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3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3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8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4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1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1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30383-E51C-4A4E-A991-340A34094E3B}" type="datetimeFigureOut">
              <a:rPr lang="ru-RU" smtClean="0"/>
              <a:t>12.05.2017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flihun/easylogging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ical.net/p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4_0/libs/log/doc/html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log4cplu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09" y="1476103"/>
            <a:ext cx="8825658" cy="1929678"/>
          </a:xfrm>
        </p:spPr>
        <p:txBody>
          <a:bodyPr/>
          <a:lstStyle/>
          <a:p>
            <a:r>
              <a:rPr lang="ru-RU" sz="2400" dirty="0"/>
              <a:t>Easylogging++ отличается простотой использования и компактностью, не требует сторонних библиотек или инсталляции. Весь её код содержится в одном единственном заголовочном файле, который </a:t>
            </a:r>
            <a:r>
              <a:rPr lang="ru-RU" sz="2400" dirty="0" smtClean="0"/>
              <a:t>достаточно </a:t>
            </a:r>
            <a:r>
              <a:rPr lang="ru-RU" sz="2400" dirty="0"/>
              <a:t>включить в код приложения.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14" y="391126"/>
            <a:ext cx="5314140" cy="772227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54509" y="3714906"/>
            <a:ext cx="6656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Сайт библиотеки: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muflihun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easyloggingpp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Лицензия</a:t>
            </a:r>
            <a:r>
              <a:rPr lang="ru-RU" dirty="0"/>
              <a:t>: </a:t>
            </a:r>
            <a:r>
              <a:rPr lang="en-US" dirty="0"/>
              <a:t>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Язык: </a:t>
            </a:r>
            <a:r>
              <a:rPr lang="en-US" dirty="0"/>
              <a:t>C++ </a:t>
            </a:r>
            <a:r>
              <a:rPr lang="en-US" dirty="0" smtClean="0"/>
              <a:t>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Платформы</a:t>
            </a:r>
            <a:r>
              <a:rPr lang="ru-RU" dirty="0"/>
              <a:t>: </a:t>
            </a:r>
            <a:r>
              <a:rPr lang="en-US" dirty="0"/>
              <a:t>Windows, Mac OSX, Debian (Ubuntu, Mint), Fedora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Компиляторы: </a:t>
            </a:r>
            <a:r>
              <a:rPr lang="en-US" dirty="0"/>
              <a:t>GCC 4.7+, Visual C++ 11.0+, </a:t>
            </a:r>
            <a:r>
              <a:rPr lang="en-US" dirty="0" smtClean="0"/>
              <a:t>MinGW</a:t>
            </a:r>
            <a:r>
              <a:rPr lang="en-US" dirty="0"/>
              <a:t>, Cygwin</a:t>
            </a:r>
          </a:p>
        </p:txBody>
      </p:sp>
    </p:spTree>
    <p:extLst>
      <p:ext uri="{BB962C8B-B14F-4D97-AF65-F5344CB8AC3E}">
        <p14:creationId xmlns:p14="http://schemas.microsoft.com/office/powerpoint/2010/main" val="11162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8165" y="563770"/>
            <a:ext cx="3363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P7 Library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376" y="1658982"/>
            <a:ext cx="606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P7 – </a:t>
            </a:r>
            <a:r>
              <a:rPr lang="ru-RU" dirty="0" smtClean="0"/>
              <a:t>библиотека с открытым исходным кодом для высокоскоростной отправки логов и телеметрии из приложения с минимальным использованием </a:t>
            </a:r>
            <a:r>
              <a:rPr lang="en-US" dirty="0" smtClean="0"/>
              <a:t>CPU </a:t>
            </a:r>
            <a:r>
              <a:rPr lang="ru-RU" dirty="0" smtClean="0"/>
              <a:t>и памяти. 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91375" y="3270294"/>
            <a:ext cx="6702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Сайт библиотеки: </a:t>
            </a:r>
            <a:r>
              <a:rPr lang="en-US" dirty="0" smtClean="0">
                <a:hlinkClick r:id="rId2"/>
              </a:rPr>
              <a:t>baical.net/p7.html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Лицензия</a:t>
            </a:r>
            <a:r>
              <a:rPr lang="ru-RU" dirty="0"/>
              <a:t>: </a:t>
            </a:r>
            <a:r>
              <a:rPr lang="en-US" dirty="0"/>
              <a:t>GNU LESSER GENERAL PUBLIC </a:t>
            </a:r>
            <a:r>
              <a:rPr lang="en-US" dirty="0" smtClean="0"/>
              <a:t>LICENSE</a:t>
            </a:r>
            <a:r>
              <a:rPr lang="ru-RU" dirty="0" smtClean="0"/>
              <a:t> </a:t>
            </a:r>
            <a:r>
              <a:rPr lang="en-US" dirty="0" smtClean="0"/>
              <a:t>v3.0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Язык</a:t>
            </a:r>
            <a:r>
              <a:rPr lang="ru-RU" dirty="0"/>
              <a:t>: </a:t>
            </a:r>
            <a:r>
              <a:rPr lang="en-US" dirty="0" smtClean="0"/>
              <a:t>C/C++, C#, Python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Платформы: </a:t>
            </a:r>
            <a:r>
              <a:rPr lang="en-US" dirty="0"/>
              <a:t>Windows,*nix, Solaris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Компиляторы: </a:t>
            </a:r>
            <a:r>
              <a:rPr lang="en-US" dirty="0"/>
              <a:t>GCC 4.5+, MSVC 8.0+, Clang 3.2</a:t>
            </a:r>
          </a:p>
        </p:txBody>
      </p:sp>
    </p:spTree>
    <p:extLst>
      <p:ext uri="{BB962C8B-B14F-4D97-AF65-F5344CB8AC3E}">
        <p14:creationId xmlns:p14="http://schemas.microsoft.com/office/powerpoint/2010/main" val="17860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Плюсы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801299"/>
            <a:ext cx="8264434" cy="592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Высокая производительность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UNICOD’a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Кроссплатформенность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Потокобезопасность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синхронного и асинхронного исполнения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количество поддерживаемых способов вывода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Встроенная возможность передачи и хранения логов на собственном сервере(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Baical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управления с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Baical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-сервера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логов библиотека поддерживает запись и мониторинг в реальном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(телеметрия)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трассировки и телеметрии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могут быть представлены в компактном двоичном формате, что делает исходный файл в 5-7 раз меньше в сравнении с файлами, полученными с помощью других библиотек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Имеются обертки 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Работает даже если разные части приложения написаны на разных языках,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указанных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предыдущем пункте</a:t>
            </a:r>
          </a:p>
        </p:txBody>
      </p:sp>
    </p:spTree>
    <p:extLst>
      <p:ext uri="{BB962C8B-B14F-4D97-AF65-F5344CB8AC3E}">
        <p14:creationId xmlns:p14="http://schemas.microsoft.com/office/powerpoint/2010/main" val="185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127590"/>
            <a:ext cx="8708572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процентном соотношении имеет самую большую просадку в производительности при использовании из нескольких потоков (но все равно намного быстрее чем все остальные)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Baical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 версию только под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6" y="2834259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75" y="3905794"/>
            <a:ext cx="7085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P7 – </a:t>
            </a:r>
            <a:r>
              <a:rPr lang="ru-RU" dirty="0" smtClean="0"/>
              <a:t>библиотека идеально подходящая как для больших так и для маленьких проектов, хотя в последнем случае является несколько избыточным вариантом. Поддерживает множество языков, имеет лучшую производительность, телеметрию, а так же собственный сервер для получения и хранения логов. Все это делает </a:t>
            </a:r>
            <a:r>
              <a:rPr lang="en-US" dirty="0" smtClean="0"/>
              <a:t>P7 </a:t>
            </a:r>
            <a:r>
              <a:rPr lang="ru-RU" dirty="0" smtClean="0"/>
              <a:t>лучшей, среди рассмотренных, библиотек логирования.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9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95" y="1956498"/>
            <a:ext cx="699135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4301" y="445142"/>
            <a:ext cx="500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вывода логов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Baical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" y="1516996"/>
            <a:ext cx="12095910" cy="4954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6578" y="392389"/>
            <a:ext cx="122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8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514217"/>
            <a:ext cx="9050288" cy="634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2955" y="52552"/>
            <a:ext cx="204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Телеметрия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541" y="563770"/>
            <a:ext cx="8946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Тест производительности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" y="1672046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ПК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331" y="2226324"/>
            <a:ext cx="6095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Windows 10х64 Enterprise. </a:t>
            </a:r>
            <a:endParaRPr lang="ru-RU" dirty="0" smtClean="0"/>
          </a:p>
          <a:p>
            <a:r>
              <a:rPr lang="ru-RU" dirty="0" smtClean="0"/>
              <a:t>RAM </a:t>
            </a:r>
            <a:r>
              <a:rPr lang="ru-RU" dirty="0"/>
              <a:t>8Gb. </a:t>
            </a:r>
            <a:endParaRPr lang="ru-RU" dirty="0" smtClean="0"/>
          </a:p>
          <a:p>
            <a:r>
              <a:rPr lang="ru-RU" dirty="0" smtClean="0"/>
              <a:t>Intel </a:t>
            </a:r>
            <a:r>
              <a:rPr lang="ru-RU" dirty="0"/>
              <a:t>Core i3-2100. </a:t>
            </a:r>
            <a:endParaRPr lang="ru-RU" dirty="0" smtClean="0"/>
          </a:p>
          <a:p>
            <a:r>
              <a:rPr lang="ru-RU" dirty="0" smtClean="0"/>
              <a:t>HDD </a:t>
            </a:r>
            <a:r>
              <a:rPr lang="ru-RU" dirty="0"/>
              <a:t>- Seagate ST1000VX000. </a:t>
            </a:r>
            <a:endParaRPr lang="ru-RU" dirty="0" smtClean="0"/>
          </a:p>
          <a:p>
            <a:r>
              <a:rPr lang="ru-RU" dirty="0" smtClean="0"/>
              <a:t>Microsoft </a:t>
            </a:r>
            <a:r>
              <a:rPr lang="ru-RU" dirty="0"/>
              <a:t>Visual Studio Professional 2017 RC</a:t>
            </a:r>
          </a:p>
        </p:txBody>
      </p:sp>
    </p:spTree>
    <p:extLst>
      <p:ext uri="{BB962C8B-B14F-4D97-AF65-F5344CB8AC3E}">
        <p14:creationId xmlns:p14="http://schemas.microsoft.com/office/powerpoint/2010/main" val="3836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5" y="1685924"/>
            <a:ext cx="109347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" y="70338"/>
            <a:ext cx="10318281" cy="67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497" y="924409"/>
            <a:ext cx="6096000" cy="55964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достаточно полная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документация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описывающая основные возможности библиотеки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низкие требования к системе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более-менее полный набор функционала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компактность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в работе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кроссплатформенность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умеренное потребление памяти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большой набор вспомогательных макросов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количество поддерживаемых платформ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конфигурирования с помощью файла и командной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Хорошая эффективность фильтрации сообщений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Плюсы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151944"/>
            <a:ext cx="6096000" cy="33852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только синхронного исполнения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 С++11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потокобезопасность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умолчанию отключена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заявлена, но символы не попадают в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логами.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посредством включения в проект заголовочного файла на 4500 строк с макросами и шаблонами, который все время приходится таскать с собой.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Огромный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разрыв производительности между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сборкой.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496" y="4618039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497" y="5316582"/>
            <a:ext cx="6096000" cy="10143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итог – легкий и простой в использовании логгер со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функционалом.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Хорошо подходит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небольших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8082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82" y="427151"/>
            <a:ext cx="3517460" cy="1092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79" y="1854926"/>
            <a:ext cx="7942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Boost.Log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призванная значительно упростить процесс сбора логов для разработчиков приложений. Предоставляет широкий спектр готовых инструментов. По заверению автора, отличается  простотой, функциональностью и производительностью.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77" y="3946884"/>
            <a:ext cx="90003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Сайт библиотеки: </a:t>
            </a:r>
            <a:r>
              <a:rPr lang="en-US" dirty="0" smtClean="0">
                <a:hlinkClick r:id="rId3"/>
              </a:rPr>
              <a:t>boost.org/doc/libs/1_64_0/libs/log/doc/html/index.html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Лицензия</a:t>
            </a:r>
            <a:r>
              <a:rPr lang="ru-RU" dirty="0"/>
              <a:t>: </a:t>
            </a:r>
            <a:r>
              <a:rPr lang="en-US" dirty="0" smtClean="0"/>
              <a:t>Boost Software License v1.0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Язык: </a:t>
            </a:r>
            <a:r>
              <a:rPr lang="en-US" dirty="0" smtClean="0"/>
              <a:t>C++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Платформы: </a:t>
            </a:r>
            <a:r>
              <a:rPr lang="en-US" dirty="0" smtClean="0"/>
              <a:t>Windows, Mac OSX, *nix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Компиляторы</a:t>
            </a:r>
            <a:r>
              <a:rPr lang="ru-RU" dirty="0"/>
              <a:t>: </a:t>
            </a:r>
            <a:r>
              <a:rPr lang="en-US" dirty="0"/>
              <a:t>GCC </a:t>
            </a:r>
            <a:r>
              <a:rPr lang="en-US" dirty="0" smtClean="0"/>
              <a:t>4.5+, MSVC 8.0+, Clang 3.2, Borland C++ 5.5.1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Плюсы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Boost.Log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400547"/>
            <a:ext cx="7167154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синхронного и асинхронного исполнения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Самая полная и достаточно удобная документация, покрывающая все основные нужды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Кроссплатформенность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UNICOD’a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Потокобезопасность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конфигурирования с помощью файла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количество поддерживаемых способов вывода</a:t>
            </a:r>
          </a:p>
        </p:txBody>
      </p:sp>
    </p:spTree>
    <p:extLst>
      <p:ext uri="{BB962C8B-B14F-4D97-AF65-F5344CB8AC3E}">
        <p14:creationId xmlns:p14="http://schemas.microsoft.com/office/powerpoint/2010/main" val="27818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Boost.Log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6" y="1031788"/>
            <a:ext cx="9413967" cy="3058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Чрезвычайно сложная и запутанная библиотека логирования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из самых низких производительностей среди рассмотренных библиотек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Огромный разрыв в производительности между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release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сборкой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UNICOD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’ом крайне нестабильна (Без использования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Возникает необходимость самостоятельно перехватывать исключения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Достаточно мудреные атрибуты лог записей, а создание своих атрибутов, задача не из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простых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Очень сильно замедляет компиляцию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" y="398878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Boost.Log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496" y="4573559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Библиотека, имеющая широкий спектр возможностей, покрывающих большинство запросов пользователей. Но из-за сложности и медлительности является плохим вариантом  для маленьких проектов. И по тем же причинам, в совокупности с определенной нестабильностью, становится плохим кандидатом и для крупных проектов.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91" y="313360"/>
            <a:ext cx="1398916" cy="15719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017" y="2050869"/>
            <a:ext cx="7785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Log4cpp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целью которого является разработка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log4j-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подобной структуры логирования, ставящей перед собой такую задачу как избежание огромных зависимостей в основной функциональности(имеющихся, например,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Boost’e)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вместо них стандартные объекты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017" y="3847616"/>
            <a:ext cx="768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Сайт библиотеки: </a:t>
            </a:r>
            <a:r>
              <a:rPr lang="en-US" dirty="0">
                <a:hlinkClick r:id="rId3"/>
              </a:rPr>
              <a:t>https://sourceforge.net/p/log4cplus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Лицензия</a:t>
            </a:r>
            <a:r>
              <a:rPr lang="ru-RU" dirty="0"/>
              <a:t>: </a:t>
            </a:r>
            <a:r>
              <a:rPr lang="en-US" dirty="0" smtClean="0"/>
              <a:t>Apache License V2.0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Язык: </a:t>
            </a:r>
            <a:r>
              <a:rPr lang="en-US" dirty="0"/>
              <a:t>C++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Платформы: </a:t>
            </a:r>
            <a:r>
              <a:rPr lang="en-US" dirty="0" smtClean="0"/>
              <a:t>Windows,*nix, Solaris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Компиляторы: </a:t>
            </a:r>
            <a:r>
              <a:rPr lang="en-US" dirty="0"/>
              <a:t>GCC 4.5+, MSVC 8.0+, Clang </a:t>
            </a:r>
            <a:r>
              <a:rPr lang="en-US" dirty="0" smtClean="0"/>
              <a:t>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Плюсы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Log4cpp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497" y="1584120"/>
            <a:ext cx="8277497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количество поддерживаемых способов вывода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Генерируемая документация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конфигурирования с помощью файла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Хорошая эффективность фильтрации сообщений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Кроссплатформенность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Потокобезопасность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Умеренное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потребление памяти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Log4cpp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181753"/>
            <a:ext cx="6096000" cy="2280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синхронного исполнения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Отсутствует поддержка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UNICOD’a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Огромный разрыв в производительности между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сборкой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Низкая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производительность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на размер строки в 1024 символа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" y="3462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Log4cpp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497" y="41743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Библиотека,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которая наряду с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Easyloggingpp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отлично подходит для маленьких проектов, но в силу низкой производительности имеются определенные подозрения в применимости в крупных.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9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847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Easylogging++ отличается простотой использования и компактностью, не требует сторонних библиотек или инсталляции. Весь её код содержится в одном единственном заголовочном файле, который достаточно включить в код приложения.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Easylogging++ отличается простотой использования и компактностью, не требует сторонних библиотек или инсталляции. Весь её код содержится в одном единственном заголовочном файле, который просто необходимо включить в код приложения.</dc:title>
  <dc:creator>Kasatov, Georgiy</dc:creator>
  <cp:lastModifiedBy>Kasatov, Georgiy</cp:lastModifiedBy>
  <cp:revision>53</cp:revision>
  <dcterms:created xsi:type="dcterms:W3CDTF">2017-05-10T07:54:11Z</dcterms:created>
  <dcterms:modified xsi:type="dcterms:W3CDTF">2017-05-12T08:03:54Z</dcterms:modified>
</cp:coreProperties>
</file>