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3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8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4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1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1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730383-E51C-4A4E-A991-340A34094E3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BE42-3465-4031-B4A6-41A59EC174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flihun/easylogging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cal.net/p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4_0/libs/log/doc/html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log4cplu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09" y="1555668"/>
            <a:ext cx="8825658" cy="1244472"/>
          </a:xfrm>
        </p:spPr>
        <p:txBody>
          <a:bodyPr/>
          <a:lstStyle/>
          <a:p>
            <a:r>
              <a:rPr lang="en-US" sz="2400" dirty="0"/>
              <a:t>Easylogging ++ is easy to use and compact, does not require third-party libraries or </a:t>
            </a:r>
            <a:r>
              <a:rPr lang="en-US" sz="2400" dirty="0" smtClean="0"/>
              <a:t>installation. </a:t>
            </a:r>
            <a:r>
              <a:rPr lang="en-US" sz="2400" dirty="0"/>
              <a:t>All the code is contained in one single header file.</a:t>
            </a:r>
            <a:endParaRPr lang="ru-R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14" y="391126"/>
            <a:ext cx="5314140" cy="772227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54509" y="3714906"/>
            <a:ext cx="6656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Website</a:t>
            </a:r>
            <a:r>
              <a:rPr lang="ru-RU" dirty="0" smtClean="0"/>
              <a:t>: </a:t>
            </a:r>
            <a:r>
              <a:rPr lang="en-US" dirty="0" smtClean="0">
                <a:hlinkClick r:id="rId3"/>
              </a:rPr>
              <a:t>github.com/muflihun/easyloggingpp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License</a:t>
            </a:r>
            <a:r>
              <a:rPr lang="ru-RU" dirty="0" smtClean="0"/>
              <a:t>: </a:t>
            </a:r>
            <a:r>
              <a:rPr lang="en-US" dirty="0"/>
              <a:t>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language</a:t>
            </a:r>
            <a:r>
              <a:rPr lang="ru-RU" dirty="0" smtClean="0"/>
              <a:t>: </a:t>
            </a:r>
            <a:r>
              <a:rPr lang="en-US" dirty="0"/>
              <a:t>C++ </a:t>
            </a:r>
            <a:r>
              <a:rPr lang="en-US" dirty="0" smtClean="0"/>
              <a:t>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Platforms</a:t>
            </a:r>
            <a:r>
              <a:rPr lang="ru-RU" dirty="0" smtClean="0"/>
              <a:t>: </a:t>
            </a:r>
            <a:r>
              <a:rPr lang="en-US" dirty="0"/>
              <a:t>Windows, Mac OSX, Debian (Ubuntu, Mint), Fedora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Compilers</a:t>
            </a:r>
            <a:r>
              <a:rPr lang="ru-RU" dirty="0" smtClean="0"/>
              <a:t>: </a:t>
            </a:r>
            <a:r>
              <a:rPr lang="en-US" dirty="0"/>
              <a:t>GCC 4.7+, Visual C++ 11.0+, </a:t>
            </a:r>
            <a:r>
              <a:rPr lang="en-US" dirty="0" smtClean="0"/>
              <a:t>MinGW</a:t>
            </a:r>
            <a:r>
              <a:rPr lang="en-US" dirty="0"/>
              <a:t>, Cygwin</a:t>
            </a:r>
          </a:p>
        </p:txBody>
      </p:sp>
    </p:spTree>
    <p:extLst>
      <p:ext uri="{BB962C8B-B14F-4D97-AF65-F5344CB8AC3E}">
        <p14:creationId xmlns:p14="http://schemas.microsoft.com/office/powerpoint/2010/main" val="11162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8165" y="563770"/>
            <a:ext cx="3363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P7 Library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76" y="1658982"/>
            <a:ext cx="606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 – </a:t>
            </a:r>
            <a:r>
              <a:rPr lang="en-US" dirty="0"/>
              <a:t>An open source library for high-speed logging and telemetry from an application with minimal CPU and memory usage.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91375" y="3270294"/>
            <a:ext cx="6702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baical.net/p7.html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License </a:t>
            </a:r>
            <a:r>
              <a:rPr lang="ru-RU" dirty="0" smtClean="0"/>
              <a:t>: </a:t>
            </a:r>
            <a:r>
              <a:rPr lang="en-US" dirty="0"/>
              <a:t>GNU LESSER GENERAL PUBLIC </a:t>
            </a:r>
            <a:r>
              <a:rPr lang="en-US" dirty="0" smtClean="0"/>
              <a:t>LICENSE</a:t>
            </a:r>
            <a:r>
              <a:rPr lang="ru-RU" dirty="0" smtClean="0"/>
              <a:t> </a:t>
            </a:r>
            <a:r>
              <a:rPr lang="en-US" dirty="0" smtClean="0"/>
              <a:t>v3.0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language </a:t>
            </a:r>
            <a:r>
              <a:rPr lang="ru-RU" dirty="0" smtClean="0"/>
              <a:t>: </a:t>
            </a:r>
            <a:r>
              <a:rPr lang="en-US" dirty="0" smtClean="0"/>
              <a:t>C/C++, C#, Python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Platforms</a:t>
            </a:r>
            <a:r>
              <a:rPr lang="ru-RU" dirty="0" smtClean="0"/>
              <a:t>: </a:t>
            </a:r>
            <a:r>
              <a:rPr lang="en-US" dirty="0"/>
              <a:t>Windows,*nix, Solaris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Compilers</a:t>
            </a:r>
            <a:r>
              <a:rPr lang="ru-RU" dirty="0" smtClean="0"/>
              <a:t>: </a:t>
            </a:r>
            <a:r>
              <a:rPr lang="en-US" dirty="0"/>
              <a:t>GCC 4.5+, MSVC 8.0+, Clang 3.2</a:t>
            </a:r>
          </a:p>
        </p:txBody>
      </p:sp>
    </p:spTree>
    <p:extLst>
      <p:ext uri="{BB962C8B-B14F-4D97-AF65-F5344CB8AC3E}">
        <p14:creationId xmlns:p14="http://schemas.microsoft.com/office/powerpoint/2010/main" val="1786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801299"/>
            <a:ext cx="82644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synchronous and asynchronous logging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supported sinks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ability to transfer and store logs on its own server (Baical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from Baikal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send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and telemetry files can be presented in a compact binary format, which makes the source file 5-7 times smaller than files obtained with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wrappers for C, C #,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even if different parts of the application are written in different languages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of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27590"/>
            <a:ext cx="8708572" cy="106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 a percentage, it has the biggest drawdown in performance when used from multiple threads (but still much faster than all the others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Baikal </a:t>
            </a:r>
            <a:r>
              <a:rPr lang="en-US" dirty="0"/>
              <a:t>has a version only for Windows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75" y="3178643"/>
            <a:ext cx="391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275" y="3905794"/>
            <a:ext cx="708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P7 – </a:t>
            </a:r>
            <a:r>
              <a:rPr lang="en-US" dirty="0"/>
              <a:t>The library is great for large and small </a:t>
            </a:r>
            <a:r>
              <a:rPr lang="en-US" dirty="0" smtClean="0"/>
              <a:t>projects</a:t>
            </a:r>
            <a:r>
              <a:rPr lang="ru-RU" dirty="0" smtClean="0"/>
              <a:t>. </a:t>
            </a:r>
            <a:r>
              <a:rPr lang="en-US" dirty="0"/>
              <a:t>It supports many languages, has better performance, telemetry, as well as its own server for receiving and storing logs. All this makes P7 the best among the </a:t>
            </a:r>
            <a:r>
              <a:rPr lang="en-US" dirty="0" smtClean="0"/>
              <a:t>others </a:t>
            </a:r>
            <a:r>
              <a:rPr lang="en-US" dirty="0"/>
              <a:t>logging libraries.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9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95" y="1956498"/>
            <a:ext cx="699135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953" y="730150"/>
            <a:ext cx="500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 logs in Baical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0" y="1516996"/>
            <a:ext cx="12095910" cy="4954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6578" y="392389"/>
            <a:ext cx="122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514217"/>
            <a:ext cx="9050288" cy="634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8555" y="52552"/>
            <a:ext cx="204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Telemetry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2148" y="563770"/>
            <a:ext cx="5955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Performance test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" y="167204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Configuration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331" y="2226324"/>
            <a:ext cx="6095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Windows 10х64 Enterprise. </a:t>
            </a:r>
            <a:endParaRPr lang="ru-RU" dirty="0" smtClean="0"/>
          </a:p>
          <a:p>
            <a:r>
              <a:rPr lang="ru-RU" dirty="0" smtClean="0"/>
              <a:t>RAM </a:t>
            </a:r>
            <a:r>
              <a:rPr lang="ru-RU" dirty="0"/>
              <a:t>8Gb. </a:t>
            </a:r>
            <a:endParaRPr lang="ru-RU" dirty="0" smtClean="0"/>
          </a:p>
          <a:p>
            <a:r>
              <a:rPr lang="ru-RU" dirty="0" smtClean="0"/>
              <a:t>Intel </a:t>
            </a:r>
            <a:r>
              <a:rPr lang="ru-RU" dirty="0"/>
              <a:t>Core i3-2100. </a:t>
            </a:r>
            <a:endParaRPr lang="ru-RU" dirty="0" smtClean="0"/>
          </a:p>
          <a:p>
            <a:r>
              <a:rPr lang="ru-RU" dirty="0" smtClean="0"/>
              <a:t>HDD </a:t>
            </a:r>
            <a:r>
              <a:rPr lang="ru-RU" dirty="0"/>
              <a:t>- Seagate ST1000VX000. 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/>
              <a:t>Visual Studio Professional 2017 RC</a:t>
            </a:r>
          </a:p>
        </p:txBody>
      </p:sp>
    </p:spTree>
    <p:extLst>
      <p:ext uri="{BB962C8B-B14F-4D97-AF65-F5344CB8AC3E}">
        <p14:creationId xmlns:p14="http://schemas.microsoft.com/office/powerpoint/2010/main" val="3836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9225"/>
            <a:ext cx="10934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6" y="476953"/>
            <a:ext cx="9938039" cy="61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497" y="924409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documentation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Compact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accessory macros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supported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configuring with a file and a command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efficiency of message filtering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of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51944"/>
            <a:ext cx="6096000" cy="3055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synchronous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++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 is disabled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is supported, but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sent to the log 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by including in the project a header file of 4500 lines with macros and templates, which you must always have in the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huge performance difference between the debug and release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496" y="4618039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497" y="531658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EL++ </a:t>
            </a:r>
            <a:r>
              <a:rPr lang="en-US" dirty="0"/>
              <a:t>is an </a:t>
            </a:r>
            <a:r>
              <a:rPr lang="en-US" dirty="0" smtClean="0"/>
              <a:t>easy </a:t>
            </a:r>
            <a:r>
              <a:rPr lang="en-US" dirty="0"/>
              <a:t>to use logger with standard functionality. Good for small projects.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82" y="427151"/>
            <a:ext cx="3517460" cy="1092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79" y="1854926"/>
            <a:ext cx="7942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Boost.Log </a:t>
            </a:r>
            <a:r>
              <a:rPr lang="en-US" sz="2400" dirty="0" smtClean="0"/>
              <a:t>is a </a:t>
            </a:r>
            <a:r>
              <a:rPr lang="en-US" sz="2400" dirty="0"/>
              <a:t>library aims to make logging significantly easier for the application developer. It provides a wide range of out-of-the-box tools along with public interfaces for extending the library. The main goals of the library are: Simplicity, Extensibility, Performance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79" y="4267518"/>
            <a:ext cx="90003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Website</a:t>
            </a:r>
            <a:r>
              <a:rPr lang="ru-RU" dirty="0" smtClean="0"/>
              <a:t>: </a:t>
            </a:r>
            <a:r>
              <a:rPr lang="en-US" dirty="0" smtClean="0">
                <a:hlinkClick r:id="rId3"/>
              </a:rPr>
              <a:t>boost.org/doc/libs/1_64_0/libs/log/doc/html/index.html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License</a:t>
            </a:r>
            <a:r>
              <a:rPr lang="ru-RU" dirty="0" smtClean="0"/>
              <a:t>: </a:t>
            </a:r>
            <a:r>
              <a:rPr lang="en-US" dirty="0" smtClean="0"/>
              <a:t>Boost Software License v1.0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</a:t>
            </a:r>
            <a:r>
              <a:rPr lang="en-US" dirty="0" smtClean="0"/>
              <a:t>language</a:t>
            </a:r>
            <a:r>
              <a:rPr lang="ru-RU" dirty="0" smtClean="0"/>
              <a:t>: </a:t>
            </a:r>
            <a:r>
              <a:rPr lang="en-US" dirty="0" smtClean="0"/>
              <a:t>C++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Platforms</a:t>
            </a:r>
            <a:r>
              <a:rPr lang="ru-RU" dirty="0" smtClean="0"/>
              <a:t>: </a:t>
            </a:r>
            <a:r>
              <a:rPr lang="en-US" dirty="0" smtClean="0"/>
              <a:t>Windows, Mac OSX, *nix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Compilers</a:t>
            </a:r>
            <a:r>
              <a:rPr lang="ru-RU" dirty="0" smtClean="0"/>
              <a:t>: </a:t>
            </a:r>
            <a:r>
              <a:rPr lang="en-US" dirty="0"/>
              <a:t>GCC </a:t>
            </a:r>
            <a:r>
              <a:rPr lang="en-US" dirty="0" smtClean="0"/>
              <a:t>4.5+, MSVC 8.0+, Clang 3.2, Borland C++ 5.5.1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731519"/>
            <a:ext cx="434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Boost.Log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400547"/>
            <a:ext cx="7167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synchronous and asynchronous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complete and convenient documentation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covers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needs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Unicode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configuring with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supported sinks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of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Boost.Log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6" y="1031788"/>
            <a:ext cx="9413967" cy="226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lowest performance among the reviewed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huge performance difference between the debug and release builds.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UNICODE is very unstable (Without using Boost.Locale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need to catch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yourself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attributes of messages. Creating a custom attribute is not an easy task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slows down the compilation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6" y="3988784"/>
            <a:ext cx="547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Boost.Log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496" y="4573559"/>
            <a:ext cx="6096000" cy="18553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The library has a wide range of capabilities that cover most of the user's requests.</a:t>
            </a:r>
            <a:br>
              <a:rPr lang="en-US" dirty="0"/>
            </a:br>
            <a:r>
              <a:rPr lang="en-US" dirty="0"/>
              <a:t>But it is a bad option for small projects because of the slow work and complexity.</a:t>
            </a:r>
            <a:br>
              <a:rPr lang="en-US" dirty="0"/>
            </a:br>
            <a:r>
              <a:rPr lang="en-US" dirty="0"/>
              <a:t>And also </a:t>
            </a:r>
            <a:r>
              <a:rPr lang="en-US" dirty="0" smtClean="0"/>
              <a:t>due </a:t>
            </a:r>
            <a:r>
              <a:rPr lang="en-US" dirty="0"/>
              <a:t>of poor </a:t>
            </a:r>
            <a:r>
              <a:rPr lang="en-US" dirty="0" smtClean="0"/>
              <a:t>stability</a:t>
            </a:r>
            <a:r>
              <a:rPr lang="ru-RU" dirty="0" smtClean="0"/>
              <a:t>, </a:t>
            </a:r>
            <a:r>
              <a:rPr lang="en-US" dirty="0" smtClean="0"/>
              <a:t>it </a:t>
            </a:r>
            <a:r>
              <a:rPr lang="en-US" dirty="0"/>
              <a:t>is not suitable for large projects.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91" y="313360"/>
            <a:ext cx="1398916" cy="15719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017" y="2050869"/>
            <a:ext cx="7785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Log4cpp – </a:t>
            </a:r>
            <a:r>
              <a:rPr lang="en-US" sz="2000" dirty="0"/>
              <a:t>The goal of the project is to create a log4j-like logging structure that tries to avoid huge dependencies in the main functionality (like in Boost) and use standard C ++ objects instead.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017" y="3847616"/>
            <a:ext cx="768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ru-RU" dirty="0" smtClean="0"/>
              <a:t>: </a:t>
            </a:r>
            <a:r>
              <a:rPr lang="en-US" dirty="0">
                <a:hlinkClick r:id="rId3"/>
              </a:rPr>
              <a:t>https://sourceforge.net/p/log4cplus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License </a:t>
            </a:r>
            <a:r>
              <a:rPr lang="ru-RU" dirty="0" smtClean="0"/>
              <a:t>: </a:t>
            </a:r>
            <a:r>
              <a:rPr lang="en-US" dirty="0" smtClean="0"/>
              <a:t>Apache License V2.0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language </a:t>
            </a:r>
            <a:r>
              <a:rPr lang="ru-RU" dirty="0" smtClean="0"/>
              <a:t>: </a:t>
            </a:r>
            <a:r>
              <a:rPr lang="en-US" dirty="0"/>
              <a:t>C++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Platforms</a:t>
            </a:r>
            <a:r>
              <a:rPr lang="ru-RU" dirty="0" smtClean="0"/>
              <a:t>: </a:t>
            </a:r>
            <a:r>
              <a:rPr lang="en-US" dirty="0" smtClean="0"/>
              <a:t>Windows,*nix, Solaris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Compilers</a:t>
            </a:r>
            <a:r>
              <a:rPr lang="ru-RU" dirty="0" smtClean="0"/>
              <a:t>: </a:t>
            </a:r>
            <a:r>
              <a:rPr lang="en-US" dirty="0"/>
              <a:t>GCC 4.5+, MSVC 8.0+, Clang </a:t>
            </a:r>
            <a:r>
              <a:rPr lang="en-US" dirty="0" smtClean="0"/>
              <a:t>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497" y="838398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497" y="1584120"/>
            <a:ext cx="8277497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supported sinks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configuring with a 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efficiency of message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consumption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497" y="33963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of</a:t>
            </a:r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1181753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synchronous logging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UNICODE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huge performance difference between the debug and release builds.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performance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string size (1024 symbols)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497" y="3589535"/>
            <a:ext cx="4947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Log4cpp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497" y="41743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library that is also like Easyloggingpp is great for small projects, but due </a:t>
            </a:r>
            <a:r>
              <a:rPr lang="en-US" dirty="0" smtClean="0"/>
              <a:t>of </a:t>
            </a:r>
            <a:r>
              <a:rPr lang="en-US" dirty="0"/>
              <a:t>poor performance there are some doubts about the applicability of large ones.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9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835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Easylogging ++ is easy to use and compact, does not require third-party libraries or installation. All the code is contained in one single header file.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Easylogging++ отличается простотой использования и компактностью, не требует сторонних библиотек или инсталляции. Весь её код содержится в одном единственном заголовочном файле, который просто необходимо включить в код приложения.</dc:title>
  <dc:creator>Kasatov, Georgiy</dc:creator>
  <cp:lastModifiedBy>Kasatov, Georgiy</cp:lastModifiedBy>
  <cp:revision>128</cp:revision>
  <dcterms:created xsi:type="dcterms:W3CDTF">2017-05-10T07:54:11Z</dcterms:created>
  <dcterms:modified xsi:type="dcterms:W3CDTF">2017-05-19T08:54:40Z</dcterms:modified>
</cp:coreProperties>
</file>