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61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12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86BB-3B8A-4A55-9927-429B155761A5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627E-658D-45E6-9725-7E5CD06DFA0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4105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5C5682-CB13-4D16-8664-E5D494096A1A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7653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7398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6013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71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9642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6182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612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144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055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545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019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6995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4E64-6862-40C5-9246-F2F0EC23DB2B}" type="datetimeFigureOut">
              <a:rPr lang="fr-FR" smtClean="0"/>
              <a:pPr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4954-AFE9-4A0F-AFC1-4F4E078C27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9019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7808" y="2564904"/>
            <a:ext cx="4265598" cy="27726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941" y="1282149"/>
            <a:ext cx="5678606" cy="7799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/>
          </a:p>
        </p:txBody>
      </p:sp>
      <p:sp>
        <p:nvSpPr>
          <p:cNvPr id="8" name="ZoneTexte 7"/>
          <p:cNvSpPr txBox="1"/>
          <p:nvPr/>
        </p:nvSpPr>
        <p:spPr>
          <a:xfrm>
            <a:off x="7183226" y="559044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C. HANS</a:t>
            </a:r>
            <a:endParaRPr lang="fr-FR" dirty="0"/>
          </a:p>
          <a:p>
            <a:pPr algn="ctr"/>
            <a:r>
              <a:rPr lang="fr-FR" dirty="0" smtClean="0"/>
              <a:t>UE Ingénierie mécanique</a:t>
            </a:r>
            <a:endParaRPr lang="fr-FR" dirty="0"/>
          </a:p>
        </p:txBody>
      </p:sp>
      <p:sp>
        <p:nvSpPr>
          <p:cNvPr id="9" name="Titre 4"/>
          <p:cNvSpPr>
            <a:spLocks noGrp="1"/>
          </p:cNvSpPr>
          <p:nvPr>
            <p:ph type="ctrTitle"/>
          </p:nvPr>
        </p:nvSpPr>
        <p:spPr>
          <a:xfrm>
            <a:off x="3792869" y="1596887"/>
            <a:ext cx="5836323" cy="397648"/>
          </a:xfrm>
        </p:spPr>
        <p:txBody>
          <a:bodyPr>
            <a:normAutofit fontScale="90000"/>
          </a:bodyPr>
          <a:lstStyle/>
          <a:p>
            <a:r>
              <a:rPr lang="fr-FR" sz="2000" b="1" dirty="0" smtClean="0"/>
              <a:t>MODULE : DIMENSIONNEMENT </a:t>
            </a:r>
            <a:r>
              <a:rPr lang="fr-FR" sz="2000" b="1" dirty="0"/>
              <a:t>DES LIAISONS MECANIQUES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5520" y="188640"/>
            <a:ext cx="8640960" cy="64087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453" y="198031"/>
            <a:ext cx="1440379" cy="169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492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49" y="341591"/>
            <a:ext cx="3657601" cy="274083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50370" y="403932"/>
            <a:ext cx="87863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70C0"/>
                </a:solidFill>
              </a:rPr>
              <a:t>BTP</a:t>
            </a:r>
            <a:endParaRPr lang="fr-FR" sz="3200" dirty="0">
              <a:solidFill>
                <a:srgbClr val="0070C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4171" y="403932"/>
            <a:ext cx="3562929" cy="267219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029269" y="440917"/>
            <a:ext cx="91005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70C0"/>
                </a:solidFill>
              </a:rPr>
              <a:t>BAA</a:t>
            </a:r>
            <a:endParaRPr lang="fr-FR" sz="3200" dirty="0">
              <a:solidFill>
                <a:srgbClr val="0070C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05721" y="403932"/>
            <a:ext cx="4730205" cy="31597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907158" y="403931"/>
            <a:ext cx="146646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70C0"/>
                </a:solidFill>
              </a:rPr>
              <a:t>TIMTEX</a:t>
            </a:r>
            <a:endParaRPr lang="fr-FR" sz="3200" dirty="0">
              <a:solidFill>
                <a:srgbClr val="0070C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522" y="3352272"/>
            <a:ext cx="3399805" cy="302964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17072" y="3414664"/>
            <a:ext cx="85189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70C0"/>
                </a:solidFill>
              </a:rPr>
              <a:t>IMS</a:t>
            </a:r>
            <a:endParaRPr lang="fr-FR" sz="3200" dirty="0">
              <a:solidFill>
                <a:srgbClr val="0070C0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3759" y="3778557"/>
            <a:ext cx="4103265" cy="272226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208038" y="3899905"/>
            <a:ext cx="102586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70C0"/>
                </a:solidFill>
              </a:rPr>
              <a:t>ESEA</a:t>
            </a:r>
            <a:endParaRPr lang="fr-FR" sz="3200" dirty="0">
              <a:solidFill>
                <a:srgbClr val="0070C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6877" y="3803971"/>
            <a:ext cx="4158914" cy="2126245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6627096" y="3378746"/>
            <a:ext cx="76275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70C0"/>
                </a:solidFill>
              </a:rPr>
              <a:t>CM</a:t>
            </a:r>
            <a:endParaRPr lang="fr-FR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0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1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542" y="305191"/>
            <a:ext cx="330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LIAISONS </a:t>
            </a:r>
            <a:r>
              <a:rPr lang="fr-FR" b="1" dirty="0" smtClean="0"/>
              <a:t>MECANIQUES SIMPLES</a:t>
            </a:r>
            <a:endParaRPr lang="fr-FR" dirty="0"/>
          </a:p>
        </p:txBody>
      </p:sp>
      <p:pic>
        <p:nvPicPr>
          <p:cNvPr id="5" name="Picture 48" descr="Prothèse externe prothèse de main / pédiatrique / articulée / active électrique Otto Bock HealthC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1073150"/>
            <a:ext cx="4080603" cy="3600000"/>
          </a:xfrm>
          <a:prstGeom prst="rect">
            <a:avLst/>
          </a:prstGeom>
          <a:noFill/>
        </p:spPr>
      </p:pic>
      <p:pic>
        <p:nvPicPr>
          <p:cNvPr id="6" name="Image 5" descr="cdn_gizmologia_com__files__2010_05_BeBionic-protes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055261">
            <a:off x="6880225" y="2306885"/>
            <a:ext cx="338498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2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098" y="149935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Objectifs </a:t>
            </a:r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du module: </a:t>
            </a: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/>
            </a:r>
            <a:b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</a:b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- 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Appréhender les principes 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de base des systèmes mécaniques.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 </a:t>
            </a:r>
            <a:endParaRPr lang="fr-FR" sz="2000" dirty="0" smtClean="0">
              <a:solidFill>
                <a:srgbClr val="000000"/>
              </a:solidFill>
              <a:latin typeface="Calibri" panose="020F0502020204030204" pitchFamily="34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- 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Comprendre le principe général de la mécanique.</a:t>
            </a:r>
            <a:endParaRPr lang="fr-FR" sz="2000" dirty="0" smtClean="0">
              <a:solidFill>
                <a:srgbClr val="000000"/>
              </a:solidFill>
              <a:latin typeface="Calibri" panose="020F0502020204030204" pitchFamily="34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  <a:p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- 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Étudier et calculer 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les systèmes industrielles.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26098" y="3174172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 </a:t>
            </a:r>
            <a:b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</a:br>
            <a:r>
              <a:rPr lang="fr-FR" sz="2000" dirty="0">
                <a:solidFill>
                  <a:srgbClr val="FF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Résultats d'apprentissage : 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/>
            </a:r>
            <a:b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</a:b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 </a:t>
            </a:r>
            <a:b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</a:b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- 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Comprendre le fonctionnement des systèmes mécaniques. 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/>
            </a:r>
            <a:b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</a:b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- Utiliser des 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principes des mécaniques actions mécaniques, des mouvements, de la dynamique et des puissances.</a:t>
            </a:r>
            <a:endParaRPr lang="fr-FR" sz="2000" dirty="0" smtClean="0">
              <a:solidFill>
                <a:srgbClr val="000000"/>
              </a:solidFill>
              <a:latin typeface="Calibri" panose="020F0502020204030204" pitchFamily="34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- Dimensionner les principaux </a:t>
            </a:r>
            <a:r>
              <a:rPr lang="fr-FR" sz="2000" dirty="0" smtClean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systèmes 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Lucida Sans Unicode" panose="020B0602030504020204" pitchFamily="34" charset="0"/>
                <a:cs typeface="Tahoma" panose="020B0604030504040204" pitchFamily="34" charset="0"/>
              </a:rPr>
              <a:t>mécaniques.</a:t>
            </a:r>
            <a:endParaRPr lang="fr-FR" sz="20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595604" y="472262"/>
            <a:ext cx="10515600" cy="6007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002060"/>
                </a:solidFill>
              </a:rPr>
              <a:t>Objectifs et résultats attendus</a:t>
            </a: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9438" y="1190625"/>
            <a:ext cx="4440387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5741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069" y="2047643"/>
            <a:ext cx="1271669" cy="12961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3111" y="3538241"/>
            <a:ext cx="1376668" cy="13854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199" y="5289303"/>
            <a:ext cx="1568697" cy="15686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068" y="889582"/>
            <a:ext cx="1271669" cy="96646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1054" y="889582"/>
            <a:ext cx="1428725" cy="994488"/>
          </a:xfrm>
          <a:prstGeom prst="rect">
            <a:avLst/>
          </a:prstGeom>
        </p:spPr>
      </p:pic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362571"/>
              </p:ext>
            </p:extLst>
          </p:nvPr>
        </p:nvGraphicFramePr>
        <p:xfrm>
          <a:off x="3674188" y="630903"/>
          <a:ext cx="8128000" cy="61077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/>
                <a:gridCol w="4064000"/>
              </a:tblGrid>
              <a:tr h="1453669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Cours :</a:t>
                      </a:r>
                      <a:r>
                        <a:rPr lang="fr-FR" baseline="0" dirty="0" smtClean="0"/>
                        <a:t> Modélisation des mécanismes liaisons mécaniques </a:t>
                      </a:r>
                    </a:p>
                    <a:p>
                      <a:pPr algn="ctr"/>
                      <a:r>
                        <a:rPr lang="fr-FR" baseline="0" dirty="0" smtClean="0"/>
                        <a:t>Schémas cinématique </a:t>
                      </a:r>
                    </a:p>
                    <a:p>
                      <a:pPr algn="ctr"/>
                      <a:r>
                        <a:rPr lang="fr-FR" baseline="0" dirty="0" smtClean="0"/>
                        <a:t> dessin technique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    </a:t>
                      </a:r>
                      <a:r>
                        <a:rPr lang="fr-FR" dirty="0" err="1" smtClean="0"/>
                        <a:t>Appl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: Etudes cinématiques</a:t>
                      </a:r>
                      <a:endParaRPr lang="fr-FR" dirty="0"/>
                    </a:p>
                  </a:txBody>
                  <a:tcPr/>
                </a:tc>
              </a:tr>
              <a:tr h="1453669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 : Modélisation des actions mécaniques</a:t>
                      </a:r>
                    </a:p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Forces,</a:t>
                      </a:r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moments, PFS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marL="0" algn="ctr" defTabSz="914400" rtl="0" eaLnBrk="1" latinLnBrk="0" hangingPunct="1"/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Appl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Etude statique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53669">
                <a:tc>
                  <a:txBody>
                    <a:bodyPr/>
                    <a:lstStyle/>
                    <a:p>
                      <a:endParaRPr lang="fr-FR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 : Mouvement d’un solide </a:t>
                      </a:r>
                    </a:p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Trajectoire, vitesses, accélération.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 </a:t>
                      </a:r>
                      <a:r>
                        <a:rPr lang="fr-FR" b="1" dirty="0" err="1" smtClean="0"/>
                        <a:t>Appl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Etude de trajectoire, vitesse et accélération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1453669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 : Dynamique du solide</a:t>
                      </a:r>
                    </a:p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PFD,</a:t>
                      </a:r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énergie, loi de conservation, travail, puissance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Appl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Etude travail,</a:t>
                      </a:r>
                      <a:r>
                        <a:rPr lang="fr-F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puissance</a:t>
                      </a:r>
                      <a:endParaRPr lang="fr-FR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8200" y="71041"/>
            <a:ext cx="10515600" cy="60076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PLAN DU COURS</a:t>
            </a: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09766" y="2047875"/>
            <a:ext cx="1834607" cy="13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26" y="3567113"/>
            <a:ext cx="13457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19361" y="5205413"/>
            <a:ext cx="121326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115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962E63B0C86B469EBEEC465A8C509C" ma:contentTypeVersion="2" ma:contentTypeDescription="Crée un document." ma:contentTypeScope="" ma:versionID="af77d3a54aea2ce0a38eccd741b0104d">
  <xsd:schema xmlns:xsd="http://www.w3.org/2001/XMLSchema" xmlns:xs="http://www.w3.org/2001/XMLSchema" xmlns:p="http://schemas.microsoft.com/office/2006/metadata/properties" xmlns:ns2="7fc37283-8c47-42c6-a2cf-df74ceb96935" targetNamespace="http://schemas.microsoft.com/office/2006/metadata/properties" ma:root="true" ma:fieldsID="58ac7ff9528dc9fedc7191bc767b50b7" ns2:_="">
    <xsd:import namespace="7fc37283-8c47-42c6-a2cf-df74ceb969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37283-8c47-42c6-a2cf-df74ceb96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AEE55E-B13A-4A7F-9FD8-CA85F4F018D5}"/>
</file>

<file path=customXml/itemProps2.xml><?xml version="1.0" encoding="utf-8"?>
<ds:datastoreItem xmlns:ds="http://schemas.openxmlformats.org/officeDocument/2006/customXml" ds:itemID="{5AD1D2B5-6352-4579-B920-94AF99BD1D96}"/>
</file>

<file path=customXml/itemProps3.xml><?xml version="1.0" encoding="utf-8"?>
<ds:datastoreItem xmlns:ds="http://schemas.openxmlformats.org/officeDocument/2006/customXml" ds:itemID="{E308EC78-24F8-488B-8118-8654ABFAFC06}"/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111</Words>
  <Application>Microsoft Office PowerPoint</Application>
  <PresentationFormat>Personnalisé</PresentationFormat>
  <Paragraphs>45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MODULE : DIMENSIONNEMENT DES LIAISONS MECANIQUES</vt:lpstr>
      <vt:lpstr>Diapositive 2</vt:lpstr>
      <vt:lpstr>Diapositive 3</vt:lpstr>
      <vt:lpstr>Diapositive 4</vt:lpstr>
      <vt:lpstr>PLAN DU COURS</vt:lpstr>
    </vt:vector>
  </TitlesOfParts>
  <Company>hei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Pierre-Marie SEVERIN</dc:creator>
  <cp:lastModifiedBy>mach.hans</cp:lastModifiedBy>
  <cp:revision>33</cp:revision>
  <dcterms:created xsi:type="dcterms:W3CDTF">2016-11-08T12:55:33Z</dcterms:created>
  <dcterms:modified xsi:type="dcterms:W3CDTF">2021-09-28T06:57:57Z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0x01010088962E63B0C86B469EBEEC465A8C509C</vt:lpwstr>
  </property>
</Properties>
</file>