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57" r:id="rId5"/>
    <p:sldId id="283" r:id="rId6"/>
    <p:sldId id="348" r:id="rId7"/>
    <p:sldId id="285" r:id="rId8"/>
    <p:sldId id="382" r:id="rId9"/>
    <p:sldId id="384" r:id="rId10"/>
    <p:sldId id="385" r:id="rId11"/>
    <p:sldId id="399" r:id="rId12"/>
    <p:sldId id="386" r:id="rId13"/>
    <p:sldId id="408" r:id="rId14"/>
    <p:sldId id="407" r:id="rId15"/>
    <p:sldId id="391" r:id="rId16"/>
    <p:sldId id="412" r:id="rId17"/>
    <p:sldId id="387" r:id="rId18"/>
    <p:sldId id="413" r:id="rId19"/>
    <p:sldId id="388" r:id="rId20"/>
    <p:sldId id="414" r:id="rId21"/>
    <p:sldId id="409" r:id="rId22"/>
    <p:sldId id="415" r:id="rId23"/>
    <p:sldId id="410" r:id="rId24"/>
    <p:sldId id="389" r:id="rId25"/>
    <p:sldId id="416" r:id="rId26"/>
    <p:sldId id="393" r:id="rId27"/>
    <p:sldId id="417" r:id="rId28"/>
    <p:sldId id="390" r:id="rId29"/>
    <p:sldId id="418" r:id="rId30"/>
    <p:sldId id="392" r:id="rId31"/>
    <p:sldId id="419" r:id="rId32"/>
    <p:sldId id="420" r:id="rId33"/>
    <p:sldId id="396" r:id="rId34"/>
    <p:sldId id="421" r:id="rId35"/>
    <p:sldId id="422" r:id="rId36"/>
    <p:sldId id="423" r:id="rId37"/>
    <p:sldId id="395" r:id="rId38"/>
    <p:sldId id="401" r:id="rId39"/>
    <p:sldId id="424" r:id="rId40"/>
    <p:sldId id="402" r:id="rId41"/>
    <p:sldId id="403" r:id="rId42"/>
    <p:sldId id="425" r:id="rId43"/>
    <p:sldId id="426" r:id="rId44"/>
    <p:sldId id="427" r:id="rId45"/>
    <p:sldId id="404" r:id="rId46"/>
    <p:sldId id="428" r:id="rId47"/>
    <p:sldId id="400" r:id="rId48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%"/>
            </a:schemeClr>
          </a:solidFill>
        </a:fill>
      </a:tcStyle>
    </a:band1H>
    <a:band1V>
      <a:tcStyle>
        <a:tcBdr/>
        <a:fill>
          <a:solidFill>
            <a:schemeClr val="accent1">
              <a:tint val="2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4.629%" autoAdjust="0"/>
    <p:restoredTop sz="96.437%" autoAdjust="0"/>
  </p:normalViewPr>
  <p:slideViewPr>
    <p:cSldViewPr>
      <p:cViewPr varScale="1">
        <p:scale>
          <a:sx n="111" d="100"/>
          <a:sy n="111" d="100"/>
        </p:scale>
        <p:origin x="61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9.xml"/><Relationship Id="rId18" Type="http://purl.oclc.org/ooxml/officeDocument/relationships/slide" Target="slides/slide14.xml"/><Relationship Id="rId26" Type="http://purl.oclc.org/ooxml/officeDocument/relationships/slide" Target="slides/slide22.xml"/><Relationship Id="rId39" Type="http://purl.oclc.org/ooxml/officeDocument/relationships/slide" Target="slides/slide35.xml"/><Relationship Id="rId3" Type="http://purl.oclc.org/ooxml/officeDocument/relationships/customXml" Target="../customXml/item3.xml"/><Relationship Id="rId21" Type="http://purl.oclc.org/ooxml/officeDocument/relationships/slide" Target="slides/slide17.xml"/><Relationship Id="rId34" Type="http://purl.oclc.org/ooxml/officeDocument/relationships/slide" Target="slides/slide30.xml"/><Relationship Id="rId42" Type="http://purl.oclc.org/ooxml/officeDocument/relationships/slide" Target="slides/slide38.xml"/><Relationship Id="rId47" Type="http://purl.oclc.org/ooxml/officeDocument/relationships/slide" Target="slides/slide43.xml"/><Relationship Id="rId50" Type="http://purl.oclc.org/ooxml/officeDocument/relationships/handoutMaster" Target="handoutMasters/handoutMaster1.xml"/><Relationship Id="rId7" Type="http://purl.oclc.org/ooxml/officeDocument/relationships/slide" Target="slides/slide3.xml"/><Relationship Id="rId12" Type="http://purl.oclc.org/ooxml/officeDocument/relationships/slide" Target="slides/slide8.xml"/><Relationship Id="rId17" Type="http://purl.oclc.org/ooxml/officeDocument/relationships/slide" Target="slides/slide13.xml"/><Relationship Id="rId25" Type="http://purl.oclc.org/ooxml/officeDocument/relationships/slide" Target="slides/slide21.xml"/><Relationship Id="rId33" Type="http://purl.oclc.org/ooxml/officeDocument/relationships/slide" Target="slides/slide29.xml"/><Relationship Id="rId38" Type="http://purl.oclc.org/ooxml/officeDocument/relationships/slide" Target="slides/slide34.xml"/><Relationship Id="rId46" Type="http://purl.oclc.org/ooxml/officeDocument/relationships/slide" Target="slides/slide42.xml"/><Relationship Id="rId2" Type="http://purl.oclc.org/ooxml/officeDocument/relationships/customXml" Target="../customXml/item2.xml"/><Relationship Id="rId16" Type="http://purl.oclc.org/ooxml/officeDocument/relationships/slide" Target="slides/slide12.xml"/><Relationship Id="rId20" Type="http://purl.oclc.org/ooxml/officeDocument/relationships/slide" Target="slides/slide16.xml"/><Relationship Id="rId29" Type="http://purl.oclc.org/ooxml/officeDocument/relationships/slide" Target="slides/slide25.xml"/><Relationship Id="rId41" Type="http://purl.oclc.org/ooxml/officeDocument/relationships/slide" Target="slides/slide37.xml"/><Relationship Id="rId54" Type="http://purl.oclc.org/ooxml/officeDocument/relationships/tableStyles" Target="tableStyles.xml"/><Relationship Id="rId1" Type="http://purl.oclc.org/ooxml/officeDocument/relationships/customXml" Target="../customXml/item1.xml"/><Relationship Id="rId6" Type="http://purl.oclc.org/ooxml/officeDocument/relationships/slide" Target="slides/slide2.xml"/><Relationship Id="rId11" Type="http://purl.oclc.org/ooxml/officeDocument/relationships/slide" Target="slides/slide7.xml"/><Relationship Id="rId24" Type="http://purl.oclc.org/ooxml/officeDocument/relationships/slide" Target="slides/slide20.xml"/><Relationship Id="rId32" Type="http://purl.oclc.org/ooxml/officeDocument/relationships/slide" Target="slides/slide28.xml"/><Relationship Id="rId37" Type="http://purl.oclc.org/ooxml/officeDocument/relationships/slide" Target="slides/slide33.xml"/><Relationship Id="rId40" Type="http://purl.oclc.org/ooxml/officeDocument/relationships/slide" Target="slides/slide36.xml"/><Relationship Id="rId45" Type="http://purl.oclc.org/ooxml/officeDocument/relationships/slide" Target="slides/slide41.xml"/><Relationship Id="rId53" Type="http://purl.oclc.org/ooxml/officeDocument/relationships/theme" Target="theme/theme1.xml"/><Relationship Id="rId5" Type="http://purl.oclc.org/ooxml/officeDocument/relationships/slide" Target="slides/slide1.xml"/><Relationship Id="rId15" Type="http://purl.oclc.org/ooxml/officeDocument/relationships/slide" Target="slides/slide11.xml"/><Relationship Id="rId23" Type="http://purl.oclc.org/ooxml/officeDocument/relationships/slide" Target="slides/slide19.xml"/><Relationship Id="rId28" Type="http://purl.oclc.org/ooxml/officeDocument/relationships/slide" Target="slides/slide24.xml"/><Relationship Id="rId36" Type="http://purl.oclc.org/ooxml/officeDocument/relationships/slide" Target="slides/slide32.xml"/><Relationship Id="rId49" Type="http://purl.oclc.org/ooxml/officeDocument/relationships/notesMaster" Target="notesMasters/notesMaster1.xml"/><Relationship Id="rId10" Type="http://purl.oclc.org/ooxml/officeDocument/relationships/slide" Target="slides/slide6.xml"/><Relationship Id="rId19" Type="http://purl.oclc.org/ooxml/officeDocument/relationships/slide" Target="slides/slide15.xml"/><Relationship Id="rId31" Type="http://purl.oclc.org/ooxml/officeDocument/relationships/slide" Target="slides/slide27.xml"/><Relationship Id="rId44" Type="http://purl.oclc.org/ooxml/officeDocument/relationships/slide" Target="slides/slide40.xml"/><Relationship Id="rId52" Type="http://purl.oclc.org/ooxml/officeDocument/relationships/viewProps" Target="viewProps.xml"/><Relationship Id="rId4" Type="http://purl.oclc.org/ooxml/officeDocument/relationships/slideMaster" Target="slideMasters/slideMaster1.xml"/><Relationship Id="rId9" Type="http://purl.oclc.org/ooxml/officeDocument/relationships/slide" Target="slides/slide5.xml"/><Relationship Id="rId14" Type="http://purl.oclc.org/ooxml/officeDocument/relationships/slide" Target="slides/slide10.xml"/><Relationship Id="rId22" Type="http://purl.oclc.org/ooxml/officeDocument/relationships/slide" Target="slides/slide18.xml"/><Relationship Id="rId27" Type="http://purl.oclc.org/ooxml/officeDocument/relationships/slide" Target="slides/slide23.xml"/><Relationship Id="rId30" Type="http://purl.oclc.org/ooxml/officeDocument/relationships/slide" Target="slides/slide26.xml"/><Relationship Id="rId35" Type="http://purl.oclc.org/ooxml/officeDocument/relationships/slide" Target="slides/slide31.xml"/><Relationship Id="rId43" Type="http://purl.oclc.org/ooxml/officeDocument/relationships/slide" Target="slides/slide39.xml"/><Relationship Id="rId48" Type="http://purl.oclc.org/ooxml/officeDocument/relationships/slide" Target="slides/slide44.xml"/><Relationship Id="rId8" Type="http://purl.oclc.org/ooxml/officeDocument/relationships/slide" Target="slides/slide4.xml"/><Relationship Id="rId51" Type="http://purl.oclc.org/ooxml/officeDocument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09/02/2021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purl.oclc.org/ooxml/officeDocument/relationships/slide" Target="../slides/slide25.xml"/><Relationship Id="rId1" Type="http://purl.oclc.org/ooxml/officeDocument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purl.oclc.org/ooxml/officeDocument/relationships/slide" Target="../slides/slide26.xml"/><Relationship Id="rId1" Type="http://purl.oclc.org/ooxml/officeDocument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purl.oclc.org/ooxml/officeDocument/relationships/slide" Target="../slides/slide27.xml"/><Relationship Id="rId1" Type="http://purl.oclc.org/ooxml/officeDocument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purl.oclc.org/ooxml/officeDocument/relationships/slide" Target="../slides/slide28.xml"/><Relationship Id="rId1" Type="http://purl.oclc.org/ooxml/officeDocument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purl.oclc.org/ooxml/officeDocument/relationships/slide" Target="../slides/slide30.xml"/><Relationship Id="rId1" Type="http://purl.oclc.org/ooxml/officeDocument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purl.oclc.org/ooxml/officeDocument/relationships/slide" Target="../slides/slide31.xml"/><Relationship Id="rId1" Type="http://purl.oclc.org/ooxml/officeDocument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purl.oclc.org/ooxml/officeDocument/relationships/slide" Target="../slides/slide32.xml"/><Relationship Id="rId1" Type="http://purl.oclc.org/ooxml/officeDocument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purl.oclc.org/ooxml/officeDocument/relationships/slide" Target="../slides/slide33.xml"/><Relationship Id="rId1" Type="http://purl.oclc.org/ooxml/officeDocument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purl.oclc.org/ooxml/officeDocument/relationships/slide" Target="../slides/slide34.xml"/><Relationship Id="rId1" Type="http://purl.oclc.org/ooxml/officeDocument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purl.oclc.org/ooxml/officeDocument/relationships/slide" Target="../slides/slide35.xml"/><Relationship Id="rId1" Type="http://purl.oclc.org/ooxml/officeDocument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purl.oclc.org/ooxml/officeDocument/relationships/slide" Target="../slides/slide36.xml"/><Relationship Id="rId1" Type="http://purl.oclc.org/ooxml/officeDocument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purl.oclc.org/ooxml/officeDocument/relationships/slide" Target="../slides/slide37.xml"/><Relationship Id="rId1" Type="http://purl.oclc.org/ooxml/officeDocument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purl.oclc.org/ooxml/officeDocument/relationships/slide" Target="../slides/slide38.xml"/><Relationship Id="rId1" Type="http://purl.oclc.org/ooxml/officeDocument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purl.oclc.org/ooxml/officeDocument/relationships/slide" Target="../slides/slide39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purl.oclc.org/ooxml/officeDocument/relationships/slide" Target="../slides/slide40.xml"/><Relationship Id="rId1" Type="http://purl.oclc.org/ooxml/officeDocument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purl.oclc.org/ooxml/officeDocument/relationships/slide" Target="../slides/slide41.xml"/><Relationship Id="rId1" Type="http://purl.oclc.org/ooxml/officeDocument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purl.oclc.org/ooxml/officeDocument/relationships/slide" Target="../slides/slide42.xml"/><Relationship Id="rId1" Type="http://purl.oclc.org/ooxml/officeDocument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purl.oclc.org/ooxml/officeDocument/relationships/slide" Target="../slides/slide43.xml"/><Relationship Id="rId1" Type="http://purl.oclc.org/ooxml/officeDocument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purl.oclc.org/ooxml/officeDocument/relationships/slide" Target="../slides/slide4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5562481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287594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5361851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63742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046137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603233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19192"/>
      </p:ext>
    </p:extLst>
  </p:cSld>
  <p:clrMapOvr>
    <a:masterClrMapping/>
  </p:clrMapOvr>
</p:notes>
</file>

<file path=ppt/notesSlides/notesSlide1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01029"/>
      </p:ext>
    </p:extLst>
  </p:cSld>
  <p:clrMapOvr>
    <a:masterClrMapping/>
  </p:clrMapOvr>
</p:notes>
</file>

<file path=ppt/notesSlides/notesSlide1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389053"/>
      </p:ext>
    </p:extLst>
  </p:cSld>
  <p:clrMapOvr>
    <a:masterClrMapping/>
  </p:clrMapOvr>
</p:notes>
</file>

<file path=ppt/notesSlides/notesSlide1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52616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397115"/>
      </p:ext>
    </p:extLst>
  </p:cSld>
  <p:clrMapOvr>
    <a:masterClrMapping/>
  </p:clrMapOvr>
</p:notes>
</file>

<file path=ppt/notesSlides/notesSlide2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565077"/>
      </p:ext>
    </p:extLst>
  </p:cSld>
  <p:clrMapOvr>
    <a:masterClrMapping/>
  </p:clrMapOvr>
</p:notes>
</file>

<file path=ppt/notesSlides/notesSlide2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561759"/>
      </p:ext>
    </p:extLst>
  </p:cSld>
  <p:clrMapOvr>
    <a:masterClrMapping/>
  </p:clrMapOvr>
</p:notes>
</file>

<file path=ppt/notesSlides/notesSlide2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755166"/>
      </p:ext>
    </p:extLst>
  </p:cSld>
  <p:clrMapOvr>
    <a:masterClrMapping/>
  </p:clrMapOvr>
</p:notes>
</file>

<file path=ppt/notesSlides/notesSlide2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2594659"/>
      </p:ext>
    </p:extLst>
  </p:cSld>
  <p:clrMapOvr>
    <a:masterClrMapping/>
  </p:clrMapOvr>
</p:notes>
</file>

<file path=ppt/notesSlides/notesSlide2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277696"/>
      </p:ext>
    </p:extLst>
  </p:cSld>
  <p:clrMapOvr>
    <a:masterClrMapping/>
  </p:clrMapOvr>
</p:notes>
</file>

<file path=ppt/notesSlides/notesSlide2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315005"/>
      </p:ext>
    </p:extLst>
  </p:cSld>
  <p:clrMapOvr>
    <a:masterClrMapping/>
  </p:clrMapOvr>
</p:notes>
</file>

<file path=ppt/notesSlides/notesSlide2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256431"/>
      </p:ext>
    </p:extLst>
  </p:cSld>
  <p:clrMapOvr>
    <a:masterClrMapping/>
  </p:clrMapOvr>
</p:notes>
</file>

<file path=ppt/notesSlides/notesSlide2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769755"/>
      </p:ext>
    </p:extLst>
  </p:cSld>
  <p:clrMapOvr>
    <a:masterClrMapping/>
  </p:clrMapOvr>
</p:notes>
</file>

<file path=ppt/notesSlides/notesSlide2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7421521"/>
      </p:ext>
    </p:extLst>
  </p:cSld>
  <p:clrMapOvr>
    <a:masterClrMapping/>
  </p:clrMapOvr>
</p:notes>
</file>

<file path=ppt/notesSlides/notesSlide2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672161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564411"/>
      </p:ext>
    </p:extLst>
  </p:cSld>
  <p:clrMapOvr>
    <a:masterClrMapping/>
  </p:clrMapOvr>
</p:notes>
</file>

<file path=ppt/notesSlides/notesSlide3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743451"/>
      </p:ext>
    </p:extLst>
  </p:cSld>
  <p:clrMapOvr>
    <a:masterClrMapping/>
  </p:clrMapOvr>
</p:notes>
</file>

<file path=ppt/notesSlides/notesSlide3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068520"/>
      </p:ext>
    </p:extLst>
  </p:cSld>
  <p:clrMapOvr>
    <a:masterClrMapping/>
  </p:clrMapOvr>
</p:notes>
</file>

<file path=ppt/notesSlides/notesSlide3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456544"/>
      </p:ext>
    </p:extLst>
  </p:cSld>
  <p:clrMapOvr>
    <a:masterClrMapping/>
  </p:clrMapOvr>
</p:notes>
</file>

<file path=ppt/notesSlides/notesSlide3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126624"/>
      </p:ext>
    </p:extLst>
  </p:cSld>
  <p:clrMapOvr>
    <a:masterClrMapping/>
  </p:clrMapOvr>
</p:notes>
</file>

<file path=ppt/notesSlides/notesSlide3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260396"/>
      </p:ext>
    </p:extLst>
  </p:cSld>
  <p:clrMapOvr>
    <a:masterClrMapping/>
  </p:clrMapOvr>
</p:notes>
</file>

<file path=ppt/notesSlides/notesSlide3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610027"/>
      </p:ext>
    </p:extLst>
  </p:cSld>
  <p:clrMapOvr>
    <a:masterClrMapping/>
  </p:clrMapOvr>
</p:notes>
</file>

<file path=ppt/notesSlides/notesSlide3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379067"/>
      </p:ext>
    </p:extLst>
  </p:cSld>
  <p:clrMapOvr>
    <a:masterClrMapping/>
  </p:clrMapOvr>
</p:notes>
</file>

<file path=ppt/notesSlides/notesSlide3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269543"/>
      </p:ext>
    </p:extLst>
  </p:cSld>
  <p:clrMapOvr>
    <a:masterClrMapping/>
  </p:clrMapOvr>
</p:notes>
</file>

<file path=ppt/notesSlides/notesSlide3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148262"/>
      </p:ext>
    </p:extLst>
  </p:cSld>
  <p:clrMapOvr>
    <a:masterClrMapping/>
  </p:clrMapOvr>
</p:notes>
</file>

<file path=ppt/notesSlides/notesSlide3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341665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737241"/>
      </p:ext>
    </p:extLst>
  </p:cSld>
  <p:clrMapOvr>
    <a:masterClrMapping/>
  </p:clrMapOvr>
</p:notes>
</file>

<file path=ppt/notesSlides/notesSlide4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290536"/>
      </p:ext>
    </p:extLst>
  </p:cSld>
  <p:clrMapOvr>
    <a:masterClrMapping/>
  </p:clrMapOvr>
</p:notes>
</file>

<file path=ppt/notesSlides/notesSlide4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681066"/>
      </p:ext>
    </p:extLst>
  </p:cSld>
  <p:clrMapOvr>
    <a:masterClrMapping/>
  </p:clrMapOvr>
</p:notes>
</file>

<file path=ppt/notesSlides/notesSlide4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143978"/>
      </p:ext>
    </p:extLst>
  </p:cSld>
  <p:clrMapOvr>
    <a:masterClrMapping/>
  </p:clrMapOvr>
</p:notes>
</file>

<file path=ppt/notesSlides/notesSlide4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384573"/>
      </p:ext>
    </p:extLst>
  </p:cSld>
  <p:clrMapOvr>
    <a:masterClrMapping/>
  </p:clrMapOvr>
</p:notes>
</file>

<file path=ppt/notesSlides/notesSlide4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163769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332664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6690779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637134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912475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50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%">
                    <a:schemeClr val="accent1">
                      <a:lumMod val="75%"/>
                    </a:schemeClr>
                  </a:gs>
                  <a:gs pos="0%">
                    <a:schemeClr val="accent1"/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%">
                    <a:schemeClr val="accent1">
                      <a:lumMod val="75%"/>
                    </a:schemeClr>
                  </a:gs>
                  <a:gs pos="50%">
                    <a:schemeClr val="accent1">
                      <a:lumMod val="75%"/>
                    </a:schemeClr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%">
                    <a:schemeClr val="accent1">
                      <a:lumMod val="50%"/>
                    </a:schemeClr>
                  </a:gs>
                  <a:gs pos="100%">
                    <a:schemeClr val="accent1">
                      <a:lumMod val="75%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%">
                    <a:schemeClr val="accent1">
                      <a:lumMod val="75%"/>
                    </a:schemeClr>
                  </a:gs>
                  <a:gs pos="0%">
                    <a:schemeClr val="accent1"/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%">
                    <a:schemeClr val="accent1">
                      <a:lumMod val="75%"/>
                    </a:schemeClr>
                  </a:gs>
                  <a:gs pos="50%">
                    <a:schemeClr val="accent1">
                      <a:lumMod val="75%"/>
                    </a:schemeClr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%">
                    <a:schemeClr val="accent1">
                      <a:lumMod val="50%"/>
                    </a:schemeClr>
                  </a:gs>
                  <a:gs pos="100%">
                    <a:schemeClr val="accent1">
                      <a:lumMod val="75%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%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%"/>
            </a:lvl8pPr>
            <a:lvl9pPr algn="l" rtl="0">
              <a:defRPr baseline="0%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%">
                    <a:schemeClr val="accent1">
                      <a:lumMod val="75%"/>
                    </a:schemeClr>
                  </a:gs>
                  <a:gs pos="0%">
                    <a:schemeClr val="accent1"/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%">
                    <a:schemeClr val="accent1">
                      <a:lumMod val="75%"/>
                    </a:schemeClr>
                  </a:gs>
                  <a:gs pos="50%">
                    <a:schemeClr val="accent1">
                      <a:lumMod val="75%"/>
                    </a:schemeClr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%">
                    <a:schemeClr val="accent1">
                      <a:lumMod val="50%"/>
                    </a:schemeClr>
                  </a:gs>
                  <a:gs pos="100%">
                    <a:schemeClr val="accent1">
                      <a:lumMod val="75%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%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%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%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%"/>
            </a:lvl8pPr>
            <a:lvl9pPr algn="l" rtl="0">
              <a:defRPr sz="2000" baseline="0%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%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%"/>
            </a:lvl7pPr>
            <a:lvl8pPr algn="l" rtl="0">
              <a:defRPr sz="2000" baseline="0%"/>
            </a:lvl8pPr>
            <a:lvl9pPr algn="l" rtl="0">
              <a:defRPr sz="2000" baseline="0%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%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%"/>
            </a:lvl6pPr>
            <a:lvl7pPr algn="l" rtl="0">
              <a:defRPr sz="2000" baseline="0%"/>
            </a:lvl7pPr>
            <a:lvl8pPr algn="l" rtl="0">
              <a:defRPr sz="2000" baseline="0%"/>
            </a:lvl8pPr>
            <a:lvl9pPr algn="l" rtl="0">
              <a:defRPr sz="2000" baseline="0%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%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%"/>
            </a:lvl8pPr>
            <a:lvl9pPr algn="l" rtl="0">
              <a:defRPr sz="2000" baseline="0%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%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%"/>
                <a:lumOff val="25%"/>
              </a:schemeClr>
            </a:solidFill>
            <a:miter lim="800%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0%">
              <a:schemeClr val="bg2">
                <a:tint val="100%"/>
                <a:shade val="0%"/>
                <a:satMod val="100%"/>
              </a:schemeClr>
            </a:gs>
            <a:gs pos="85%">
              <a:schemeClr val="bg2">
                <a:tint val="100%"/>
                <a:shade val="30%"/>
                <a:satMod val="100%"/>
              </a:schemeClr>
            </a:gs>
            <a:gs pos="100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%">
                    <a:schemeClr val="accent1">
                      <a:lumMod val="75%"/>
                    </a:schemeClr>
                  </a:gs>
                  <a:gs pos="0%">
                    <a:schemeClr val="accent1"/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%">
                    <a:schemeClr val="accent1">
                      <a:lumMod val="75%"/>
                    </a:schemeClr>
                  </a:gs>
                  <a:gs pos="50%">
                    <a:schemeClr val="accent1">
                      <a:lumMod val="75%"/>
                    </a:schemeClr>
                  </a:gs>
                  <a:gs pos="100%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%">
                    <a:schemeClr val="accent1">
                      <a:lumMod val="50%"/>
                    </a:schemeClr>
                  </a:gs>
                  <a:gs pos="100%">
                    <a:schemeClr val="accent1">
                      <a:lumMod val="75%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09/02/2021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%"/>
        </a:lnSpc>
        <a:spcBef>
          <a:spcPct val="0%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%"/>
        </a:lnSpc>
        <a:spcBef>
          <a:spcPts val="1600"/>
        </a:spcBef>
        <a:buClr>
          <a:schemeClr val="accent1"/>
        </a:buClr>
        <a:buSzPct val="100%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 baseline="0%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%"/>
        </a:lnSpc>
        <a:spcBef>
          <a:spcPts val="800"/>
        </a:spcBef>
        <a:buClr>
          <a:schemeClr val="accent1"/>
        </a:buClr>
        <a:buSzPct val="80%"/>
        <a:buFont typeface="Arial" pitchFamily="34" charset="0"/>
        <a:buChar char="•"/>
        <a:defRPr sz="2000" kern="1200" baseline="0%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17.PNG"/><Relationship Id="rId2" Type="http://purl.oclc.org/ooxml/officeDocument/relationships/notesSlide" Target="../notesSlides/notesSlide10.xml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18.gif"/><Relationship Id="rId2" Type="http://purl.oclc.org/ooxml/officeDocument/relationships/notesSlide" Target="../notesSlides/notesSlide11.xml"/><Relationship Id="rId1" Type="http://purl.oclc.org/ooxml/officeDocument/relationships/slideLayout" Target="../slideLayouts/slideLayout2.xml"/><Relationship Id="rId4" Type="http://purl.oclc.org/ooxml/officeDocument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20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2.xml"/><Relationship Id="rId4" Type="http://purl.oclc.org/ooxml/officeDocument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22.PNG"/><Relationship Id="rId2" Type="http://purl.oclc.org/ooxml/officeDocument/relationships/notesSlide" Target="../notesSlides/notesSlide13.xml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23.PNG"/><Relationship Id="rId2" Type="http://purl.oclc.org/ooxml/officeDocument/relationships/notesSlide" Target="../notesSlides/notesSlide14.xml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24.PNG"/><Relationship Id="rId2" Type="http://purl.oclc.org/ooxml/officeDocument/relationships/notesSlide" Target="../notesSlides/notesSlide15.xml"/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25.PNG"/><Relationship Id="rId2" Type="http://purl.oclc.org/ooxml/officeDocument/relationships/notesSlide" Target="../notesSlides/notesSlide16.xml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26.PNG"/><Relationship Id="rId2" Type="http://purl.oclc.org/ooxml/officeDocument/relationships/notesSlide" Target="../notesSlides/notesSlide17.xml"/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27.PNG"/><Relationship Id="rId2" Type="http://purl.oclc.org/ooxml/officeDocument/relationships/notesSlide" Target="../notesSlides/notesSlide18.xml"/><Relationship Id="rId1" Type="http://purl.oclc.org/ooxml/officeDocument/relationships/slideLayout" Target="../slideLayouts/slideLayout2.xml"/><Relationship Id="rId4" Type="http://purl.oclc.org/ooxml/officeDocument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purl.oclc.org/ooxml/officeDocument/relationships/image" Target="../media/image29.PNG"/><Relationship Id="rId2" Type="http://purl.oclc.org/ooxml/officeDocument/relationships/notesSlide" Target="../notesSlides/notesSlide19.xm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1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purl.oclc.org/ooxml/officeDocument/relationships/image" Target="../media/image30.PNG"/><Relationship Id="rId2" Type="http://purl.oclc.org/ooxml/officeDocument/relationships/notesSlide" Target="../notesSlides/notesSlide20.xml"/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purl.oclc.org/ooxml/officeDocument/relationships/image" Target="../media/image31.PNG"/><Relationship Id="rId2" Type="http://purl.oclc.org/ooxml/officeDocument/relationships/notesSlide" Target="../notesSlides/notesSlide21.xml"/><Relationship Id="rId1" Type="http://purl.oclc.org/ooxml/officeDocument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purl.oclc.org/ooxml/officeDocument/relationships/image" Target="../media/image32.PNG"/><Relationship Id="rId2" Type="http://purl.oclc.org/ooxml/officeDocument/relationships/notesSlide" Target="../notesSlides/notesSlide22.xml"/><Relationship Id="rId1" Type="http://purl.oclc.org/ooxml/officeDocument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33.PNG"/><Relationship Id="rId2" Type="http://purl.oclc.org/ooxml/officeDocument/relationships/notesSlide" Target="../notesSlides/notesSlide23.xml"/><Relationship Id="rId1" Type="http://purl.oclc.org/ooxml/officeDocument/relationships/slideLayout" Target="../slideLayouts/slideLayout2.xml"/><Relationship Id="rId4" Type="http://purl.oclc.org/ooxml/officeDocument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purl.oclc.org/ooxml/officeDocument/relationships/image" Target="../media/image35.PNG"/><Relationship Id="rId2" Type="http://purl.oclc.org/ooxml/officeDocument/relationships/notesSlide" Target="../notesSlides/notesSlide24.xml"/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purl.oclc.org/ooxml/officeDocument/relationships/image" Target="../media/image36.PNG"/><Relationship Id="rId2" Type="http://purl.oclc.org/ooxml/officeDocument/relationships/notesSlide" Target="../notesSlides/notesSlide25.xml"/><Relationship Id="rId1" Type="http://purl.oclc.org/ooxml/officeDocument/relationships/slideLayout" Target="../slideLayouts/slideLayout2.xml"/><Relationship Id="rId4" Type="http://purl.oclc.org/ooxml/officeDocument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purl.oclc.org/ooxml/officeDocument/relationships/image" Target="../media/image38.PNG"/><Relationship Id="rId2" Type="http://purl.oclc.org/ooxml/officeDocument/relationships/notesSlide" Target="../notesSlides/notesSlide26.xml"/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purl.oclc.org/ooxml/officeDocument/relationships/image" Target="../media/image39.PNG"/><Relationship Id="rId2" Type="http://purl.oclc.org/ooxml/officeDocument/relationships/notesSlide" Target="../notesSlides/notesSlide27.xml"/><Relationship Id="rId1" Type="http://purl.oclc.org/ooxml/officeDocument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purl.oclc.org/ooxml/officeDocument/relationships/image" Target="../media/image40.PNG"/><Relationship Id="rId2" Type="http://purl.oclc.org/ooxml/officeDocument/relationships/notesSlide" Target="../notesSlides/notesSlide28.xml"/><Relationship Id="rId1" Type="http://purl.oclc.org/ooxml/officeDocument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purl.oclc.org/ooxml/officeDocument/relationships/image" Target="../media/image41.PNG"/><Relationship Id="rId2" Type="http://purl.oclc.org/ooxml/officeDocument/relationships/notesSlide" Target="../notesSlides/notesSlide29.xml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Relationship Id="rId4" Type="http://purl.oclc.org/ooxml/officeDocument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purl.oclc.org/ooxml/officeDocument/relationships/image" Target="../media/image42.gif"/><Relationship Id="rId2" Type="http://purl.oclc.org/ooxml/officeDocument/relationships/notesSlide" Target="../notesSlides/notesSlide30.xml"/><Relationship Id="rId1" Type="http://purl.oclc.org/ooxml/officeDocument/relationships/slideLayout" Target="../slideLayouts/slideLayout2.xml"/><Relationship Id="rId5" Type="http://purl.oclc.org/ooxml/officeDocument/relationships/image" Target="../media/image44.PNG"/><Relationship Id="rId4" Type="http://purl.oclc.org/ooxml/officeDocument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purl.oclc.org/ooxml/officeDocument/relationships/image" Target="../media/image45.PNG"/><Relationship Id="rId2" Type="http://purl.oclc.org/ooxml/officeDocument/relationships/notesSlide" Target="../notesSlides/notesSlide31.xml"/><Relationship Id="rId1" Type="http://purl.oclc.org/ooxml/officeDocument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purl.oclc.org/ooxml/officeDocument/relationships/image" Target="../media/image46.PNG"/><Relationship Id="rId2" Type="http://purl.oclc.org/ooxml/officeDocument/relationships/notesSlide" Target="../notesSlides/notesSlide32.xml"/><Relationship Id="rId1" Type="http://purl.oclc.org/ooxml/officeDocument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purl.oclc.org/ooxml/officeDocument/relationships/image" Target="../media/image47.PNG"/><Relationship Id="rId2" Type="http://purl.oclc.org/ooxml/officeDocument/relationships/notesSlide" Target="../notesSlides/notesSlide33.xml"/><Relationship Id="rId1" Type="http://purl.oclc.org/ooxml/officeDocument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purl.oclc.org/ooxml/officeDocument/relationships/image" Target="../media/image48.gif"/><Relationship Id="rId2" Type="http://purl.oclc.org/ooxml/officeDocument/relationships/notesSlide" Target="../notesSlides/notesSlide34.xml"/><Relationship Id="rId1" Type="http://purl.oclc.org/ooxml/officeDocument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purl.oclc.org/ooxml/officeDocument/relationships/image" Target="../media/image16.PNG"/><Relationship Id="rId2" Type="http://purl.oclc.org/ooxml/officeDocument/relationships/notesSlide" Target="../notesSlides/notesSlide35.xml"/><Relationship Id="rId1" Type="http://purl.oclc.org/ooxml/officeDocument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purl.oclc.org/ooxml/officeDocument/relationships/image" Target="../media/image49.PNG"/><Relationship Id="rId2" Type="http://purl.oclc.org/ooxml/officeDocument/relationships/notesSlide" Target="../notesSlides/notesSlide36.xml"/><Relationship Id="rId1" Type="http://purl.oclc.org/ooxml/officeDocument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purl.oclc.org/ooxml/officeDocument/relationships/image" Target="../media/image50.PNG"/><Relationship Id="rId2" Type="http://purl.oclc.org/ooxml/officeDocument/relationships/notesSlide" Target="../notesSlides/notesSlide37.xml"/><Relationship Id="rId1" Type="http://purl.oclc.org/ooxml/officeDocument/relationships/slideLayout" Target="../slideLayouts/slideLayout2.xml"/><Relationship Id="rId5" Type="http://purl.oclc.org/ooxml/officeDocument/relationships/image" Target="../media/image52.gif"/><Relationship Id="rId4" Type="http://purl.oclc.org/ooxml/officeDocument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purl.oclc.org/ooxml/officeDocument/relationships/image" Target="../media/image53.PNG"/><Relationship Id="rId2" Type="http://purl.oclc.org/ooxml/officeDocument/relationships/notesSlide" Target="../notesSlides/notesSlide38.xml"/><Relationship Id="rId1" Type="http://purl.oclc.org/ooxml/officeDocument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purl.oclc.org/ooxml/officeDocument/relationships/image" Target="../media/image54.PNG"/><Relationship Id="rId2" Type="http://purl.oclc.org/ooxml/officeDocument/relationships/notesSlide" Target="../notesSlides/notesSlide39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purl.oclc.org/ooxml/officeDocument/relationships/image" Target="../media/image55.PNG"/><Relationship Id="rId2" Type="http://purl.oclc.org/ooxml/officeDocument/relationships/notesSlide" Target="../notesSlides/notesSlide40.xml"/><Relationship Id="rId1" Type="http://purl.oclc.org/ooxml/officeDocument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purl.oclc.org/ooxml/officeDocument/relationships/image" Target="../media/image56.PNG"/><Relationship Id="rId2" Type="http://purl.oclc.org/ooxml/officeDocument/relationships/notesSlide" Target="../notesSlides/notesSlide41.xml"/><Relationship Id="rId1" Type="http://purl.oclc.org/ooxml/officeDocument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purl.oclc.org/ooxml/officeDocument/relationships/image" Target="../media/image57.PNG"/><Relationship Id="rId2" Type="http://purl.oclc.org/ooxml/officeDocument/relationships/notesSlide" Target="../notesSlides/notesSlide42.xml"/><Relationship Id="rId1" Type="http://purl.oclc.org/ooxml/officeDocument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purl.oclc.org/ooxml/officeDocument/relationships/image" Target="../media/image58.PNG"/><Relationship Id="rId2" Type="http://purl.oclc.org/ooxml/officeDocument/relationships/notesSlide" Target="../notesSlides/notesSlide43.xml"/><Relationship Id="rId1" Type="http://purl.oclc.org/ooxml/officeDocument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purl.oclc.org/ooxml/officeDocument/relationships/image" Target="../media/image59.gif"/><Relationship Id="rId2" Type="http://purl.oclc.org/ooxml/officeDocument/relationships/notesSlide" Target="../notesSlides/notesSlide44.xml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Relationship Id="rId4" Type="http://purl.oclc.org/ooxml/officeDocument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7" Type="http://purl.oclc.org/ooxml/officeDocument/relationships/image" Target="../media/image11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2.xml"/><Relationship Id="rId6" Type="http://purl.oclc.org/ooxml/officeDocument/relationships/image" Target="../media/image10.PNG"/><Relationship Id="rId5" Type="http://purl.oclc.org/ooxml/officeDocument/relationships/image" Target="../media/image9.PNG"/><Relationship Id="rId4" Type="http://purl.oclc.org/ooxml/officeDocument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7" Type="http://purl.oclc.org/ooxml/officeDocument/relationships/image" Target="../media/image15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Relationship Id="rId6" Type="http://purl.oclc.org/ooxml/officeDocument/relationships/image" Target="../media/image14.PNG"/><Relationship Id="rId5" Type="http://purl.oclc.org/ooxml/officeDocument/relationships/image" Target="../media/image13.PNG"/><Relationship Id="rId4" Type="http://purl.oclc.org/ooxml/officeDocument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6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3160" y="1196752"/>
            <a:ext cx="8735325" cy="2000251"/>
          </a:xfrm>
        </p:spPr>
        <p:txBody>
          <a:bodyPr rtlCol="0">
            <a:normAutofit fontScale="90%"/>
          </a:bodyPr>
          <a:lstStyle/>
          <a:p>
            <a:pPr rtl="0"/>
            <a:r>
              <a:rPr lang="fr-FR" dirty="0"/>
              <a:t/>
            </a:r>
            <a:br>
              <a:rPr lang="fr-FR" dirty="0"/>
            </a:br>
            <a:r>
              <a:rPr lang="fr-FR" dirty="0"/>
              <a:t>JavaScript côté Serveur : </a:t>
            </a:r>
            <a:br>
              <a:rPr lang="fr-FR" dirty="0"/>
            </a:br>
            <a:r>
              <a:rPr lang="fr-FR" dirty="0"/>
              <a:t>Bases de données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43331" y="1196752"/>
            <a:ext cx="8735325" cy="1752600"/>
          </a:xfrm>
        </p:spPr>
        <p:txBody>
          <a:bodyPr rtlCol="0"/>
          <a:lstStyle/>
          <a:p>
            <a:pPr rtl="0"/>
            <a:r>
              <a:rPr lang="fr-FR" dirty="0"/>
              <a:t>Cours 6</a:t>
            </a:r>
          </a:p>
        </p:txBody>
      </p:sp>
      <p:sp>
        <p:nvSpPr>
          <p:cNvPr id="6" name="Sous-titre 4">
            <a:extLst>
              <a:ext uri="{FF2B5EF4-FFF2-40B4-BE49-F238E27FC236}">
                <a16:creationId xmlns:a16="http://schemas.microsoft.com/office/drawing/2014/main" id="{40ECD09F-6C1A-4262-8F84-DEA25B3C03B1}"/>
              </a:ext>
            </a:extLst>
          </p:cNvPr>
          <p:cNvSpPr txBox="1">
            <a:spLocks/>
          </p:cNvSpPr>
          <p:nvPr/>
        </p:nvSpPr>
        <p:spPr>
          <a:xfrm>
            <a:off x="1643331" y="5397500"/>
            <a:ext cx="8735325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%"/>
              </a:lnSpc>
              <a:spcBef>
                <a:spcPts val="0"/>
              </a:spcBef>
              <a:buClr>
                <a:schemeClr val="accent1"/>
              </a:buClr>
              <a:buSzPct val="100%"/>
              <a:buFont typeface="Arial" pitchFamily="34" charset="0"/>
              <a:buNone/>
              <a:defRPr sz="2800" kern="1200" cap="all" spc="200" baseline="0%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4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 baseline="0%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%"/>
              </a:lnSpc>
              <a:spcBef>
                <a:spcPts val="800"/>
              </a:spcBef>
              <a:buClr>
                <a:schemeClr val="accent1"/>
              </a:buClr>
              <a:buSzPct val="80%"/>
              <a:buFont typeface="Arial" pitchFamily="34" charset="0"/>
              <a:buNone/>
              <a:defRPr sz="2000" kern="1200" baseline="0%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BEQUART Valentin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Initialiser la connexion dans </a:t>
            </a:r>
            <a:r>
              <a:rPr lang="fr-FR" dirty="0" err="1">
                <a:solidFill>
                  <a:schemeClr val="bg1"/>
                </a:solidFill>
              </a:rPr>
              <a:t>NodeJS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27" y="2492896"/>
            <a:ext cx="624927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Initialiser la connexion dans </a:t>
            </a:r>
            <a:r>
              <a:rPr lang="fr-FR" dirty="0" err="1">
                <a:solidFill>
                  <a:schemeClr val="bg1"/>
                </a:solidFill>
              </a:rPr>
              <a:t>NodeJS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745400-2A4B-471C-AC9C-398C1A924B57}"/>
              </a:ext>
            </a:extLst>
          </p:cNvPr>
          <p:cNvSpPr txBox="1"/>
          <p:nvPr/>
        </p:nvSpPr>
        <p:spPr>
          <a:xfrm>
            <a:off x="1845940" y="5301208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u="sng" dirty="0">
              <a:solidFill>
                <a:schemeClr val="bg1"/>
              </a:solidFill>
            </a:endParaRPr>
          </a:p>
          <a:p>
            <a:r>
              <a:rPr lang="fr-FR" sz="2000" b="1" u="sng" dirty="0">
                <a:solidFill>
                  <a:srgbClr val="FF0000"/>
                </a:solidFill>
              </a:rPr>
              <a:t>-&gt; IMPORTANT : Toute action sur la base doit se trouver dans ce connecteur.</a:t>
            </a:r>
          </a:p>
          <a:p>
            <a:r>
              <a:rPr lang="fr-FR" sz="2000" b="1" u="sng" dirty="0">
                <a:solidFill>
                  <a:srgbClr val="FF0000"/>
                </a:solidFill>
              </a:rPr>
              <a:t>(Quitte à instancier vos évènements dedans…)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8" name="Image 7" descr="Une image contenant personne, homme, assis, photo&#10;&#10;Description générée automatiquement">
            <a:extLst>
              <a:ext uri="{FF2B5EF4-FFF2-40B4-BE49-F238E27FC236}">
                <a16:creationId xmlns:a16="http://schemas.microsoft.com/office/drawing/2014/main" id="{003437FE-F36E-4558-AA49-294FD775F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6" y="1887155"/>
            <a:ext cx="3023448" cy="32845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56" y="2708920"/>
            <a:ext cx="5809765" cy="15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7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Insert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Insère une ligne dans la base de données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2744376"/>
            <a:ext cx="10239641" cy="21806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4925041"/>
            <a:ext cx="2180679" cy="19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Insert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Insère une ligne dans la base de données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43" y="2636912"/>
            <a:ext cx="10653971" cy="40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1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Select/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Le plus classique, permet de faire des requêtes sur sa base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75" y="3222247"/>
            <a:ext cx="587774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5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Select/</a:t>
            </a:r>
            <a:r>
              <a:rPr lang="fr-FR" dirty="0" err="1">
                <a:solidFill>
                  <a:schemeClr val="bg1"/>
                </a:solidFill>
              </a:rPr>
              <a:t>From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Le plus classique, permet de faire des requêtes sur sa base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44" y="3198960"/>
            <a:ext cx="421063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</a:t>
            </a:r>
            <a:r>
              <a:rPr lang="fr-FR" dirty="0" err="1">
                <a:solidFill>
                  <a:schemeClr val="bg1"/>
                </a:solidFill>
              </a:rPr>
              <a:t>Where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Permet de rajouter des conditions à ses requêtes SQL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720" y="3306034"/>
            <a:ext cx="759248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</a:t>
            </a:r>
            <a:r>
              <a:rPr lang="fr-FR" dirty="0" err="1">
                <a:solidFill>
                  <a:schemeClr val="bg1"/>
                </a:solidFill>
              </a:rPr>
              <a:t>Where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Permet de rajouter des conditions à ses requêtes SQL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94" y="3212976"/>
            <a:ext cx="724953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Un deuxième INSERT avec l’Auto </a:t>
            </a:r>
            <a:r>
              <a:rPr lang="fr-FR" dirty="0" err="1" smtClean="0">
                <a:solidFill>
                  <a:schemeClr val="bg1"/>
                </a:solidFill>
              </a:rPr>
              <a:t>Increment</a:t>
            </a:r>
            <a:r>
              <a:rPr lang="fr-FR" dirty="0" smtClean="0">
                <a:solidFill>
                  <a:schemeClr val="bg1"/>
                </a:solidFill>
              </a:rPr>
              <a:t>?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132856"/>
            <a:ext cx="9362841" cy="371297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6117840"/>
            <a:ext cx="4436262" cy="3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Un deuxième INSERT avec l’Auto </a:t>
            </a:r>
            <a:r>
              <a:rPr lang="fr-FR" dirty="0" err="1" smtClean="0">
                <a:solidFill>
                  <a:schemeClr val="bg1"/>
                </a:solidFill>
              </a:rPr>
              <a:t>Increment</a:t>
            </a:r>
            <a:r>
              <a:rPr lang="fr-FR" dirty="0" smtClean="0">
                <a:solidFill>
                  <a:schemeClr val="bg1"/>
                </a:solidFill>
              </a:rPr>
              <a:t>?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636912"/>
            <a:ext cx="10940039" cy="28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107723-B1D3-4F33-AC0D-CC1BCBB07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2348880"/>
            <a:ext cx="2160240" cy="2160240"/>
          </a:xfrm>
          <a:prstGeom prst="rect">
            <a:avLst/>
          </a:prstGeom>
        </p:spPr>
      </p:pic>
      <p:sp>
        <p:nvSpPr>
          <p:cNvPr id="10" name="Rectangle : coins arrondis 2">
            <a:extLst>
              <a:ext uri="{FF2B5EF4-FFF2-40B4-BE49-F238E27FC236}">
                <a16:creationId xmlns:a16="http://schemas.microsoft.com/office/drawing/2014/main" id="{8E4071FD-CD19-4330-A370-DD98F771FCFF}"/>
              </a:ext>
            </a:extLst>
          </p:cNvPr>
          <p:cNvSpPr/>
          <p:nvPr/>
        </p:nvSpPr>
        <p:spPr>
          <a:xfrm>
            <a:off x="8231347" y="2888940"/>
            <a:ext cx="2232248" cy="108012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%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/>
              <a:t>Orienté Objet</a:t>
            </a:r>
          </a:p>
          <a:p>
            <a:pPr algn="ctr"/>
            <a:r>
              <a:rPr lang="fr-FR" sz="1800" dirty="0"/>
              <a:t>(Prototype)</a:t>
            </a:r>
          </a:p>
        </p:txBody>
      </p:sp>
      <p:sp>
        <p:nvSpPr>
          <p:cNvPr id="11" name="Rectangle : coins arrondis 5">
            <a:extLst>
              <a:ext uri="{FF2B5EF4-FFF2-40B4-BE49-F238E27FC236}">
                <a16:creationId xmlns:a16="http://schemas.microsoft.com/office/drawing/2014/main" id="{B5E1863B-2DD5-4FC3-885A-4A823308103C}"/>
              </a:ext>
            </a:extLst>
          </p:cNvPr>
          <p:cNvSpPr/>
          <p:nvPr/>
        </p:nvSpPr>
        <p:spPr>
          <a:xfrm>
            <a:off x="4978288" y="548680"/>
            <a:ext cx="2232248" cy="108012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%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/>
              <a:t>Typage d</a:t>
            </a:r>
            <a:r>
              <a:rPr lang="fr-FR" sz="1800" dirty="0" smtClean="0"/>
              <a:t>ynamique </a:t>
            </a:r>
            <a:endParaRPr lang="fr-FR" sz="1800" dirty="0"/>
          </a:p>
          <a:p>
            <a:pPr algn="ctr"/>
            <a:r>
              <a:rPr lang="fr-FR" sz="1800" dirty="0"/>
              <a:t>Faible</a:t>
            </a:r>
          </a:p>
        </p:txBody>
      </p:sp>
      <p:sp>
        <p:nvSpPr>
          <p:cNvPr id="12" name="Rectangle : coins arrondis 6">
            <a:extLst>
              <a:ext uri="{FF2B5EF4-FFF2-40B4-BE49-F238E27FC236}">
                <a16:creationId xmlns:a16="http://schemas.microsoft.com/office/drawing/2014/main" id="{4D77170F-57BD-4224-A140-88235FACA9E4}"/>
              </a:ext>
            </a:extLst>
          </p:cNvPr>
          <p:cNvSpPr/>
          <p:nvPr/>
        </p:nvSpPr>
        <p:spPr>
          <a:xfrm>
            <a:off x="1845940" y="2888940"/>
            <a:ext cx="2232248" cy="108012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%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/>
              <a:t>Interprété</a:t>
            </a:r>
          </a:p>
        </p:txBody>
      </p:sp>
      <p:sp>
        <p:nvSpPr>
          <p:cNvPr id="13" name="Rectangle : coins arrondis 8">
            <a:extLst>
              <a:ext uri="{FF2B5EF4-FFF2-40B4-BE49-F238E27FC236}">
                <a16:creationId xmlns:a16="http://schemas.microsoft.com/office/drawing/2014/main" id="{7F271D30-83CF-4263-B0E4-516429781C3E}"/>
              </a:ext>
            </a:extLst>
          </p:cNvPr>
          <p:cNvSpPr/>
          <p:nvPr/>
        </p:nvSpPr>
        <p:spPr>
          <a:xfrm>
            <a:off x="7462564" y="5213501"/>
            <a:ext cx="2232248" cy="108012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%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/>
              <a:t>Côté serveur également</a:t>
            </a:r>
          </a:p>
        </p:txBody>
      </p:sp>
      <p:sp>
        <p:nvSpPr>
          <p:cNvPr id="14" name="Rectangle : coins arrondis 8">
            <a:extLst>
              <a:ext uri="{FF2B5EF4-FFF2-40B4-BE49-F238E27FC236}">
                <a16:creationId xmlns:a16="http://schemas.microsoft.com/office/drawing/2014/main" id="{7F271D30-83CF-4263-B0E4-516429781C3E}"/>
              </a:ext>
            </a:extLst>
          </p:cNvPr>
          <p:cNvSpPr/>
          <p:nvPr/>
        </p:nvSpPr>
        <p:spPr>
          <a:xfrm>
            <a:off x="2349996" y="5213501"/>
            <a:ext cx="2232248" cy="108012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%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 smtClean="0"/>
              <a:t>Fonctionnel et évènementiel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5816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Un deuxième INSERT avec l’Auto </a:t>
            </a:r>
            <a:r>
              <a:rPr lang="fr-FR" dirty="0" err="1" smtClean="0">
                <a:solidFill>
                  <a:schemeClr val="bg1"/>
                </a:solidFill>
              </a:rPr>
              <a:t>Increment</a:t>
            </a:r>
            <a:r>
              <a:rPr lang="fr-FR" dirty="0" smtClean="0">
                <a:solidFill>
                  <a:schemeClr val="bg1"/>
                </a:solidFill>
              </a:rPr>
              <a:t>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9" y="2060848"/>
            <a:ext cx="1088859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</a:t>
            </a:r>
            <a:r>
              <a:rPr lang="fr-FR" dirty="0" err="1">
                <a:solidFill>
                  <a:schemeClr val="bg1"/>
                </a:solidFill>
              </a:rPr>
              <a:t>OrderBy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Permet d’ordonner ses résultats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21" y="3164952"/>
            <a:ext cx="723048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</a:t>
            </a:r>
            <a:r>
              <a:rPr lang="fr-FR" dirty="0" err="1">
                <a:solidFill>
                  <a:schemeClr val="bg1"/>
                </a:solidFill>
              </a:rPr>
              <a:t>OrderBy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Permet d’ordonner ses résultats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708920"/>
            <a:ext cx="6448350" cy="37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5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Update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Permet de modifier les valeurs d’une entrée existante dans la base de données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47" y="2924944"/>
            <a:ext cx="7211431" cy="265784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00" y="5900858"/>
            <a:ext cx="784969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Update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Permet de modifier les valeurs d’une entrée existante dans la base de données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847415"/>
            <a:ext cx="925959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0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</a:t>
            </a:r>
            <a:r>
              <a:rPr lang="fr-FR" dirty="0" err="1">
                <a:solidFill>
                  <a:schemeClr val="bg1"/>
                </a:solidFill>
              </a:rPr>
              <a:t>Delete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Supprime une entrée de la base de données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2924944"/>
            <a:ext cx="6979696" cy="29716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44" y="5990967"/>
            <a:ext cx="753532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5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 </a:t>
            </a:r>
            <a:r>
              <a:rPr lang="fr-FR" dirty="0" err="1">
                <a:solidFill>
                  <a:schemeClr val="bg1"/>
                </a:solidFill>
              </a:rPr>
              <a:t>Delete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Supprime une entrée de la base de données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38" y="2656889"/>
            <a:ext cx="981211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On insère une nouvelle valeur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32" y="1556792"/>
            <a:ext cx="4624862" cy="51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Le </a:t>
            </a:r>
            <a:r>
              <a:rPr lang="fr-FR" dirty="0" err="1" smtClean="0">
                <a:solidFill>
                  <a:schemeClr val="bg1"/>
                </a:solidFill>
              </a:rPr>
              <a:t>Limit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Permet de limiter le nombre de résultats retournés par la requête.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2852936"/>
            <a:ext cx="6912768" cy="35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Le </a:t>
            </a:r>
            <a:r>
              <a:rPr lang="fr-FR" dirty="0" err="1" smtClean="0">
                <a:solidFill>
                  <a:schemeClr val="bg1"/>
                </a:solidFill>
              </a:rPr>
              <a:t>Limit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Permet de limiter le nombre de résultats retournés par la requête.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84" y="3140968"/>
            <a:ext cx="7401958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2"/>
            <a:ext cx="10360501" cy="1223963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La dernière fois: </a:t>
            </a:r>
            <a:endParaRPr lang="fr-FR" dirty="0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D2166EC-2D88-4559-B166-73FED5CEB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89" y="2721615"/>
            <a:ext cx="4691080" cy="141477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A4B7969-9E85-4277-ABB0-C9689A72A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66" y="1669177"/>
            <a:ext cx="3519646" cy="351964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878850" y="575967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+ quelques autres…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Les </a:t>
            </a:r>
            <a:r>
              <a:rPr lang="fr-FR" dirty="0" err="1">
                <a:solidFill>
                  <a:schemeClr val="bg1"/>
                </a:solidFill>
              </a:rPr>
              <a:t>prepared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statements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Mais vous n’allez pas avoir à traiter des requêtes en dur comme celles-ci!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9" name="Image 8" descr="Une image contenant personne, homme, sombre, bâtiment&#10;&#10;Description générée automatiquement">
            <a:extLst>
              <a:ext uri="{FF2B5EF4-FFF2-40B4-BE49-F238E27FC236}">
                <a16:creationId xmlns:a16="http://schemas.microsoft.com/office/drawing/2014/main" id="{155B9133-70A5-4A06-868A-FC081FB01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85" y="3068960"/>
            <a:ext cx="5496926" cy="289838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3" y="2839764"/>
            <a:ext cx="5315692" cy="267689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31" y="1772816"/>
            <a:ext cx="477269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9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w"/>
                                          </p:val>
                                        </p:tav>
                                        <p:tav tm="5%">
                                          <p:val>
                                            <p:strVal val="0.92*ppt_w"/>
                                          </p:val>
                                        </p:tav>
                                        <p:tav tm="10%">
                                          <p:val>
                                            <p:strVal val="0.71*ppt_w"/>
                                          </p:val>
                                        </p:tav>
                                        <p:tav tm="15%">
                                          <p:val>
                                            <p:strVal val="0.38*ppt_w"/>
                                          </p:val>
                                        </p:tav>
                                        <p:tav tm="20%">
                                          <p:val>
                                            <p:fltVal val="0"/>
                                          </p:val>
                                        </p:tav>
                                        <p:tav tm="25%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%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%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%">
                                          <p:val>
                                            <p:strVal val="-ppt_w"/>
                                          </p:val>
                                        </p:tav>
                                        <p:tav tm="45%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%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%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%">
                                          <p:val>
                                            <p:fltVal val="0"/>
                                          </p:val>
                                        </p:tav>
                                        <p:tav tm="65%">
                                          <p:val>
                                            <p:strVal val="0.38*ppt_w"/>
                                          </p:val>
                                        </p:tav>
                                        <p:tav tm="70%">
                                          <p:val>
                                            <p:strVal val="0.71*ppt_w"/>
                                          </p:val>
                                        </p:tav>
                                        <p:tav tm="75%">
                                          <p:val>
                                            <p:strVal val="0.92*ppt_w"/>
                                          </p:val>
                                        </p:tav>
                                        <p:tav tm="80%">
                                          <p:val>
                                            <p:strVal val="ppt_w"/>
                                          </p:val>
                                        </p:tav>
                                        <p:tav tm="85%">
                                          <p:val>
                                            <p:strVal val="0.92*ppt_w"/>
                                          </p:val>
                                        </p:tav>
                                        <p:tav tm="90%">
                                          <p:val>
                                            <p:strVal val="0.71*ppt_w"/>
                                          </p:val>
                                        </p:tav>
                                        <p:tav tm="95%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h"/>
                                          </p:val>
                                        </p:tav>
                                        <p:tav tm="100%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Les </a:t>
            </a:r>
            <a:r>
              <a:rPr lang="fr-FR" dirty="0" err="1">
                <a:solidFill>
                  <a:schemeClr val="bg1"/>
                </a:solidFill>
              </a:rPr>
              <a:t>prepared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statements</a:t>
            </a:r>
            <a:r>
              <a:rPr lang="fr-FR" dirty="0" smtClean="0">
                <a:solidFill>
                  <a:schemeClr val="bg1"/>
                </a:solidFill>
              </a:rPr>
              <a:t> – Résultats - 1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78" y="3056384"/>
            <a:ext cx="802116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Les </a:t>
            </a:r>
            <a:r>
              <a:rPr lang="fr-FR" dirty="0" err="1">
                <a:solidFill>
                  <a:schemeClr val="bg1"/>
                </a:solidFill>
              </a:rPr>
              <a:t>prepared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statements</a:t>
            </a:r>
            <a:r>
              <a:rPr lang="fr-FR" dirty="0" smtClean="0">
                <a:solidFill>
                  <a:schemeClr val="bg1"/>
                </a:solidFill>
              </a:rPr>
              <a:t> – Résultats - 2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66" y="2492896"/>
            <a:ext cx="464039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4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Les </a:t>
            </a:r>
            <a:r>
              <a:rPr lang="fr-FR" dirty="0" err="1">
                <a:solidFill>
                  <a:schemeClr val="bg1"/>
                </a:solidFill>
              </a:rPr>
              <a:t>prepared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statements</a:t>
            </a:r>
            <a:r>
              <a:rPr lang="fr-FR" dirty="0" smtClean="0">
                <a:solidFill>
                  <a:schemeClr val="bg1"/>
                </a:solidFill>
              </a:rPr>
              <a:t> – Résultats </a:t>
            </a:r>
            <a:r>
              <a:rPr lang="fr-FR" smtClean="0">
                <a:solidFill>
                  <a:schemeClr val="bg1"/>
                </a:solidFill>
              </a:rPr>
              <a:t>- </a:t>
            </a:r>
            <a:r>
              <a:rPr lang="fr-FR" smtClean="0">
                <a:solidFill>
                  <a:schemeClr val="bg1"/>
                </a:solidFill>
              </a:rPr>
              <a:t>2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9" y="2204864"/>
            <a:ext cx="9671628" cy="38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Aussi, mais peu conseillé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L’outil étant très libre, vous avez aussi la possibilité de :</a:t>
            </a:r>
          </a:p>
          <a:p>
            <a:pPr marL="1561887" lvl="2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Créer une base de données</a:t>
            </a:r>
          </a:p>
          <a:p>
            <a:pPr marL="1561887" lvl="2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Créer une table</a:t>
            </a:r>
          </a:p>
          <a:p>
            <a:pPr marL="1561887" lvl="2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Supprimer (Drop) une table</a:t>
            </a:r>
          </a:p>
          <a:p>
            <a:pPr marL="1561887" lvl="2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lvl="2"/>
            <a:endParaRPr lang="fr-FR" sz="2000" dirty="0">
              <a:solidFill>
                <a:schemeClr val="bg1"/>
              </a:solidFill>
            </a:endParaRPr>
          </a:p>
          <a:p>
            <a:pPr lvl="2"/>
            <a:r>
              <a:rPr lang="fr-FR" sz="2000" dirty="0">
                <a:solidFill>
                  <a:schemeClr val="bg1"/>
                </a:solidFill>
              </a:rPr>
              <a:t>Ce sont des possibilités qui vous sont laissés, il y a une documentation très bien faite pour cela, mais c’est extrêmement déconseillé de gérer la base de données depuis… l’application.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personne, intérieur, assis, table&#10;&#10;Description générée automatiquement">
            <a:extLst>
              <a:ext uri="{FF2B5EF4-FFF2-40B4-BE49-F238E27FC236}">
                <a16:creationId xmlns:a16="http://schemas.microsoft.com/office/drawing/2014/main" id="{FD2101EE-EA2C-49FF-B366-47DD44142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852936"/>
            <a:ext cx="2513012" cy="37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Lire et écrire dans des fichiers JSON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Pour cette partie, nous allons utiliser le module </a:t>
            </a:r>
            <a:r>
              <a:rPr lang="fr-FR" sz="2000" dirty="0" err="1">
                <a:solidFill>
                  <a:schemeClr val="bg1"/>
                </a:solidFill>
              </a:rPr>
              <a:t>Fs</a:t>
            </a:r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Cette partie de cours peut être utile afin de se servir de constantes ou autre en cas d’absence de bases de données.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94" y="3501008"/>
            <a:ext cx="2507938" cy="27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Mon fichier </a:t>
            </a:r>
            <a:r>
              <a:rPr lang="fr-FR" dirty="0" err="1" smtClean="0">
                <a:solidFill>
                  <a:schemeClr val="bg1"/>
                </a:solidFill>
              </a:rPr>
              <a:t>Json</a:t>
            </a:r>
            <a:r>
              <a:rPr lang="fr-FR" dirty="0" smtClean="0">
                <a:solidFill>
                  <a:schemeClr val="bg1"/>
                </a:solidFill>
              </a:rPr>
              <a:t> de lecture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69" y="1628800"/>
            <a:ext cx="7909388" cy="49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Lecture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53" y="1916832"/>
            <a:ext cx="6592220" cy="140037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31" y="4149080"/>
            <a:ext cx="7983064" cy="1781424"/>
          </a:xfrm>
          <a:prstGeom prst="rect">
            <a:avLst/>
          </a:prstGeom>
        </p:spPr>
      </p:pic>
      <p:pic>
        <p:nvPicPr>
          <p:cNvPr id="8" name="Image 7" descr="Une image contenant personne, assis, homme, gens&#10;&#10;Description générée automatiquement">
            <a:extLst>
              <a:ext uri="{FF2B5EF4-FFF2-40B4-BE49-F238E27FC236}">
                <a16:creationId xmlns:a16="http://schemas.microsoft.com/office/drawing/2014/main" id="{4E0DFC39-37CF-4DC0-8D25-DAA346935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6" y="5335381"/>
            <a:ext cx="2128893" cy="11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9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Ecriture de fichiers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72" y="2276872"/>
            <a:ext cx="789718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Ecriture de fichiers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04" y="1700808"/>
            <a:ext cx="6454918" cy="49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3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2"/>
            <a:ext cx="10360501" cy="1223963"/>
          </a:xfrm>
        </p:spPr>
        <p:txBody>
          <a:bodyPr rtlCol="0"/>
          <a:lstStyle/>
          <a:p>
            <a:pPr algn="ctr" rtl="0"/>
            <a:r>
              <a:rPr lang="fr-FR" dirty="0">
                <a:solidFill>
                  <a:schemeClr val="bg1"/>
                </a:solidFill>
              </a:rPr>
              <a:t>De quoi ai-je besoin?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D5EF22-6A93-4B41-BC66-22E7D5516A81}"/>
              </a:ext>
            </a:extLst>
          </p:cNvPr>
          <p:cNvSpPr txBox="1"/>
          <p:nvPr/>
        </p:nvSpPr>
        <p:spPr>
          <a:xfrm>
            <a:off x="2422004" y="3068960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Installer MySQL </a:t>
            </a:r>
            <a:r>
              <a:rPr lang="fr-FR" sz="2800" dirty="0" err="1">
                <a:solidFill>
                  <a:schemeClr val="bg1"/>
                </a:solidFill>
              </a:rPr>
              <a:t>WorkBench</a:t>
            </a:r>
            <a:endParaRPr lang="fr-FR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Installer WampServer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solidFill>
                  <a:schemeClr val="bg1"/>
                </a:solidFill>
              </a:rPr>
              <a:t>Le code du serveur basique de la dernière fois</a:t>
            </a:r>
          </a:p>
          <a:p>
            <a:pPr lvl="1"/>
            <a:r>
              <a:rPr lang="fr-FR" sz="2800" dirty="0">
                <a:solidFill>
                  <a:schemeClr val="bg1"/>
                </a:solidFill>
              </a:rPr>
              <a:t>-&gt; Afin de mettre en place une base de données locale facilement.</a:t>
            </a:r>
          </a:p>
        </p:txBody>
      </p:sp>
    </p:spTree>
    <p:extLst>
      <p:ext uri="{BB962C8B-B14F-4D97-AF65-F5344CB8AC3E}">
        <p14:creationId xmlns:p14="http://schemas.microsoft.com/office/powerpoint/2010/main" val="93948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dans un fichier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45" y="2780928"/>
            <a:ext cx="9196236" cy="17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dans un fichier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13" y="1787865"/>
            <a:ext cx="9961267" cy="42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de données dans un JSON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54" y="1484783"/>
            <a:ext cx="9704817" cy="49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de données dans un JSON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22" y="1520397"/>
            <a:ext cx="4741681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0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Retournez au projet!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08" y="2348880"/>
            <a:ext cx="4308309" cy="32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Installation des paquets nécessaires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485900" y="1772816"/>
            <a:ext cx="89289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Rappel : Pour installer des paquets, utilisez la commande : </a:t>
            </a:r>
          </a:p>
          <a:p>
            <a:pPr lvl="1" algn="ctr"/>
            <a:r>
              <a:rPr lang="fr-FR" sz="2000" b="1" dirty="0" err="1">
                <a:solidFill>
                  <a:schemeClr val="bg1"/>
                </a:solidFill>
              </a:rPr>
              <a:t>npm</a:t>
            </a:r>
            <a:r>
              <a:rPr lang="fr-FR" sz="2000" b="1" dirty="0">
                <a:solidFill>
                  <a:schemeClr val="bg1"/>
                </a:solidFill>
              </a:rPr>
              <a:t> </a:t>
            </a:r>
            <a:r>
              <a:rPr lang="fr-FR" sz="2000" b="1" dirty="0" err="1">
                <a:solidFill>
                  <a:schemeClr val="bg1"/>
                </a:solidFill>
              </a:rPr>
              <a:t>install</a:t>
            </a:r>
            <a:r>
              <a:rPr lang="fr-FR" sz="2000" b="1" dirty="0">
                <a:solidFill>
                  <a:schemeClr val="bg1"/>
                </a:solidFill>
              </a:rPr>
              <a:t> </a:t>
            </a:r>
            <a:r>
              <a:rPr lang="fr-FR" sz="2000" b="1" dirty="0" err="1">
                <a:solidFill>
                  <a:schemeClr val="bg1"/>
                </a:solidFill>
              </a:rPr>
              <a:t>nompaquet</a:t>
            </a:r>
            <a:r>
              <a:rPr lang="fr-FR" sz="2000" b="1" dirty="0">
                <a:solidFill>
                  <a:schemeClr val="bg1"/>
                </a:solidFill>
              </a:rPr>
              <a:t> --</a:t>
            </a:r>
            <a:r>
              <a:rPr lang="fr-FR" sz="2000" b="1" dirty="0" err="1">
                <a:solidFill>
                  <a:schemeClr val="bg1"/>
                </a:solidFill>
              </a:rPr>
              <a:t>save</a:t>
            </a:r>
            <a:endParaRPr lang="fr-FR" sz="2000" b="1" dirty="0">
              <a:solidFill>
                <a:schemeClr val="bg1"/>
              </a:solidFill>
            </a:endParaRPr>
          </a:p>
          <a:p>
            <a:pPr lvl="1" algn="ctr"/>
            <a:endParaRPr lang="fr-FR" sz="2000" b="1" dirty="0">
              <a:solidFill>
                <a:schemeClr val="bg1"/>
              </a:solidFill>
            </a:endParaRPr>
          </a:p>
          <a:p>
            <a:pPr lvl="1"/>
            <a:r>
              <a:rPr lang="fr-FR" sz="2000" dirty="0">
                <a:solidFill>
                  <a:schemeClr val="bg1"/>
                </a:solidFill>
              </a:rPr>
              <a:t>Paquets à installer : </a:t>
            </a:r>
          </a:p>
          <a:p>
            <a:pPr marL="952393" lvl="1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</a:rPr>
              <a:t>Mysql</a:t>
            </a:r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</a:rPr>
              <a:t>Fs</a:t>
            </a: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parking, mètre, côté, noir&#10;&#10;Description générée automatiquement">
            <a:extLst>
              <a:ext uri="{FF2B5EF4-FFF2-40B4-BE49-F238E27FC236}">
                <a16:creationId xmlns:a16="http://schemas.microsoft.com/office/drawing/2014/main" id="{7CFD080D-0894-461E-B11A-3FCB24F96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3690086"/>
            <a:ext cx="2766642" cy="3005922"/>
          </a:xfrm>
          <a:prstGeom prst="rect">
            <a:avLst/>
          </a:prstGeom>
        </p:spPr>
      </p:pic>
      <p:pic>
        <p:nvPicPr>
          <p:cNvPr id="6" name="Image 5" descr="Une image contenant homme, assis, regardant, bâtiment&#10;&#10;Description générée automatiquement">
            <a:extLst>
              <a:ext uri="{FF2B5EF4-FFF2-40B4-BE49-F238E27FC236}">
                <a16:creationId xmlns:a16="http://schemas.microsoft.com/office/drawing/2014/main" id="{A64553D2-C494-49CE-9C66-86D8CA4F3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4319579"/>
            <a:ext cx="4595670" cy="24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Pour commencer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Installez WampServer et MySQL </a:t>
            </a:r>
            <a:r>
              <a:rPr lang="fr-FR" sz="2000" dirty="0" err="1">
                <a:solidFill>
                  <a:schemeClr val="bg1"/>
                </a:solidFill>
              </a:rPr>
              <a:t>WorkBench</a:t>
            </a: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Pensez bien à cocher la case de MySQL 8 à l’installation de </a:t>
            </a:r>
            <a:r>
              <a:rPr lang="fr-FR" sz="2000" dirty="0" err="1">
                <a:solidFill>
                  <a:schemeClr val="bg1"/>
                </a:solidFill>
              </a:rPr>
              <a:t>Wamp</a:t>
            </a: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Une fois ceci fait, lancez WampServer, et attendez que les services soient lancés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Lancez MySQL </a:t>
            </a:r>
            <a:r>
              <a:rPr lang="fr-FR" sz="2000" dirty="0" err="1">
                <a:solidFill>
                  <a:schemeClr val="bg1"/>
                </a:solidFill>
              </a:rPr>
              <a:t>WorkBench</a:t>
            </a:r>
            <a:r>
              <a:rPr lang="fr-FR" sz="2000" dirty="0">
                <a:solidFill>
                  <a:schemeClr val="bg1"/>
                </a:solidFill>
              </a:rPr>
              <a:t>, il doit détecter automatiquement votre base de données </a:t>
            </a:r>
            <a:r>
              <a:rPr lang="fr-FR" sz="2000" dirty="0" err="1">
                <a:solidFill>
                  <a:schemeClr val="bg1"/>
                </a:solidFill>
              </a:rPr>
              <a:t>wamp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CC73276-B007-44D3-965C-EF2B2873C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02" y="1639742"/>
            <a:ext cx="9378252" cy="45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Créer sa base de données dans </a:t>
            </a:r>
            <a:r>
              <a:rPr lang="fr-FR" dirty="0" err="1">
                <a:solidFill>
                  <a:schemeClr val="bg1"/>
                </a:solidFill>
              </a:rPr>
              <a:t>WorkBench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981844" y="1844824"/>
            <a:ext cx="914501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Accédez à votre serveur de base de données (</a:t>
            </a:r>
            <a:r>
              <a:rPr lang="fr-FR" sz="2000" dirty="0" err="1">
                <a:solidFill>
                  <a:schemeClr val="bg1"/>
                </a:solidFill>
              </a:rPr>
              <a:t>dbl</a:t>
            </a:r>
            <a:r>
              <a:rPr lang="fr-FR" sz="2000" dirty="0">
                <a:solidFill>
                  <a:schemeClr val="bg1"/>
                </a:solidFill>
              </a:rPr>
              <a:t> click)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Cliquez sur l’icône « </a:t>
            </a:r>
            <a:r>
              <a:rPr lang="fr-FR" sz="2000" dirty="0" err="1">
                <a:solidFill>
                  <a:schemeClr val="bg1"/>
                </a:solidFill>
              </a:rPr>
              <a:t>create</a:t>
            </a:r>
            <a:r>
              <a:rPr lang="fr-FR" sz="2000" dirty="0">
                <a:solidFill>
                  <a:schemeClr val="bg1"/>
                </a:solidFill>
              </a:rPr>
              <a:t> a new </a:t>
            </a:r>
            <a:r>
              <a:rPr lang="fr-FR" sz="2000" dirty="0" err="1">
                <a:solidFill>
                  <a:schemeClr val="bg1"/>
                </a:solidFill>
              </a:rPr>
              <a:t>schema</a:t>
            </a:r>
            <a:r>
              <a:rPr lang="fr-FR" sz="2000" dirty="0">
                <a:solidFill>
                  <a:schemeClr val="bg1"/>
                </a:solidFill>
              </a:rPr>
              <a:t> »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Choisissez votre nom, et appliquez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Naviguez à l’aide du menu gauche dans l’onglet des schémas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 err="1">
                <a:solidFill>
                  <a:schemeClr val="bg1"/>
                </a:solidFill>
              </a:rPr>
              <a:t>Dbl</a:t>
            </a:r>
            <a:r>
              <a:rPr lang="fr-FR" sz="2000" dirty="0">
                <a:solidFill>
                  <a:schemeClr val="bg1"/>
                </a:solidFill>
              </a:rPr>
              <a:t> click sur le schéma désiré pour le passer en actif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Vous avez votre base de données!!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58D8EDF-6D2E-4E99-B185-9DCEEF28C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407498"/>
            <a:ext cx="9697398" cy="5049352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8D1A174-A48E-44E9-9704-7A1A2FDB2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5" y="1484783"/>
            <a:ext cx="1905165" cy="4259949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350DCFB-CCD4-4CC6-8BD0-F167FF6DF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30" y="2334486"/>
            <a:ext cx="10059272" cy="2560542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EAB1A91-E937-49B9-8D54-297099CEE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53" y="1962972"/>
            <a:ext cx="3903920" cy="2932056"/>
          </a:xfrm>
          <a:prstGeom prst="rect">
            <a:avLst/>
          </a:prstGeom>
        </p:spPr>
      </p:pic>
      <p:pic>
        <p:nvPicPr>
          <p:cNvPr id="17" name="Image 16" descr="Une image contenant capture d’écran, téléphone&#10;&#10;Description générée automatiquement">
            <a:extLst>
              <a:ext uri="{FF2B5EF4-FFF2-40B4-BE49-F238E27FC236}">
                <a16:creationId xmlns:a16="http://schemas.microsoft.com/office/drawing/2014/main" id="{2BA5031E-8CB6-4684-85F0-487F693DA5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26" y="1962972"/>
            <a:ext cx="3986972" cy="29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2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46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48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50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52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Gérer sa base de données dans </a:t>
            </a:r>
            <a:r>
              <a:rPr lang="fr-FR" dirty="0" err="1">
                <a:solidFill>
                  <a:schemeClr val="bg1"/>
                </a:solidFill>
              </a:rPr>
              <a:t>WorkBench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981844" y="1844824"/>
            <a:ext cx="91450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C’est simple, vous pouvez soit choisir de passer par les éditeurs SQL et les exécuter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Soit vous passez par la partie graphique, via un clic droit sur « table » pour en créer de nouvelles etc…</a:t>
            </a: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5DA9C7A-037A-4C16-81A5-353DF97A7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9" y="1497903"/>
            <a:ext cx="8064894" cy="419932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53" y="2517443"/>
            <a:ext cx="8420026" cy="216024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91" y="1916832"/>
            <a:ext cx="9118749" cy="357411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48" y="1478105"/>
            <a:ext cx="6378629" cy="483618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41" y="1916832"/>
            <a:ext cx="320084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6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9%">
              <a:srgbClr val="252E43"/>
            </a:gs>
            <a:gs pos="22%">
              <a:schemeClr val="tx1"/>
            </a:gs>
            <a:gs pos="0%">
              <a:schemeClr val="bg2">
                <a:tint val="100%"/>
                <a:shade val="30%"/>
                <a:satMod val="100%"/>
              </a:schemeClr>
            </a:gs>
            <a:gs pos="4%">
              <a:schemeClr val="bg2">
                <a:shade val="60%"/>
                <a:satMod val="100%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>
            <a:extLst>
              <a:ext uri="{FF2B5EF4-FFF2-40B4-BE49-F238E27FC236}">
                <a16:creationId xmlns:a16="http://schemas.microsoft.com/office/drawing/2014/main" id="{95BF13FB-14B7-41CA-B145-7AA78D6D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13" y="836713"/>
            <a:ext cx="10360501" cy="648070"/>
          </a:xfrm>
        </p:spPr>
        <p:txBody>
          <a:bodyPr rtlCol="0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Initialiser la connexion dans </a:t>
            </a:r>
            <a:r>
              <a:rPr lang="fr-FR" dirty="0" err="1">
                <a:solidFill>
                  <a:schemeClr val="bg1"/>
                </a:solidFill>
              </a:rPr>
              <a:t>NodeJS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BE99B4-69A2-41CA-8CD2-E48E2DC6C26F}"/>
              </a:ext>
            </a:extLst>
          </p:cNvPr>
          <p:cNvSpPr txBox="1"/>
          <p:nvPr/>
        </p:nvSpPr>
        <p:spPr>
          <a:xfrm>
            <a:off x="1845940" y="1941883"/>
            <a:ext cx="91450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952393" lvl="1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lvl="1"/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70" y="1951963"/>
            <a:ext cx="3556186" cy="39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0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="http://schemas.openxmlformats.org/presentationml/2006/main" xmlns:r="http://schemas.openxmlformats.org/officeDocument/2006/relationships" xmlns:a="http://schemas.openxmlformats.org/drawingml/2006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%">
              <a:schemeClr val="phClr">
                <a:tint val="20%"/>
                <a:satMod val="180%"/>
                <a:lumMod val="98%"/>
              </a:schemeClr>
            </a:gs>
            <a:gs pos="40%">
              <a:schemeClr val="phClr">
                <a:tint val="30%"/>
                <a:satMod val="260%"/>
                <a:lumMod val="84%"/>
              </a:schemeClr>
            </a:gs>
            <a:gs pos="100%">
              <a:schemeClr val="phClr">
                <a:tint val="100%"/>
                <a:satMod val="110%"/>
              </a:schemeClr>
            </a:gs>
          </a:gsLst>
          <a:lin ang="5040000" scaled="1"/>
        </a:gradFill>
        <a:gradFill rotWithShape="1">
          <a:gsLst>
            <a:gs pos="0%">
              <a:schemeClr val="phClr">
                <a:shade val="15%"/>
                <a:satMod val="180%"/>
              </a:schemeClr>
            </a:gs>
            <a:gs pos="50%">
              <a:schemeClr val="phClr">
                <a:shade val="45%"/>
                <a:satMod val="170%"/>
              </a:schemeClr>
            </a:gs>
            <a:gs pos="70%">
              <a:schemeClr val="phClr">
                <a:tint val="99%"/>
                <a:shade val="65%"/>
                <a:satMod val="155%"/>
              </a:schemeClr>
            </a:gs>
            <a:gs pos="100%">
              <a:schemeClr val="phClr">
                <a:tint val="100%"/>
                <a:shade val="100%"/>
                <a:satMod val="15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%"/>
        </a:ln>
        <a:ln w="25400" cap="flat" cmpd="sng" algn="ctr">
          <a:solidFill>
            <a:schemeClr val="phClr"/>
          </a:solidFill>
          <a:miter lim="800%"/>
        </a:ln>
        <a:ln w="38100" cap="flat" cmpd="sng" algn="ctr">
          <a:solidFill>
            <a:schemeClr val="phClr"/>
          </a:solidFill>
          <a:miter lim="800%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%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tint val="100%"/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3500000" scaled="0"/>
        </a:gra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%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purl.oclc.org/ooxml/drawingml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%">
              <a:schemeClr val="phClr">
                <a:tint val="20%"/>
                <a:satMod val="180%"/>
                <a:lumMod val="98%"/>
              </a:schemeClr>
            </a:gs>
            <a:gs pos="40%">
              <a:schemeClr val="phClr">
                <a:tint val="30%"/>
                <a:satMod val="260%"/>
                <a:lumMod val="84%"/>
              </a:schemeClr>
            </a:gs>
            <a:gs pos="100%">
              <a:schemeClr val="phClr">
                <a:tint val="100%"/>
                <a:satMod val="110%"/>
              </a:schemeClr>
            </a:gs>
          </a:gsLst>
          <a:lin ang="5040000" scaled="1"/>
        </a:gradFill>
        <a:gradFill rotWithShape="1">
          <a:gsLst>
            <a:gs pos="0%">
              <a:schemeClr val="phClr">
                <a:shade val="15%"/>
                <a:satMod val="180%"/>
              </a:schemeClr>
            </a:gs>
            <a:gs pos="50%">
              <a:schemeClr val="phClr">
                <a:shade val="45%"/>
                <a:satMod val="170%"/>
              </a:schemeClr>
            </a:gs>
            <a:gs pos="70%">
              <a:schemeClr val="phClr">
                <a:tint val="99%"/>
                <a:shade val="65%"/>
                <a:satMod val="155%"/>
              </a:schemeClr>
            </a:gs>
            <a:gs pos="100%">
              <a:schemeClr val="phClr">
                <a:tint val="100%"/>
                <a:shade val="100%"/>
                <a:satMod val="15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%"/>
        </a:ln>
        <a:ln w="25400" cap="flat" cmpd="sng" algn="ctr">
          <a:solidFill>
            <a:schemeClr val="phClr"/>
          </a:solidFill>
          <a:miter lim="800%"/>
        </a:ln>
        <a:ln w="38100" cap="flat" cmpd="sng" algn="ctr">
          <a:solidFill>
            <a:schemeClr val="phClr"/>
          </a:solidFill>
          <a:miter lim="800%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%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tint val="100%"/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3500000" scaled="0"/>
        </a:gra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purl.oclc.org/ooxml/drawingml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%">
              <a:schemeClr val="phClr">
                <a:tint val="20%"/>
                <a:satMod val="180%"/>
                <a:lumMod val="98%"/>
              </a:schemeClr>
            </a:gs>
            <a:gs pos="40%">
              <a:schemeClr val="phClr">
                <a:tint val="30%"/>
                <a:satMod val="260%"/>
                <a:lumMod val="84%"/>
              </a:schemeClr>
            </a:gs>
            <a:gs pos="100%">
              <a:schemeClr val="phClr">
                <a:tint val="100%"/>
                <a:satMod val="110%"/>
              </a:schemeClr>
            </a:gs>
          </a:gsLst>
          <a:lin ang="5040000" scaled="1"/>
        </a:gradFill>
        <a:gradFill rotWithShape="1">
          <a:gsLst>
            <a:gs pos="0%">
              <a:schemeClr val="phClr">
                <a:shade val="15%"/>
                <a:satMod val="180%"/>
              </a:schemeClr>
            </a:gs>
            <a:gs pos="50%">
              <a:schemeClr val="phClr">
                <a:shade val="45%"/>
                <a:satMod val="170%"/>
              </a:schemeClr>
            </a:gs>
            <a:gs pos="70%">
              <a:schemeClr val="phClr">
                <a:tint val="99%"/>
                <a:shade val="65%"/>
                <a:satMod val="155%"/>
              </a:schemeClr>
            </a:gs>
            <a:gs pos="100%">
              <a:schemeClr val="phClr">
                <a:tint val="100%"/>
                <a:shade val="100%"/>
                <a:satMod val="15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%"/>
        </a:ln>
        <a:ln w="25400" cap="flat" cmpd="sng" algn="ctr">
          <a:solidFill>
            <a:schemeClr val="phClr"/>
          </a:solidFill>
          <a:miter lim="800%"/>
        </a:ln>
        <a:ln w="38100" cap="flat" cmpd="sng" algn="ctr">
          <a:solidFill>
            <a:schemeClr val="phClr"/>
          </a:solidFill>
          <a:miter lim="800%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%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tint val="100%"/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3500000" scaled="0"/>
        </a:gradFill>
        <a:gradFill rotWithShape="1">
          <a:gsLst>
            <a:gs pos="0%">
              <a:schemeClr val="phClr">
                <a:tint val="100%"/>
                <a:shade val="0%"/>
                <a:satMod val="100%"/>
              </a:schemeClr>
            </a:gs>
            <a:gs pos="85%">
              <a:schemeClr val="phClr">
                <a:shade val="30%"/>
                <a:satMod val="100%"/>
              </a:schemeClr>
            </a:gs>
            <a:gs pos="100%">
              <a:schemeClr val="phClr">
                <a:shade val="60%"/>
                <a:satMod val="100%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15D7D74765384FB315C08ABBCB9873" ma:contentTypeVersion="2" ma:contentTypeDescription="Crée un document." ma:contentTypeScope="" ma:versionID="7fa5805d289acf63e9ae9f71595df7ec">
  <xsd:schema xmlns:xsd="http://www.w3.org/2001/XMLSchema" xmlns:xs="http://www.w3.org/2001/XMLSchema" xmlns:p="http://schemas.microsoft.com/office/2006/metadata/properties" xmlns:ns2="18c51e4e-c81c-4ec0-b414-224acf363b7d" targetNamespace="http://schemas.microsoft.com/office/2006/metadata/properties" ma:root="true" ma:fieldsID="55d2bf08b377787187cd3accc78a187e" ns2:_="">
    <xsd:import namespace="18c51e4e-c81c-4ec0-b414-224acf363b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51e4e-c81c-4ec0-b414-224acf363b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9BBA54-DBCA-49D0-B886-BBE9AB24B6EE}"/>
</file>

<file path=customXml/itemProps2.xml><?xml version="1.0" encoding="utf-8"?>
<ds:datastoreItem xmlns:ds="http://schemas.openxmlformats.org/officeDocument/2006/customXml" ds:itemID="{51A1B7E1-5A4F-4498-BCE0-5EC1F3A85D8D}"/>
</file>

<file path=customXml/itemProps3.xml><?xml version="1.0" encoding="utf-8"?>
<ds:datastoreItem xmlns:ds="http://purl.oclc.org/ooxml/officeDocument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docProps/app.xml><?xml version="1.0" encoding="utf-8"?>
<Properties xmlns="http://purl.oclc.org/ooxml/officeDocument/extendedProperties" xmlns:vt="http://purl.oclc.org/ooxml/officeDocument/docPropsVTypes">
  <Template>Présentation Circuit trois lignes (grand écran)</Template>
  <TotalTime>1175</TotalTime>
  <Words>703</Words>
  <Application>Microsoft Office PowerPoint</Application>
  <PresentationFormat>Personnalisé</PresentationFormat>
  <Paragraphs>394</Paragraphs>
  <Slides>44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Technologie 16:9</vt:lpstr>
      <vt:lpstr> JavaScript côté Serveur :  Bases de données</vt:lpstr>
      <vt:lpstr>Présentation PowerPoint</vt:lpstr>
      <vt:lpstr>La dernière fois: </vt:lpstr>
      <vt:lpstr>De quoi ai-je besoin?</vt:lpstr>
      <vt:lpstr>Installation des paquets nécessaires</vt:lpstr>
      <vt:lpstr>Pour commencer</vt:lpstr>
      <vt:lpstr>Créer sa base de données dans WorkBench</vt:lpstr>
      <vt:lpstr>Gérer sa base de données dans WorkBench</vt:lpstr>
      <vt:lpstr>Initialiser la connexion dans NodeJS</vt:lpstr>
      <vt:lpstr>Initialiser la connexion dans NodeJS</vt:lpstr>
      <vt:lpstr>Initialiser la connexion dans NodeJS</vt:lpstr>
      <vt:lpstr>Le Insert</vt:lpstr>
      <vt:lpstr>Le Insert</vt:lpstr>
      <vt:lpstr>Le Select/From</vt:lpstr>
      <vt:lpstr>Le Select/From</vt:lpstr>
      <vt:lpstr>Le Where</vt:lpstr>
      <vt:lpstr>Le Where</vt:lpstr>
      <vt:lpstr>Un deuxième INSERT avec l’Auto Increment?</vt:lpstr>
      <vt:lpstr>Un deuxième INSERT avec l’Auto Increment?</vt:lpstr>
      <vt:lpstr>Un deuxième INSERT avec l’Auto Increment?</vt:lpstr>
      <vt:lpstr>Le OrderBy</vt:lpstr>
      <vt:lpstr>Le OrderBy</vt:lpstr>
      <vt:lpstr>Le Update</vt:lpstr>
      <vt:lpstr>Le Update</vt:lpstr>
      <vt:lpstr>Le Delete</vt:lpstr>
      <vt:lpstr>Le Delete</vt:lpstr>
      <vt:lpstr>On insère une nouvelle valeur</vt:lpstr>
      <vt:lpstr>Le Limit</vt:lpstr>
      <vt:lpstr>Le Limit</vt:lpstr>
      <vt:lpstr>Les prepared statements</vt:lpstr>
      <vt:lpstr>Les prepared statements – Résultats - 1</vt:lpstr>
      <vt:lpstr>Les prepared statements – Résultats - 2</vt:lpstr>
      <vt:lpstr>Les prepared statements – Résultats - 2</vt:lpstr>
      <vt:lpstr>Aussi, mais peu conseillé</vt:lpstr>
      <vt:lpstr>Lire et écrire dans des fichiers JSON</vt:lpstr>
      <vt:lpstr>Mon fichier Json de lecture</vt:lpstr>
      <vt:lpstr>Lecture</vt:lpstr>
      <vt:lpstr>Ecriture de fichiers</vt:lpstr>
      <vt:lpstr>Ecriture de fichiers</vt:lpstr>
      <vt:lpstr>Ajout dans un fichier</vt:lpstr>
      <vt:lpstr>Ajout dans un fichier</vt:lpstr>
      <vt:lpstr>Ajout de données dans un JSON</vt:lpstr>
      <vt:lpstr>Ajout de données dans un JSON</vt:lpstr>
      <vt:lpstr>Retournez au projet!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de titre</dc:title>
  <dc:creator>Valentin Bequart</dc:creator>
  <cp:lastModifiedBy>BEQUART Valentin</cp:lastModifiedBy>
  <cp:revision>278</cp:revision>
  <dcterms:created xsi:type="dcterms:W3CDTF">2019-09-29T12:56:01Z</dcterms:created>
  <dcterms:modified xsi:type="dcterms:W3CDTF">2021-02-09T22:45:35Z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InternalTags">
    <vt:lpwstr/>
  </property>
  <property fmtid="{D5CDD505-2E9C-101B-9397-08002B2CF9AE}" pid="3" name="ContentTypeId">
    <vt:lpwstr>0x0101005D15D7D74765384FB315C08ABBCB9873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