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83" r:id="rId6"/>
    <p:sldId id="352" r:id="rId7"/>
    <p:sldId id="299" r:id="rId8"/>
    <p:sldId id="349" r:id="rId9"/>
    <p:sldId id="351" r:id="rId10"/>
    <p:sldId id="350" r:id="rId11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%" g="0%" b="0%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%"/>
            </a:schemeClr>
          </a:solidFill>
        </a:fill>
      </a:tcStyle>
    </a:band1H>
    <a:band1V>
      <a:tcStyle>
        <a:tcBdr/>
        <a:fill>
          <a:solidFill>
            <a:schemeClr val="accent1">
              <a:tint val="20%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%" g="0%" b="0%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4.629%" autoAdjust="0"/>
    <p:restoredTop sz="96.437%" autoAdjust="0"/>
  </p:normalViewPr>
  <p:slideViewPr>
    <p:cSldViewPr>
      <p:cViewPr varScale="1">
        <p:scale>
          <a:sx n="73" d="100"/>
          <a:sy n="73" d="100"/>
        </p:scale>
        <p:origin x="408" y="54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4.xml"/><Relationship Id="rId13" Type="http://purl.oclc.org/ooxml/officeDocument/relationships/handoutMaster" Target="handoutMasters/handoutMaster1.xml"/><Relationship Id="rId3" Type="http://purl.oclc.org/ooxml/officeDocument/relationships/customXml" Target="../customXml/item3.xml"/><Relationship Id="rId7" Type="http://purl.oclc.org/ooxml/officeDocument/relationships/slide" Target="slides/slide3.xml"/><Relationship Id="rId12" Type="http://purl.oclc.org/ooxml/officeDocument/relationships/notesMaster" Target="notesMasters/notesMaster1.xml"/><Relationship Id="rId17" Type="http://purl.oclc.org/ooxml/officeDocument/relationships/tableStyles" Target="tableStyles.xml"/><Relationship Id="rId2" Type="http://purl.oclc.org/ooxml/officeDocument/relationships/customXml" Target="../customXml/item2.xml"/><Relationship Id="rId16" Type="http://purl.oclc.org/ooxml/officeDocument/relationships/theme" Target="theme/theme1.xml"/><Relationship Id="rId1" Type="http://purl.oclc.org/ooxml/officeDocument/relationships/customXml" Target="../customXml/item1.xml"/><Relationship Id="rId6" Type="http://purl.oclc.org/ooxml/officeDocument/relationships/slide" Target="slides/slide2.xml"/><Relationship Id="rId11" Type="http://purl.oclc.org/ooxml/officeDocument/relationships/slide" Target="slides/slide7.xml"/><Relationship Id="rId5" Type="http://purl.oclc.org/ooxml/officeDocument/relationships/slide" Target="slides/slide1.xml"/><Relationship Id="rId15" Type="http://purl.oclc.org/ooxml/officeDocument/relationships/viewProps" Target="viewProps.xml"/><Relationship Id="rId10" Type="http://purl.oclc.org/ooxml/officeDocument/relationships/slide" Target="slides/slide6.xml"/><Relationship Id="rId4" Type="http://purl.oclc.org/ooxml/officeDocument/relationships/slideMaster" Target="slideMasters/slideMaster1.xml"/><Relationship Id="rId9" Type="http://purl.oclc.org/ooxml/officeDocument/relationships/slide" Target="slides/slide5.xml"/><Relationship Id="rId14" Type="http://purl.oclc.org/ooxml/officeDocument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30/01/2021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30/01/2021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397115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1781421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593209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668596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246593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5627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%">
                    <a:schemeClr val="accent1">
                      <a:lumMod val="75%"/>
                    </a:schemeClr>
                  </a:gs>
                  <a:gs pos="0%">
                    <a:schemeClr val="accent1"/>
                  </a:gs>
                  <a:gs pos="100%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%">
                    <a:schemeClr val="accent1">
                      <a:lumMod val="75%"/>
                    </a:schemeClr>
                  </a:gs>
                  <a:gs pos="50%">
                    <a:schemeClr val="accent1">
                      <a:lumMod val="75%"/>
                    </a:schemeClr>
                  </a:gs>
                  <a:gs pos="100%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%">
                    <a:schemeClr val="accent1">
                      <a:lumMod val="50%"/>
                    </a:schemeClr>
                  </a:gs>
                  <a:gs pos="100%">
                    <a:schemeClr val="accent1">
                      <a:lumMod val="75%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%">
                    <a:schemeClr val="accent1">
                      <a:lumMod val="75%"/>
                    </a:schemeClr>
                  </a:gs>
                  <a:gs pos="0%">
                    <a:schemeClr val="accent1"/>
                  </a:gs>
                  <a:gs pos="100%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%">
                    <a:schemeClr val="accent1">
                      <a:lumMod val="75%"/>
                    </a:schemeClr>
                  </a:gs>
                  <a:gs pos="50%">
                    <a:schemeClr val="accent1">
                      <a:lumMod val="75%"/>
                    </a:schemeClr>
                  </a:gs>
                  <a:gs pos="100%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%">
                    <a:schemeClr val="accent1">
                      <a:lumMod val="50%"/>
                    </a:schemeClr>
                  </a:gs>
                  <a:gs pos="100%">
                    <a:schemeClr val="accent1">
                      <a:lumMod val="75%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%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%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%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%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%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%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%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%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30/01/2021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%"/>
            </a:lvl8pPr>
            <a:lvl9pPr algn="l" rtl="0">
              <a:defRPr baseline="0%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30/01/2021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30/01/2021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30/01/2021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%">
                    <a:schemeClr val="accent1">
                      <a:lumMod val="75%"/>
                    </a:schemeClr>
                  </a:gs>
                  <a:gs pos="0%">
                    <a:schemeClr val="accent1"/>
                  </a:gs>
                  <a:gs pos="100%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%">
                    <a:schemeClr val="accent1">
                      <a:lumMod val="75%"/>
                    </a:schemeClr>
                  </a:gs>
                  <a:gs pos="50%">
                    <a:schemeClr val="accent1">
                      <a:lumMod val="75%"/>
                    </a:schemeClr>
                  </a:gs>
                  <a:gs pos="100%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%">
                    <a:schemeClr val="accent1">
                      <a:lumMod val="50%"/>
                    </a:schemeClr>
                  </a:gs>
                  <a:gs pos="100%">
                    <a:schemeClr val="accent1">
                      <a:lumMod val="75%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%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%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%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%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%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%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%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%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30/01/2021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%"/>
            </a:lvl8pPr>
            <a:lvl9pPr algn="l" rtl="0">
              <a:defRPr sz="2000" baseline="0%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30/01/2021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%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%"/>
            </a:lvl7pPr>
            <a:lvl8pPr algn="l" rtl="0">
              <a:defRPr sz="2000" baseline="0%"/>
            </a:lvl8pPr>
            <a:lvl9pPr algn="l" rtl="0">
              <a:defRPr sz="2000" baseline="0%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%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%"/>
            </a:lvl6pPr>
            <a:lvl7pPr algn="l" rtl="0">
              <a:defRPr sz="2000" baseline="0%"/>
            </a:lvl7pPr>
            <a:lvl8pPr algn="l" rtl="0">
              <a:defRPr sz="2000" baseline="0%"/>
            </a:lvl8pPr>
            <a:lvl9pPr algn="l" rtl="0">
              <a:defRPr sz="2000" baseline="0%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30/01/2021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30/01/2021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30/01/2021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%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%"/>
            </a:lvl8pPr>
            <a:lvl9pPr algn="l" rtl="0">
              <a:defRPr sz="2000" baseline="0%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30/01/2021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%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%"/>
                <a:lumOff val="25%"/>
              </a:schemeClr>
            </a:solidFill>
            <a:miter lim="800%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30/01/2021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0%">
              <a:schemeClr val="bg2">
                <a:tint val="100%"/>
                <a:shade val="0%"/>
                <a:satMod val="100%"/>
              </a:schemeClr>
            </a:gs>
            <a:gs pos="85%">
              <a:schemeClr val="bg2">
                <a:tint val="100%"/>
                <a:shade val="30%"/>
                <a:satMod val="100%"/>
              </a:schemeClr>
            </a:gs>
            <a:gs pos="100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%">
                    <a:schemeClr val="accent1">
                      <a:lumMod val="75%"/>
                    </a:schemeClr>
                  </a:gs>
                  <a:gs pos="0%">
                    <a:schemeClr val="accent1"/>
                  </a:gs>
                  <a:gs pos="100%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%">
                    <a:schemeClr val="accent1">
                      <a:lumMod val="75%"/>
                    </a:schemeClr>
                  </a:gs>
                  <a:gs pos="50%">
                    <a:schemeClr val="accent1">
                      <a:lumMod val="75%"/>
                    </a:schemeClr>
                  </a:gs>
                  <a:gs pos="100%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%">
                    <a:schemeClr val="accent1">
                      <a:lumMod val="50%"/>
                    </a:schemeClr>
                  </a:gs>
                  <a:gs pos="100%">
                    <a:schemeClr val="accent1">
                      <a:lumMod val="75%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30/01/2021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%"/>
        </a:lnSpc>
        <a:spcBef>
          <a:spcPct val="0%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%"/>
        </a:lnSpc>
        <a:spcBef>
          <a:spcPts val="1600"/>
        </a:spcBef>
        <a:buClr>
          <a:schemeClr val="accent1"/>
        </a:buClr>
        <a:buSzPct val="100%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%"/>
        </a:lnSpc>
        <a:spcBef>
          <a:spcPts val="800"/>
        </a:spcBef>
        <a:buClr>
          <a:schemeClr val="accent1"/>
        </a:buClr>
        <a:buSzPct val="80%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%"/>
        </a:lnSpc>
        <a:spcBef>
          <a:spcPts val="800"/>
        </a:spcBef>
        <a:buClr>
          <a:schemeClr val="accent1"/>
        </a:buClr>
        <a:buSzPct val="80%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%"/>
        </a:lnSpc>
        <a:spcBef>
          <a:spcPts val="800"/>
        </a:spcBef>
        <a:buClr>
          <a:schemeClr val="accent1"/>
        </a:buClr>
        <a:buSzPct val="80%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%"/>
        </a:lnSpc>
        <a:spcBef>
          <a:spcPts val="800"/>
        </a:spcBef>
        <a:buClr>
          <a:schemeClr val="accent1"/>
        </a:buClr>
        <a:buSzPct val="80%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%"/>
        </a:lnSpc>
        <a:spcBef>
          <a:spcPts val="800"/>
        </a:spcBef>
        <a:buClr>
          <a:schemeClr val="accent1"/>
        </a:buClr>
        <a:buSzPct val="80%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%"/>
        </a:lnSpc>
        <a:spcBef>
          <a:spcPts val="800"/>
        </a:spcBef>
        <a:buClr>
          <a:schemeClr val="accent1"/>
        </a:buClr>
        <a:buSzPct val="80%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%"/>
        </a:lnSpc>
        <a:spcBef>
          <a:spcPts val="800"/>
        </a:spcBef>
        <a:buClr>
          <a:schemeClr val="accent1"/>
        </a:buClr>
        <a:buSzPct val="80%"/>
        <a:buFont typeface="Arial" pitchFamily="34" charset="0"/>
        <a:buChar char="•"/>
        <a:defRPr sz="2000" kern="1200" baseline="0%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%"/>
        </a:lnSpc>
        <a:spcBef>
          <a:spcPts val="800"/>
        </a:spcBef>
        <a:buClr>
          <a:schemeClr val="accent1"/>
        </a:buClr>
        <a:buSzPct val="80%"/>
        <a:buFont typeface="Arial" pitchFamily="34" charset="0"/>
        <a:buChar char="•"/>
        <a:defRPr sz="2000" kern="1200" baseline="0%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1.png"/><Relationship Id="rId2" Type="http://purl.oclc.org/ooxml/officeDocument/relationships/notesSlide" Target="../notesSlides/notesSlide2.xml"/><Relationship Id="rId1" Type="http://purl.oclc.org/ooxml/officeDocument/relationships/slideLayout" Target="../slideLayouts/slideLayout2.xml"/><Relationship Id="rId4" Type="http://purl.oclc.org/ooxml/officeDocument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3.jpeg"/><Relationship Id="rId2" Type="http://purl.oclc.org/ooxml/officeDocument/relationships/notesSlide" Target="../notesSlides/notesSlide3.xml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4.jpg"/><Relationship Id="rId2" Type="http://purl.oclc.org/ooxml/officeDocument/relationships/notesSlide" Target="../notesSlides/notesSlide4.xml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.xml"/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6.xml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5.gif"/><Relationship Id="rId2" Type="http://purl.oclc.org/ooxml/officeDocument/relationships/notesSlide" Target="../notesSlides/notesSlide7.xml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3160" y="1196752"/>
            <a:ext cx="8735325" cy="2000251"/>
          </a:xfrm>
        </p:spPr>
        <p:txBody>
          <a:bodyPr rtlCol="0"/>
          <a:lstStyle/>
          <a:p>
            <a:pPr rtl="0"/>
            <a:r>
              <a:rPr lang="fr-FR" dirty="0"/>
              <a:t>Projet Javascript CIR2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643331" y="1196752"/>
            <a:ext cx="8735325" cy="1752600"/>
          </a:xfrm>
        </p:spPr>
        <p:txBody>
          <a:bodyPr rtlCol="0"/>
          <a:lstStyle/>
          <a:p>
            <a:pPr rtl="0"/>
            <a:r>
              <a:rPr lang="fr-FR" dirty="0"/>
              <a:t>Dernière épreuve</a:t>
            </a:r>
          </a:p>
        </p:txBody>
      </p:sp>
      <p:sp>
        <p:nvSpPr>
          <p:cNvPr id="6" name="Sous-titre 4">
            <a:extLst>
              <a:ext uri="{FF2B5EF4-FFF2-40B4-BE49-F238E27FC236}">
                <a16:creationId xmlns:a16="http://schemas.microsoft.com/office/drawing/2014/main" id="{40ECD09F-6C1A-4262-8F84-DEA25B3C03B1}"/>
              </a:ext>
            </a:extLst>
          </p:cNvPr>
          <p:cNvSpPr txBox="1">
            <a:spLocks/>
          </p:cNvSpPr>
          <p:nvPr/>
        </p:nvSpPr>
        <p:spPr>
          <a:xfrm>
            <a:off x="1643331" y="5397500"/>
            <a:ext cx="8735325" cy="17526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%"/>
              </a:lnSpc>
              <a:spcBef>
                <a:spcPts val="0"/>
              </a:spcBef>
              <a:buClr>
                <a:schemeClr val="accent1"/>
              </a:buClr>
              <a:buSzPct val="100%"/>
              <a:buFont typeface="Arial" pitchFamily="34" charset="0"/>
              <a:buNone/>
              <a:defRPr sz="2800" kern="1200" cap="all" spc="200" baseline="0%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%"/>
              </a:lnSpc>
              <a:spcBef>
                <a:spcPts val="800"/>
              </a:spcBef>
              <a:buClr>
                <a:schemeClr val="accent1"/>
              </a:buClr>
              <a:buSzPct val="80%"/>
              <a:buFont typeface="Arial" pitchFamily="34" charset="0"/>
              <a:buNone/>
              <a:defRPr sz="24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%"/>
              </a:lnSpc>
              <a:spcBef>
                <a:spcPts val="800"/>
              </a:spcBef>
              <a:buClr>
                <a:schemeClr val="accent1"/>
              </a:buClr>
              <a:buSzPct val="80%"/>
              <a:buFont typeface="Arial" pitchFamily="34" charset="0"/>
              <a:buNone/>
              <a:defRPr sz="20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%"/>
              </a:lnSpc>
              <a:spcBef>
                <a:spcPts val="800"/>
              </a:spcBef>
              <a:buClr>
                <a:schemeClr val="accent1"/>
              </a:buClr>
              <a:buSzPct val="80%"/>
              <a:buFont typeface="Arial" pitchFamily="34" charset="0"/>
              <a:buNone/>
              <a:defRPr sz="20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%"/>
              </a:lnSpc>
              <a:spcBef>
                <a:spcPts val="800"/>
              </a:spcBef>
              <a:buClr>
                <a:schemeClr val="accent1"/>
              </a:buClr>
              <a:buSzPct val="80%"/>
              <a:buFont typeface="Arial" pitchFamily="34" charset="0"/>
              <a:buNone/>
              <a:defRPr sz="20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%"/>
              </a:lnSpc>
              <a:spcBef>
                <a:spcPts val="800"/>
              </a:spcBef>
              <a:buClr>
                <a:schemeClr val="accent1"/>
              </a:buClr>
              <a:buSzPct val="80%"/>
              <a:buFont typeface="Arial" pitchFamily="34" charset="0"/>
              <a:buNone/>
              <a:defRPr sz="20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%"/>
              </a:lnSpc>
              <a:spcBef>
                <a:spcPts val="800"/>
              </a:spcBef>
              <a:buClr>
                <a:schemeClr val="accent1"/>
              </a:buClr>
              <a:buSzPct val="80%"/>
              <a:buFont typeface="Arial" pitchFamily="34" charset="0"/>
              <a:buNone/>
              <a:defRPr sz="20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%"/>
              </a:lnSpc>
              <a:spcBef>
                <a:spcPts val="800"/>
              </a:spcBef>
              <a:buClr>
                <a:schemeClr val="accent1"/>
              </a:buClr>
              <a:buSzPct val="80%"/>
              <a:buFont typeface="Arial" pitchFamily="34" charset="0"/>
              <a:buNone/>
              <a:defRPr sz="2000" kern="1200" baseline="0%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%"/>
              </a:lnSpc>
              <a:spcBef>
                <a:spcPts val="800"/>
              </a:spcBef>
              <a:buClr>
                <a:schemeClr val="accent1"/>
              </a:buClr>
              <a:buSzPct val="80%"/>
              <a:buFont typeface="Arial" pitchFamily="34" charset="0"/>
              <a:buNone/>
              <a:defRPr sz="2000" kern="1200" baseline="0%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BEQUART Valentin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4107723-B1D3-4F33-AC0D-CC1BCBB07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2564904"/>
            <a:ext cx="2160240" cy="2160240"/>
          </a:xfrm>
          <a:prstGeom prst="rect">
            <a:avLst/>
          </a:prstGeom>
        </p:spPr>
      </p:pic>
      <p:pic>
        <p:nvPicPr>
          <p:cNvPr id="5" name="Image 4" descr="Une image contenant arrêt, trafic, signe, pièce&#10;&#10;Description générée automatiquement">
            <a:extLst>
              <a:ext uri="{FF2B5EF4-FFF2-40B4-BE49-F238E27FC236}">
                <a16:creationId xmlns:a16="http://schemas.microsoft.com/office/drawing/2014/main" id="{C199AD72-7A4F-4E0A-BF07-4E14F37F3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2564904"/>
            <a:ext cx="3295216" cy="201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6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131" y="264243"/>
            <a:ext cx="5107537" cy="62475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%" sy="-18%" rotWithShape="0">
              <a:srgbClr val="000000">
                <a:alpha val="22%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5561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F2FE6C79-540E-4738-9DE6-AE6928C1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13" y="739248"/>
            <a:ext cx="7200800" cy="537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6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Caractéristiques :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E99B4-69A2-41CA-8CD2-E48E2DC6C26F}"/>
              </a:ext>
            </a:extLst>
          </p:cNvPr>
          <p:cNvSpPr txBox="1"/>
          <p:nvPr/>
        </p:nvSpPr>
        <p:spPr>
          <a:xfrm>
            <a:off x="1413892" y="1471931"/>
            <a:ext cx="8928992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Fonctionnalités : </a:t>
            </a: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Page d’accueil pour renseigner son pseudo ( bonus pour système de compte)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Page d’attente en recherchant une partie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>
                <a:solidFill>
                  <a:schemeClr val="bg1"/>
                </a:solidFill>
              </a:rPr>
              <a:t>Stratego</a:t>
            </a:r>
            <a:r>
              <a:rPr lang="fr-FR" sz="2000" dirty="0" smtClean="0">
                <a:solidFill>
                  <a:schemeClr val="bg1"/>
                </a:solidFill>
              </a:rPr>
              <a:t> jouable </a:t>
            </a:r>
            <a:r>
              <a:rPr lang="fr-FR" sz="2000" dirty="0">
                <a:solidFill>
                  <a:schemeClr val="bg1"/>
                </a:solidFill>
              </a:rPr>
              <a:t>à 2 en </a:t>
            </a:r>
            <a:r>
              <a:rPr lang="fr-FR" sz="2000" dirty="0" smtClean="0">
                <a:solidFill>
                  <a:schemeClr val="bg1"/>
                </a:solidFill>
              </a:rPr>
              <a:t>multijoueur (attendu)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Système pour indiquer au joueur quelles sont ses pièces restantes et leurs quantités.</a:t>
            </a:r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Enregistrement du « score » (temps de jeu + pièces restantes) du vainqueur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Tableau des scores accessible depuis la page </a:t>
            </a:r>
            <a:r>
              <a:rPr lang="fr-FR" sz="2000" dirty="0" smtClean="0">
                <a:solidFill>
                  <a:schemeClr val="bg1"/>
                </a:solidFill>
              </a:rPr>
              <a:t>d’accueil</a:t>
            </a:r>
            <a:endParaRPr lang="fr-FR" sz="2000" dirty="0">
              <a:solidFill>
                <a:schemeClr val="bg1"/>
              </a:solidFill>
            </a:endParaRPr>
          </a:p>
          <a:p>
            <a:pPr lvl="2"/>
            <a:r>
              <a:rPr lang="fr-FR" sz="2000" dirty="0">
                <a:solidFill>
                  <a:schemeClr val="bg1"/>
                </a:solidFill>
              </a:rPr>
              <a:t>-&gt; Une nouvelle fois, réfléchissez à vos données, vos objets, vos modules.</a:t>
            </a:r>
          </a:p>
          <a:p>
            <a:pPr lvl="2"/>
            <a:r>
              <a:rPr lang="fr-FR" sz="2000" dirty="0">
                <a:solidFill>
                  <a:schemeClr val="bg1"/>
                </a:solidFill>
              </a:rPr>
              <a:t>-&gt; Pas </a:t>
            </a:r>
            <a:r>
              <a:rPr lang="fr-FR" sz="2000">
                <a:solidFill>
                  <a:schemeClr val="bg1"/>
                </a:solidFill>
              </a:rPr>
              <a:t>de </a:t>
            </a:r>
            <a:r>
              <a:rPr lang="fr-FR" sz="2000" smtClean="0">
                <a:solidFill>
                  <a:schemeClr val="bg1"/>
                </a:solidFill>
              </a:rPr>
              <a:t>var, </a:t>
            </a:r>
            <a:r>
              <a:rPr lang="fr-FR" sz="2000" dirty="0">
                <a:solidFill>
                  <a:schemeClr val="bg1"/>
                </a:solidFill>
              </a:rPr>
              <a:t>commentez, découpez votre code, partitionnez intelligemment vos fichiers</a:t>
            </a:r>
          </a:p>
          <a:p>
            <a:pPr lvl="2"/>
            <a:r>
              <a:rPr lang="fr-FR" sz="2000" dirty="0">
                <a:solidFill>
                  <a:schemeClr val="bg1"/>
                </a:solidFill>
              </a:rPr>
              <a:t>-&gt; Rendu : Les sources sur un git, petit rapport pour m’expliquer votre démarche, vidéo d’une partie.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0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Déroulement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E99B4-69A2-41CA-8CD2-E48E2DC6C26F}"/>
              </a:ext>
            </a:extLst>
          </p:cNvPr>
          <p:cNvSpPr txBox="1"/>
          <p:nvPr/>
        </p:nvSpPr>
        <p:spPr>
          <a:xfrm>
            <a:off x="1251606" y="1492544"/>
            <a:ext cx="892899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Le joueur se rend sur le site, il tombe sur la page d’accueil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Il renseigne son pseudo (ou son compte)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Il arrive dans une salle d’attente où il peut voir le tableau des scores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Si un autre joueur attend également, le serveur les mets en relation, une partie est lancée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Première phase : placement des pièces. Chaque joueur place ses pièces, et clique sur un bouton « Prêt » lorsqu’il a terminé (envoie l’information au serveur). 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Une fois les deux joueurs « prêts », deuxième phase : la partie se lance, chacun son tour fait ses déplacements, jusqu’à la victoire!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A la fin de la partie, on affiche le score du joueur, et on lui propose de retourner à la salle d’attente.</a:t>
            </a:r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22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7DADFA4-AF9E-4D6D-A5BB-00562947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Enjoy</a:t>
            </a:r>
            <a:r>
              <a:rPr lang="fr-FR" dirty="0">
                <a:solidFill>
                  <a:schemeClr val="bg1"/>
                </a:solidFill>
              </a:rPr>
              <a:t>!!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862" y="2052637"/>
            <a:ext cx="49911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7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purl.oclc.org/ooxml/drawingml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%">
              <a:schemeClr val="phClr">
                <a:tint val="20%"/>
                <a:satMod val="180%"/>
                <a:lumMod val="98%"/>
              </a:schemeClr>
            </a:gs>
            <a:gs pos="40%">
              <a:schemeClr val="phClr">
                <a:tint val="30%"/>
                <a:satMod val="260%"/>
                <a:lumMod val="84%"/>
              </a:schemeClr>
            </a:gs>
            <a:gs pos="100%">
              <a:schemeClr val="phClr">
                <a:tint val="100%"/>
                <a:satMod val="110%"/>
              </a:schemeClr>
            </a:gs>
          </a:gsLst>
          <a:lin ang="5040000" scaled="1"/>
        </a:gradFill>
        <a:gradFill rotWithShape="1">
          <a:gsLst>
            <a:gs pos="0%">
              <a:schemeClr val="phClr">
                <a:shade val="15%"/>
                <a:satMod val="180%"/>
              </a:schemeClr>
            </a:gs>
            <a:gs pos="50%">
              <a:schemeClr val="phClr">
                <a:shade val="45%"/>
                <a:satMod val="170%"/>
              </a:schemeClr>
            </a:gs>
            <a:gs pos="70%">
              <a:schemeClr val="phClr">
                <a:tint val="99%"/>
                <a:shade val="65%"/>
                <a:satMod val="155%"/>
              </a:schemeClr>
            </a:gs>
            <a:gs pos="100%">
              <a:schemeClr val="phClr">
                <a:tint val="100%"/>
                <a:shade val="100%"/>
                <a:satMod val="15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%"/>
        </a:ln>
        <a:ln w="25400" cap="flat" cmpd="sng" algn="ctr">
          <a:solidFill>
            <a:schemeClr val="phClr"/>
          </a:solidFill>
          <a:miter lim="800%"/>
        </a:ln>
        <a:ln w="38100" cap="flat" cmpd="sng" algn="ctr">
          <a:solidFill>
            <a:schemeClr val="phClr"/>
          </a:solidFill>
          <a:miter lim="800%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%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%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%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100%"/>
                <a:shade val="0%"/>
                <a:satMod val="100%"/>
              </a:schemeClr>
            </a:gs>
            <a:gs pos="85%">
              <a:schemeClr val="phClr">
                <a:tint val="100%"/>
                <a:shade val="30%"/>
                <a:satMod val="100%"/>
              </a:schemeClr>
            </a:gs>
            <a:gs pos="100%">
              <a:schemeClr val="phClr">
                <a:shade val="60%"/>
                <a:satMod val="100%"/>
              </a:schemeClr>
            </a:gs>
          </a:gsLst>
          <a:lin ang="13500000" scaled="0"/>
        </a:gradFill>
        <a:gradFill rotWithShape="1">
          <a:gsLst>
            <a:gs pos="0%">
              <a:schemeClr val="phClr">
                <a:tint val="100%"/>
                <a:shade val="0%"/>
                <a:satMod val="100%"/>
              </a:schemeClr>
            </a:gs>
            <a:gs pos="85%">
              <a:schemeClr val="phClr">
                <a:shade val="30%"/>
                <a:satMod val="100%"/>
              </a:schemeClr>
            </a:gs>
            <a:gs pos="100%">
              <a:schemeClr val="phClr">
                <a:shade val="60%"/>
                <a:satMod val="100%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%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purl.oclc.org/ooxml/drawingml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%">
              <a:schemeClr val="phClr">
                <a:tint val="20%"/>
                <a:satMod val="180%"/>
                <a:lumMod val="98%"/>
              </a:schemeClr>
            </a:gs>
            <a:gs pos="40%">
              <a:schemeClr val="phClr">
                <a:tint val="30%"/>
                <a:satMod val="260%"/>
                <a:lumMod val="84%"/>
              </a:schemeClr>
            </a:gs>
            <a:gs pos="100%">
              <a:schemeClr val="phClr">
                <a:tint val="100%"/>
                <a:satMod val="110%"/>
              </a:schemeClr>
            </a:gs>
          </a:gsLst>
          <a:lin ang="5040000" scaled="1"/>
        </a:gradFill>
        <a:gradFill rotWithShape="1">
          <a:gsLst>
            <a:gs pos="0%">
              <a:schemeClr val="phClr">
                <a:shade val="15%"/>
                <a:satMod val="180%"/>
              </a:schemeClr>
            </a:gs>
            <a:gs pos="50%">
              <a:schemeClr val="phClr">
                <a:shade val="45%"/>
                <a:satMod val="170%"/>
              </a:schemeClr>
            </a:gs>
            <a:gs pos="70%">
              <a:schemeClr val="phClr">
                <a:tint val="99%"/>
                <a:shade val="65%"/>
                <a:satMod val="155%"/>
              </a:schemeClr>
            </a:gs>
            <a:gs pos="100%">
              <a:schemeClr val="phClr">
                <a:tint val="100%"/>
                <a:shade val="100%"/>
                <a:satMod val="15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%"/>
        </a:ln>
        <a:ln w="25400" cap="flat" cmpd="sng" algn="ctr">
          <a:solidFill>
            <a:schemeClr val="phClr"/>
          </a:solidFill>
          <a:miter lim="800%"/>
        </a:ln>
        <a:ln w="38100" cap="flat" cmpd="sng" algn="ctr">
          <a:solidFill>
            <a:schemeClr val="phClr"/>
          </a:solidFill>
          <a:miter lim="800%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%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%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%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100%"/>
                <a:shade val="0%"/>
                <a:satMod val="100%"/>
              </a:schemeClr>
            </a:gs>
            <a:gs pos="85%">
              <a:schemeClr val="phClr">
                <a:tint val="100%"/>
                <a:shade val="30%"/>
                <a:satMod val="100%"/>
              </a:schemeClr>
            </a:gs>
            <a:gs pos="100%">
              <a:schemeClr val="phClr">
                <a:shade val="60%"/>
                <a:satMod val="100%"/>
              </a:schemeClr>
            </a:gs>
          </a:gsLst>
          <a:lin ang="13500000" scaled="0"/>
        </a:gradFill>
        <a:gradFill rotWithShape="1">
          <a:gsLst>
            <a:gs pos="0%">
              <a:schemeClr val="phClr">
                <a:tint val="100%"/>
                <a:shade val="0%"/>
                <a:satMod val="100%"/>
              </a:schemeClr>
            </a:gs>
            <a:gs pos="85%">
              <a:schemeClr val="phClr">
                <a:shade val="30%"/>
                <a:satMod val="100%"/>
              </a:schemeClr>
            </a:gs>
            <a:gs pos="100%">
              <a:schemeClr val="phClr">
                <a:shade val="60%"/>
                <a:satMod val="100%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purl.oclc.org/ooxml/drawingml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%">
              <a:schemeClr val="phClr">
                <a:tint val="20%"/>
                <a:satMod val="180%"/>
                <a:lumMod val="98%"/>
              </a:schemeClr>
            </a:gs>
            <a:gs pos="40%">
              <a:schemeClr val="phClr">
                <a:tint val="30%"/>
                <a:satMod val="260%"/>
                <a:lumMod val="84%"/>
              </a:schemeClr>
            </a:gs>
            <a:gs pos="100%">
              <a:schemeClr val="phClr">
                <a:tint val="100%"/>
                <a:satMod val="110%"/>
              </a:schemeClr>
            </a:gs>
          </a:gsLst>
          <a:lin ang="5040000" scaled="1"/>
        </a:gradFill>
        <a:gradFill rotWithShape="1">
          <a:gsLst>
            <a:gs pos="0%">
              <a:schemeClr val="phClr">
                <a:shade val="15%"/>
                <a:satMod val="180%"/>
              </a:schemeClr>
            </a:gs>
            <a:gs pos="50%">
              <a:schemeClr val="phClr">
                <a:shade val="45%"/>
                <a:satMod val="170%"/>
              </a:schemeClr>
            </a:gs>
            <a:gs pos="70%">
              <a:schemeClr val="phClr">
                <a:tint val="99%"/>
                <a:shade val="65%"/>
                <a:satMod val="155%"/>
              </a:schemeClr>
            </a:gs>
            <a:gs pos="100%">
              <a:schemeClr val="phClr">
                <a:tint val="100%"/>
                <a:shade val="100%"/>
                <a:satMod val="15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%"/>
        </a:ln>
        <a:ln w="25400" cap="flat" cmpd="sng" algn="ctr">
          <a:solidFill>
            <a:schemeClr val="phClr"/>
          </a:solidFill>
          <a:miter lim="800%"/>
        </a:ln>
        <a:ln w="38100" cap="flat" cmpd="sng" algn="ctr">
          <a:solidFill>
            <a:schemeClr val="phClr"/>
          </a:solidFill>
          <a:miter lim="800%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%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%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%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100%"/>
                <a:shade val="0%"/>
                <a:satMod val="100%"/>
              </a:schemeClr>
            </a:gs>
            <a:gs pos="85%">
              <a:schemeClr val="phClr">
                <a:tint val="100%"/>
                <a:shade val="30%"/>
                <a:satMod val="100%"/>
              </a:schemeClr>
            </a:gs>
            <a:gs pos="100%">
              <a:schemeClr val="phClr">
                <a:shade val="60%"/>
                <a:satMod val="100%"/>
              </a:schemeClr>
            </a:gs>
          </a:gsLst>
          <a:lin ang="13500000" scaled="0"/>
        </a:gradFill>
        <a:gradFill rotWithShape="1">
          <a:gsLst>
            <a:gs pos="0%">
              <a:schemeClr val="phClr">
                <a:tint val="100%"/>
                <a:shade val="0%"/>
                <a:satMod val="100%"/>
              </a:schemeClr>
            </a:gs>
            <a:gs pos="85%">
              <a:schemeClr val="phClr">
                <a:shade val="30%"/>
                <a:satMod val="100%"/>
              </a:schemeClr>
            </a:gs>
            <a:gs pos="100%">
              <a:schemeClr val="phClr">
                <a:shade val="60%"/>
                <a:satMod val="100%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purl.oclc.org/ooxml/officeDocument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purl.oclc.org/ooxml/officeDocument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purl.oclc.org/ooxml/officeDocument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15D7D74765384FB315C08ABBCB9873" ma:contentTypeVersion="2" ma:contentTypeDescription="Crée un document." ma:contentTypeScope="" ma:versionID="7fa5805d289acf63e9ae9f71595df7ec">
  <xsd:schema xmlns:xsd="http://www.w3.org/2001/XMLSchema" xmlns:xs="http://www.w3.org/2001/XMLSchema" xmlns:p="http://schemas.microsoft.com/office/2006/metadata/properties" xmlns:ns2="18c51e4e-c81c-4ec0-b414-224acf363b7d" targetNamespace="http://schemas.microsoft.com/office/2006/metadata/properties" ma:root="true" ma:fieldsID="55d2bf08b377787187cd3accc78a187e" ns2:_="">
    <xsd:import namespace="18c51e4e-c81c-4ec0-b414-224acf363b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c51e4e-c81c-4ec0-b414-224acf363b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366549-FF43-4079-A7C6-C7909D36F5C5}"/>
</file>

<file path=customXml/itemProps2.xml><?xml version="1.0" encoding="utf-8"?>
<ds:datastoreItem xmlns:ds="http://purl.oclc.org/ooxml/officeDocument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6EB8CBA-B6CA-4C46-A2D7-FA045D06DF97}"/>
</file>

<file path=docProps/app.xml><?xml version="1.0" encoding="utf-8"?>
<Properties xmlns="http://purl.oclc.org/ooxml/officeDocument/extendedProperties" xmlns:vt="http://purl.oclc.org/ooxml/officeDocument/docPropsVTypes">
  <Template>Présentation Circuit trois lignes (grand écran)</Template>
  <TotalTime>1139</TotalTime>
  <Words>280</Words>
  <Application>Microsoft Office PowerPoint</Application>
  <PresentationFormat>Personnalisé</PresentationFormat>
  <Paragraphs>48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Technologie 16:9</vt:lpstr>
      <vt:lpstr>Projet Javascript CIR2</vt:lpstr>
      <vt:lpstr>Présentation PowerPoint</vt:lpstr>
      <vt:lpstr>Présentation PowerPoint</vt:lpstr>
      <vt:lpstr>Présentation PowerPoint</vt:lpstr>
      <vt:lpstr>Caractéristiques : </vt:lpstr>
      <vt:lpstr>Déroulement</vt:lpstr>
      <vt:lpstr>Enjoy!!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de titre</dc:title>
  <dc:creator>Valentin Bequart</dc:creator>
  <cp:lastModifiedBy>BEQUART Valentin</cp:lastModifiedBy>
  <cp:revision>201</cp:revision>
  <dcterms:created xsi:type="dcterms:W3CDTF">2019-09-29T12:56:01Z</dcterms:created>
  <dcterms:modified xsi:type="dcterms:W3CDTF">2021-01-30T09:38:32Z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InternalTags">
    <vt:lpwstr/>
  </property>
  <property fmtid="{D5CDD505-2E9C-101B-9397-08002B2CF9AE}" pid="3" name="ContentTypeId">
    <vt:lpwstr>0x0101005D15D7D74765384FB315C08ABBCB9873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