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9" r:id="rId4"/>
    <p:sldId id="259" r:id="rId5"/>
    <p:sldId id="261" r:id="rId6"/>
    <p:sldId id="262" r:id="rId7"/>
    <p:sldId id="263" r:id="rId8"/>
    <p:sldId id="264" r:id="rId9"/>
    <p:sldId id="265" r:id="rId10"/>
    <p:sldId id="28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6F8-EE9C-4DC5-B0A8-D584DC06A97B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2A5-66DB-469E-8E8A-2E31A85181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79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6F8-EE9C-4DC5-B0A8-D584DC06A97B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2A5-66DB-469E-8E8A-2E31A85181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55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6F8-EE9C-4DC5-B0A8-D584DC06A97B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2A5-66DB-469E-8E8A-2E31A85181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25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6F8-EE9C-4DC5-B0A8-D584DC06A97B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2A5-66DB-469E-8E8A-2E31A85181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19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6F8-EE9C-4DC5-B0A8-D584DC06A97B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2A5-66DB-469E-8E8A-2E31A85181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38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6F8-EE9C-4DC5-B0A8-D584DC06A97B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2A5-66DB-469E-8E8A-2E31A85181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90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6F8-EE9C-4DC5-B0A8-D584DC06A97B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2A5-66DB-469E-8E8A-2E31A85181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55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6F8-EE9C-4DC5-B0A8-D584DC06A97B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2A5-66DB-469E-8E8A-2E31A85181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31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6F8-EE9C-4DC5-B0A8-D584DC06A97B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2A5-66DB-469E-8E8A-2E31A85181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68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6F8-EE9C-4DC5-B0A8-D584DC06A97B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2A5-66DB-469E-8E8A-2E31A85181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99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96F8-EE9C-4DC5-B0A8-D584DC06A97B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B2A5-66DB-469E-8E8A-2E31A85181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70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C96F8-EE9C-4DC5-B0A8-D584DC06A97B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DB2A5-66DB-469E-8E8A-2E31A85181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12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emf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6.png"/><Relationship Id="rId4" Type="http://schemas.openxmlformats.org/officeDocument/2006/relationships/image" Target="../media/image25.emf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emf"/><Relationship Id="rId7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emf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25" y="83128"/>
            <a:ext cx="9582529" cy="666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5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69" y="471360"/>
            <a:ext cx="11318893" cy="108312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05" y="2237047"/>
            <a:ext cx="2920216" cy="15424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152" y="2481955"/>
            <a:ext cx="4943887" cy="129756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5"/>
          <a:srcRect t="47781"/>
          <a:stretch/>
        </p:blipFill>
        <p:spPr>
          <a:xfrm>
            <a:off x="1613564" y="3731577"/>
            <a:ext cx="8503948" cy="287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2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3" y="326677"/>
            <a:ext cx="11737763" cy="90545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79" y="1314335"/>
            <a:ext cx="10019167" cy="263841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/>
          <a:srcRect t="47781" r="33122"/>
          <a:stretch/>
        </p:blipFill>
        <p:spPr>
          <a:xfrm>
            <a:off x="350469" y="5006767"/>
            <a:ext cx="3378251" cy="170580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480" y="3925970"/>
            <a:ext cx="5447226" cy="156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769" y="1863839"/>
            <a:ext cx="9456985" cy="400309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61" y="324660"/>
            <a:ext cx="11468403" cy="7827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/>
          <a:srcRect t="47781" r="33122"/>
          <a:stretch/>
        </p:blipFill>
        <p:spPr>
          <a:xfrm>
            <a:off x="350469" y="5006767"/>
            <a:ext cx="3378251" cy="170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5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80" y="1267430"/>
            <a:ext cx="7937927" cy="410658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7" y="342870"/>
            <a:ext cx="12056533" cy="78035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t="47781" r="33122"/>
          <a:stretch/>
        </p:blipFill>
        <p:spPr>
          <a:xfrm>
            <a:off x="350469" y="5006767"/>
            <a:ext cx="3378251" cy="170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t="13546"/>
          <a:stretch/>
        </p:blipFill>
        <p:spPr>
          <a:xfrm>
            <a:off x="529502" y="1442720"/>
            <a:ext cx="11035612" cy="46809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t="47781" r="33122"/>
          <a:stretch/>
        </p:blipFill>
        <p:spPr>
          <a:xfrm>
            <a:off x="350469" y="5006767"/>
            <a:ext cx="3378251" cy="170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0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t="51366"/>
          <a:stretch/>
        </p:blipFill>
        <p:spPr>
          <a:xfrm>
            <a:off x="319651" y="4668059"/>
            <a:ext cx="11344029" cy="218994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27" y="172160"/>
            <a:ext cx="7588018" cy="436936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/>
          <a:srcRect t="47781" r="33122"/>
          <a:stretch/>
        </p:blipFill>
        <p:spPr>
          <a:xfrm>
            <a:off x="8559749" y="172160"/>
            <a:ext cx="3378251" cy="170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2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26258"/>
          <a:stretch/>
        </p:blipFill>
        <p:spPr>
          <a:xfrm>
            <a:off x="672465" y="1889760"/>
            <a:ext cx="10115550" cy="469195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-1" b="76778"/>
          <a:stretch/>
        </p:blipFill>
        <p:spPr>
          <a:xfrm>
            <a:off x="1038225" y="229177"/>
            <a:ext cx="10115550" cy="147770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47781" r="33122"/>
          <a:stretch/>
        </p:blipFill>
        <p:spPr>
          <a:xfrm>
            <a:off x="8671509" y="853976"/>
            <a:ext cx="3378251" cy="170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7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496290"/>
            <a:ext cx="11056845" cy="276167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t="47781" r="33122"/>
          <a:stretch/>
        </p:blipFill>
        <p:spPr>
          <a:xfrm>
            <a:off x="350469" y="5006767"/>
            <a:ext cx="3378251" cy="170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2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01" y="483753"/>
            <a:ext cx="11666779" cy="275820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76" y="3500147"/>
            <a:ext cx="10286897" cy="304843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553527" y="203200"/>
            <a:ext cx="4341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EXERCICE 2 CORRIGE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38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333518"/>
            <a:ext cx="8370018" cy="136725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65746"/>
            <a:ext cx="12134185" cy="449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7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47781"/>
          <a:stretch/>
        </p:blipFill>
        <p:spPr>
          <a:xfrm>
            <a:off x="1877724" y="2571712"/>
            <a:ext cx="8503948" cy="28717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65" y="518613"/>
            <a:ext cx="11126279" cy="1042948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H="1" flipV="1">
            <a:off x="2826327" y="2733964"/>
            <a:ext cx="600364" cy="184727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2580295" y="5808901"/>
                <a:ext cx="542520" cy="644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295" y="5808901"/>
                <a:ext cx="542520" cy="644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2418080" y="2089300"/>
                <a:ext cx="550984" cy="644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080" y="2089300"/>
                <a:ext cx="550984" cy="644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5709575" y="3001091"/>
                <a:ext cx="542520" cy="644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575" y="3001091"/>
                <a:ext cx="542520" cy="644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 flipH="1">
            <a:off x="3375891" y="4513312"/>
            <a:ext cx="43411" cy="186020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3419302" y="3645755"/>
            <a:ext cx="2239818" cy="80912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26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4" y="206951"/>
            <a:ext cx="10076058" cy="278194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5" y="3298101"/>
            <a:ext cx="12086785" cy="316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1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637"/>
            <a:ext cx="11916029" cy="63875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99128"/>
            <a:ext cx="12192000" cy="69515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95380"/>
            <a:ext cx="12026780" cy="224891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37" y="4802764"/>
            <a:ext cx="11143819" cy="159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4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1" y="939078"/>
            <a:ext cx="11962263" cy="20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760124" y="1899920"/>
            <a:ext cx="4553556" cy="3852605"/>
            <a:chOff x="1877724" y="2089300"/>
            <a:chExt cx="5603389" cy="4364265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2"/>
            <a:srcRect t="47781" r="34108"/>
            <a:stretch/>
          </p:blipFill>
          <p:spPr>
            <a:xfrm>
              <a:off x="1877724" y="2571712"/>
              <a:ext cx="5603389" cy="2871702"/>
            </a:xfrm>
            <a:prstGeom prst="rect">
              <a:avLst/>
            </a:prstGeom>
          </p:spPr>
        </p:pic>
        <p:cxnSp>
          <p:nvCxnSpPr>
            <p:cNvPr id="8" name="Connecteur droit avec flèche 7"/>
            <p:cNvCxnSpPr/>
            <p:nvPr/>
          </p:nvCxnSpPr>
          <p:spPr>
            <a:xfrm flipH="1" flipV="1">
              <a:off x="2826327" y="2733964"/>
              <a:ext cx="600364" cy="1847272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2580295" y="5808901"/>
                  <a:ext cx="542520" cy="644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32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0295" y="5808901"/>
                  <a:ext cx="542520" cy="6446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2418080" y="2089300"/>
                  <a:ext cx="550984" cy="644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32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8080" y="2089300"/>
                  <a:ext cx="550984" cy="64466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5709575" y="3001091"/>
                  <a:ext cx="542520" cy="644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32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9575" y="3001091"/>
                  <a:ext cx="542520" cy="64466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necteur droit avec flèche 11"/>
            <p:cNvCxnSpPr/>
            <p:nvPr/>
          </p:nvCxnSpPr>
          <p:spPr>
            <a:xfrm flipH="1">
              <a:off x="3375891" y="4513312"/>
              <a:ext cx="43411" cy="186020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 flipV="1">
              <a:off x="3419302" y="3645755"/>
              <a:ext cx="2239818" cy="809128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486" y="391952"/>
            <a:ext cx="11437315" cy="64975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7"/>
          <a:srcRect l="63743" t="54614" r="13127" b="16794"/>
          <a:stretch/>
        </p:blipFill>
        <p:spPr>
          <a:xfrm>
            <a:off x="5191760" y="1318483"/>
            <a:ext cx="2630060" cy="2262799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8"/>
          <a:srcRect t="40533" r="18229"/>
          <a:stretch/>
        </p:blipFill>
        <p:spPr>
          <a:xfrm>
            <a:off x="3967928" y="4862704"/>
            <a:ext cx="7931303" cy="110744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9"/>
          <a:srcRect t="39731" r="78114" b="970"/>
          <a:stretch/>
        </p:blipFill>
        <p:spPr>
          <a:xfrm>
            <a:off x="8229932" y="1961005"/>
            <a:ext cx="2079135" cy="1016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10"/>
          <a:srcRect t="52569" r="59371" b="-229"/>
          <a:stretch/>
        </p:blipFill>
        <p:spPr>
          <a:xfrm>
            <a:off x="8141654" y="3248116"/>
            <a:ext cx="4050346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9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20394" t="55130" r="18164"/>
          <a:stretch/>
        </p:blipFill>
        <p:spPr>
          <a:xfrm>
            <a:off x="618524" y="2508074"/>
            <a:ext cx="11177236" cy="39079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449323" y="372910"/>
                <a:ext cx="2549479" cy="621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e>
                      </m:acc>
                      <m:r>
                        <a:rPr lang="fr-FR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∆ℓ </m:t>
                      </m:r>
                      <m:acc>
                        <m:accPr>
                          <m:chr m:val="⃗"/>
                          <m:ctrlPr>
                            <a:rPr lang="fr-FR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</m:acc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23" y="372910"/>
                <a:ext cx="2549479" cy="621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497323" y="288587"/>
                <a:ext cx="869467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constante de raideur</a:t>
                </a:r>
              </a:p>
              <a:p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fr-F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fr-FR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allongement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fr-F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vecteur unitaire pointé vers l’extérieur du ressort</a:t>
                </a:r>
                <a:endParaRPr lang="fr-F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323" y="288587"/>
                <a:ext cx="8694677" cy="1200329"/>
              </a:xfrm>
              <a:prstGeom prst="rect">
                <a:avLst/>
              </a:prstGeom>
              <a:blipFill>
                <a:blip r:embed="rId4"/>
                <a:stretch>
                  <a:fillRect l="-210" t="-3553" b="-111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04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t="42918"/>
          <a:stretch/>
        </p:blipFill>
        <p:spPr>
          <a:xfrm>
            <a:off x="926957" y="1463040"/>
            <a:ext cx="6835284" cy="111843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57" y="2441953"/>
            <a:ext cx="8626138" cy="91238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35" y="3308906"/>
            <a:ext cx="10684312" cy="134100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50" y="414456"/>
            <a:ext cx="11531914" cy="73191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6"/>
          <a:srcRect l="34931" t="61885" r="35256" b="-4878"/>
          <a:stretch/>
        </p:blipFill>
        <p:spPr>
          <a:xfrm>
            <a:off x="4112492" y="4605179"/>
            <a:ext cx="4419600" cy="77216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2492" y="5516864"/>
            <a:ext cx="3296455" cy="108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6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29548"/>
          <a:stretch/>
        </p:blipFill>
        <p:spPr>
          <a:xfrm>
            <a:off x="226291" y="1076960"/>
            <a:ext cx="11319114" cy="12395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71" y="436880"/>
            <a:ext cx="7210829" cy="42860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71" y="2983520"/>
            <a:ext cx="11587878" cy="37509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/>
          <a:srcRect t="45659"/>
          <a:stretch/>
        </p:blipFill>
        <p:spPr>
          <a:xfrm>
            <a:off x="221271" y="3488286"/>
            <a:ext cx="11760478" cy="537365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1765964" y="3804141"/>
            <a:ext cx="3303876" cy="2951992"/>
            <a:chOff x="1877724" y="2157944"/>
            <a:chExt cx="5603389" cy="4295621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6"/>
            <a:srcRect t="47781" r="34108"/>
            <a:stretch/>
          </p:blipFill>
          <p:spPr>
            <a:xfrm>
              <a:off x="1877724" y="2571712"/>
              <a:ext cx="5603389" cy="2871702"/>
            </a:xfrm>
            <a:prstGeom prst="rect">
              <a:avLst/>
            </a:prstGeom>
          </p:spPr>
        </p:pic>
        <p:cxnSp>
          <p:nvCxnSpPr>
            <p:cNvPr id="10" name="Connecteur droit avec flèche 9"/>
            <p:cNvCxnSpPr/>
            <p:nvPr/>
          </p:nvCxnSpPr>
          <p:spPr>
            <a:xfrm flipH="1" flipV="1">
              <a:off x="2826327" y="2733964"/>
              <a:ext cx="600364" cy="1847272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2580295" y="5808901"/>
                  <a:ext cx="542520" cy="644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32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0295" y="5808901"/>
                  <a:ext cx="542520" cy="644664"/>
                </a:xfrm>
                <a:prstGeom prst="rect">
                  <a:avLst/>
                </a:prstGeom>
                <a:blipFill>
                  <a:blip r:embed="rId7"/>
                  <a:stretch>
                    <a:fillRect r="-9615" b="-125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2029311" y="2157944"/>
                  <a:ext cx="550984" cy="644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32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311" y="2157944"/>
                  <a:ext cx="550984" cy="644664"/>
                </a:xfrm>
                <a:prstGeom prst="rect">
                  <a:avLst/>
                </a:prstGeom>
                <a:blipFill>
                  <a:blip r:embed="rId8"/>
                  <a:stretch>
                    <a:fillRect r="-9259" b="-1095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/>
                <p:cNvSpPr txBox="1"/>
                <p:nvPr/>
              </p:nvSpPr>
              <p:spPr>
                <a:xfrm>
                  <a:off x="5764721" y="2733963"/>
                  <a:ext cx="542520" cy="644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32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3" name="ZoneTexte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4721" y="2733963"/>
                  <a:ext cx="542520" cy="644664"/>
                </a:xfrm>
                <a:prstGeom prst="rect">
                  <a:avLst/>
                </a:prstGeom>
                <a:blipFill>
                  <a:blip r:embed="rId9"/>
                  <a:stretch>
                    <a:fillRect r="-5769" b="-1095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cteur droit avec flèche 13"/>
            <p:cNvCxnSpPr/>
            <p:nvPr/>
          </p:nvCxnSpPr>
          <p:spPr>
            <a:xfrm flipH="1">
              <a:off x="3375891" y="4513312"/>
              <a:ext cx="43411" cy="186020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 flipV="1">
              <a:off x="3419302" y="3645755"/>
              <a:ext cx="2239818" cy="809128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559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24225"/>
          <a:stretch/>
        </p:blipFill>
        <p:spPr>
          <a:xfrm>
            <a:off x="318163" y="1229359"/>
            <a:ext cx="11654173" cy="215761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57" y="406400"/>
            <a:ext cx="10596951" cy="3983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t="40533" r="18229"/>
          <a:stretch/>
        </p:blipFill>
        <p:spPr>
          <a:xfrm>
            <a:off x="7061200" y="1229360"/>
            <a:ext cx="5130800" cy="7164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5"/>
          <a:srcRect t="52569" r="59371" b="-229"/>
          <a:stretch/>
        </p:blipFill>
        <p:spPr>
          <a:xfrm>
            <a:off x="8737599" y="2203213"/>
            <a:ext cx="2673951" cy="637204"/>
          </a:xfrm>
          <a:prstGeom prst="rect">
            <a:avLst/>
          </a:prstGeom>
        </p:spPr>
      </p:pic>
      <p:grpSp>
        <p:nvGrpSpPr>
          <p:cNvPr id="7" name="Groupe 6"/>
          <p:cNvGrpSpPr/>
          <p:nvPr/>
        </p:nvGrpSpPr>
        <p:grpSpPr>
          <a:xfrm>
            <a:off x="1908204" y="3499341"/>
            <a:ext cx="3303876" cy="2951992"/>
            <a:chOff x="1877724" y="2157944"/>
            <a:chExt cx="5603389" cy="4295621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6"/>
            <a:srcRect t="47781" r="34108"/>
            <a:stretch/>
          </p:blipFill>
          <p:spPr>
            <a:xfrm>
              <a:off x="1877724" y="2571712"/>
              <a:ext cx="5603389" cy="2871702"/>
            </a:xfrm>
            <a:prstGeom prst="rect">
              <a:avLst/>
            </a:prstGeom>
          </p:spPr>
        </p:pic>
        <p:cxnSp>
          <p:nvCxnSpPr>
            <p:cNvPr id="9" name="Connecteur droit avec flèche 8"/>
            <p:cNvCxnSpPr/>
            <p:nvPr/>
          </p:nvCxnSpPr>
          <p:spPr>
            <a:xfrm flipH="1" flipV="1">
              <a:off x="2826327" y="2733964"/>
              <a:ext cx="600364" cy="1847272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2580295" y="5808901"/>
                  <a:ext cx="542520" cy="644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32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0295" y="5808901"/>
                  <a:ext cx="542520" cy="644664"/>
                </a:xfrm>
                <a:prstGeom prst="rect">
                  <a:avLst/>
                </a:prstGeom>
                <a:blipFill>
                  <a:blip r:embed="rId7"/>
                  <a:stretch>
                    <a:fillRect r="-9615" b="-125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2029311" y="2157944"/>
                  <a:ext cx="550984" cy="644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32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311" y="2157944"/>
                  <a:ext cx="550984" cy="644664"/>
                </a:xfrm>
                <a:prstGeom prst="rect">
                  <a:avLst/>
                </a:prstGeom>
                <a:blipFill>
                  <a:blip r:embed="rId8"/>
                  <a:stretch>
                    <a:fillRect r="-9434" b="-1095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5764721" y="2733963"/>
                  <a:ext cx="542520" cy="644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32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4721" y="2733963"/>
                  <a:ext cx="542520" cy="644664"/>
                </a:xfrm>
                <a:prstGeom prst="rect">
                  <a:avLst/>
                </a:prstGeom>
                <a:blipFill>
                  <a:blip r:embed="rId9"/>
                  <a:stretch>
                    <a:fillRect r="-5769" b="-1095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necteur droit avec flèche 12"/>
            <p:cNvCxnSpPr/>
            <p:nvPr/>
          </p:nvCxnSpPr>
          <p:spPr>
            <a:xfrm flipH="1">
              <a:off x="3375891" y="4513312"/>
              <a:ext cx="43411" cy="186020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 flipV="1">
              <a:off x="3419302" y="3645755"/>
              <a:ext cx="2239818" cy="809128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548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57" y="1817254"/>
            <a:ext cx="9625511" cy="93056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61" y="2954480"/>
            <a:ext cx="7887741" cy="9478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79" y="4108450"/>
            <a:ext cx="10571204" cy="111471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631" y="361020"/>
            <a:ext cx="11235924" cy="96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6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5" y="2076420"/>
            <a:ext cx="11643480" cy="150913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12" y="312936"/>
            <a:ext cx="11728932" cy="161746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/>
          <a:srcRect t="47781"/>
          <a:stretch/>
        </p:blipFill>
        <p:spPr>
          <a:xfrm>
            <a:off x="1613564" y="3731577"/>
            <a:ext cx="8503948" cy="287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74</Words>
  <Application>Microsoft Office PowerPoint</Application>
  <PresentationFormat>Grand écran</PresentationFormat>
  <Paragraphs>17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YNCREA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Kekeli N'KONOU</dc:creator>
  <cp:lastModifiedBy>Pascale DIENER</cp:lastModifiedBy>
  <cp:revision>16</cp:revision>
  <dcterms:created xsi:type="dcterms:W3CDTF">2020-03-19T10:21:43Z</dcterms:created>
  <dcterms:modified xsi:type="dcterms:W3CDTF">2020-03-19T16:45:06Z</dcterms:modified>
</cp:coreProperties>
</file>