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6" r:id="rId7"/>
    <p:sldId id="277" r:id="rId8"/>
    <p:sldId id="278" r:id="rId9"/>
    <p:sldId id="259" r:id="rId10"/>
    <p:sldId id="263" r:id="rId11"/>
    <p:sldId id="258" r:id="rId12"/>
    <p:sldId id="266" r:id="rId13"/>
    <p:sldId id="264" r:id="rId14"/>
    <p:sldId id="267" r:id="rId15"/>
    <p:sldId id="265" r:id="rId16"/>
    <p:sldId id="280" r:id="rId17"/>
    <p:sldId id="281" r:id="rId18"/>
    <p:sldId id="268" r:id="rId19"/>
    <p:sldId id="269" r:id="rId20"/>
    <p:sldId id="27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170"/>
    <a:srgbClr val="CC4A22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1E083-9CBB-46F7-ABD9-8AB0E590CCFF}" v="28" dt="2021-05-07T10:43:5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4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9DDAB-0316-4630-86D1-1A5FDE65B504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</dgm:pt>
    <dgm:pt modelId="{C143CA80-7A14-4BD1-B501-0AD034D7A440}">
      <dgm:prSet phldrT="[Text]" custT="1"/>
      <dgm:spPr>
        <a:solidFill>
          <a:srgbClr val="CC4A22"/>
        </a:solidFill>
      </dgm:spPr>
      <dgm:t>
        <a:bodyPr/>
        <a:lstStyle/>
        <a:p>
          <a:r>
            <a:rPr lang="en-US" sz="2000" dirty="0"/>
            <a:t>Source</a:t>
          </a:r>
        </a:p>
      </dgm:t>
    </dgm:pt>
    <dgm:pt modelId="{39C6BD09-4E0F-44E6-B532-699FB972A729}" type="parTrans" cxnId="{B4C442B1-39C4-4650-B070-74FDB64A8C06}">
      <dgm:prSet/>
      <dgm:spPr/>
      <dgm:t>
        <a:bodyPr/>
        <a:lstStyle/>
        <a:p>
          <a:endParaRPr lang="en-US"/>
        </a:p>
      </dgm:t>
    </dgm:pt>
    <dgm:pt modelId="{124B938E-BE95-4A9E-9CF5-AB04C5C94FE1}" type="sibTrans" cxnId="{B4C442B1-39C4-4650-B070-74FDB64A8C06}">
      <dgm:prSet/>
      <dgm:spPr/>
      <dgm:t>
        <a:bodyPr/>
        <a:lstStyle/>
        <a:p>
          <a:endParaRPr lang="en-US"/>
        </a:p>
      </dgm:t>
    </dgm:pt>
    <dgm:pt modelId="{2B65328B-4BE3-45E1-A95B-ED403337A508}">
      <dgm:prSet phldrT="[Text]" custT="1"/>
      <dgm:spPr/>
      <dgm:t>
        <a:bodyPr/>
        <a:lstStyle/>
        <a:p>
          <a:r>
            <a:rPr lang="en-US" sz="2000" dirty="0"/>
            <a:t>Collect</a:t>
          </a:r>
        </a:p>
      </dgm:t>
    </dgm:pt>
    <dgm:pt modelId="{E1B68AF3-75C0-4582-90FC-FDCC9DC27270}" type="parTrans" cxnId="{EB5E1D27-1556-45E1-AA46-547EFBF6692F}">
      <dgm:prSet/>
      <dgm:spPr/>
      <dgm:t>
        <a:bodyPr/>
        <a:lstStyle/>
        <a:p>
          <a:endParaRPr lang="en-US"/>
        </a:p>
      </dgm:t>
    </dgm:pt>
    <dgm:pt modelId="{FC24FA95-9AF9-417D-ABA8-2FB4A742348C}" type="sibTrans" cxnId="{EB5E1D27-1556-45E1-AA46-547EFBF6692F}">
      <dgm:prSet/>
      <dgm:spPr/>
      <dgm:t>
        <a:bodyPr/>
        <a:lstStyle/>
        <a:p>
          <a:endParaRPr lang="en-US"/>
        </a:p>
      </dgm:t>
    </dgm:pt>
    <dgm:pt modelId="{34EE932C-C6A0-4629-BF6D-FBDFCE1EFD8E}">
      <dgm:prSet phldrT="[Text]" custT="1"/>
      <dgm:spPr/>
      <dgm:t>
        <a:bodyPr/>
        <a:lstStyle/>
        <a:p>
          <a:r>
            <a:rPr lang="en-US" sz="2000" dirty="0"/>
            <a:t>Processing</a:t>
          </a:r>
        </a:p>
      </dgm:t>
    </dgm:pt>
    <dgm:pt modelId="{D17D1E73-1110-403C-8D29-9CF1AD38755F}" type="parTrans" cxnId="{3E549556-A818-4C2B-9D81-5DED1D42C042}">
      <dgm:prSet/>
      <dgm:spPr/>
      <dgm:t>
        <a:bodyPr/>
        <a:lstStyle/>
        <a:p>
          <a:endParaRPr lang="en-US"/>
        </a:p>
      </dgm:t>
    </dgm:pt>
    <dgm:pt modelId="{AAA2729A-2276-4A3D-91D2-62224C7D0A28}" type="sibTrans" cxnId="{3E549556-A818-4C2B-9D81-5DED1D42C042}">
      <dgm:prSet/>
      <dgm:spPr/>
      <dgm:t>
        <a:bodyPr/>
        <a:lstStyle/>
        <a:p>
          <a:endParaRPr lang="en-US"/>
        </a:p>
      </dgm:t>
    </dgm:pt>
    <dgm:pt modelId="{1E33822D-9FDB-42B5-9A9C-4BA0FEE8A350}">
      <dgm:prSet phldrT="[Text]" custT="1"/>
      <dgm:spPr/>
      <dgm:t>
        <a:bodyPr/>
        <a:lstStyle/>
        <a:p>
          <a:r>
            <a:rPr lang="en-US" sz="2000" dirty="0"/>
            <a:t>Visualizations</a:t>
          </a:r>
        </a:p>
      </dgm:t>
    </dgm:pt>
    <dgm:pt modelId="{566323C6-756D-4D85-9446-9AFC3231FB69}" type="parTrans" cxnId="{0A9E9EF1-0DBF-42EF-AAAA-C6770B0AE9EE}">
      <dgm:prSet/>
      <dgm:spPr/>
      <dgm:t>
        <a:bodyPr/>
        <a:lstStyle/>
        <a:p>
          <a:endParaRPr lang="en-US"/>
        </a:p>
      </dgm:t>
    </dgm:pt>
    <dgm:pt modelId="{CBDFD3D9-3231-4180-88AD-F80B4D1F2408}" type="sibTrans" cxnId="{0A9E9EF1-0DBF-42EF-AAAA-C6770B0AE9EE}">
      <dgm:prSet/>
      <dgm:spPr/>
      <dgm:t>
        <a:bodyPr/>
        <a:lstStyle/>
        <a:p>
          <a:endParaRPr lang="en-US"/>
        </a:p>
      </dgm:t>
    </dgm:pt>
    <dgm:pt modelId="{6C1510F2-4012-4736-8098-6F0678FBE5F3}">
      <dgm:prSet phldrT="[Text]" custT="1"/>
      <dgm:spPr/>
      <dgm:t>
        <a:bodyPr/>
        <a:lstStyle/>
        <a:p>
          <a:r>
            <a:rPr lang="en-US" sz="2000" dirty="0"/>
            <a:t>Storage</a:t>
          </a:r>
        </a:p>
      </dgm:t>
    </dgm:pt>
    <dgm:pt modelId="{D2288206-3FC4-4BE6-8685-DB2351A1B227}" type="parTrans" cxnId="{B73224E4-9926-4575-9FAA-EB896B86CBCE}">
      <dgm:prSet/>
      <dgm:spPr/>
      <dgm:t>
        <a:bodyPr/>
        <a:lstStyle/>
        <a:p>
          <a:endParaRPr lang="en-US"/>
        </a:p>
      </dgm:t>
    </dgm:pt>
    <dgm:pt modelId="{BE04CFED-406A-4CBC-A712-4F04362859B6}" type="sibTrans" cxnId="{B73224E4-9926-4575-9FAA-EB896B86CBCE}">
      <dgm:prSet/>
      <dgm:spPr/>
      <dgm:t>
        <a:bodyPr/>
        <a:lstStyle/>
        <a:p>
          <a:endParaRPr lang="en-US"/>
        </a:p>
      </dgm:t>
    </dgm:pt>
    <dgm:pt modelId="{F9F4B26F-4AD9-4486-B556-CAF8A7B0361A}" type="pres">
      <dgm:prSet presAssocID="{0EB9DDAB-0316-4630-86D1-1A5FDE65B504}" presName="Name0" presStyleCnt="0">
        <dgm:presLayoutVars>
          <dgm:dir/>
          <dgm:resizeHandles val="exact"/>
        </dgm:presLayoutVars>
      </dgm:prSet>
      <dgm:spPr/>
    </dgm:pt>
    <dgm:pt modelId="{3B282E3B-A763-47AF-898B-04AFFEC53830}" type="pres">
      <dgm:prSet presAssocID="{C143CA80-7A14-4BD1-B501-0AD034D7A440}" presName="parTxOnly" presStyleLbl="node1" presStyleIdx="0" presStyleCnt="5">
        <dgm:presLayoutVars>
          <dgm:bulletEnabled val="1"/>
        </dgm:presLayoutVars>
      </dgm:prSet>
      <dgm:spPr/>
    </dgm:pt>
    <dgm:pt modelId="{23415DBD-FB7E-49EE-9C05-4FFE9498BA15}" type="pres">
      <dgm:prSet presAssocID="{124B938E-BE95-4A9E-9CF5-AB04C5C94FE1}" presName="parSpace" presStyleCnt="0"/>
      <dgm:spPr/>
    </dgm:pt>
    <dgm:pt modelId="{CCD3BF58-8397-49B2-8460-3FBF13B3EDF1}" type="pres">
      <dgm:prSet presAssocID="{2B65328B-4BE3-45E1-A95B-ED403337A508}" presName="parTxOnly" presStyleLbl="node1" presStyleIdx="1" presStyleCnt="5">
        <dgm:presLayoutVars>
          <dgm:bulletEnabled val="1"/>
        </dgm:presLayoutVars>
      </dgm:prSet>
      <dgm:spPr/>
    </dgm:pt>
    <dgm:pt modelId="{09C27D9A-5F92-4958-B7D8-9173DABEA465}" type="pres">
      <dgm:prSet presAssocID="{FC24FA95-9AF9-417D-ABA8-2FB4A742348C}" presName="parSpace" presStyleCnt="0"/>
      <dgm:spPr/>
    </dgm:pt>
    <dgm:pt modelId="{45A72422-56B7-44EA-9F51-C468EB286D81}" type="pres">
      <dgm:prSet presAssocID="{34EE932C-C6A0-4629-BF6D-FBDFCE1EFD8E}" presName="parTxOnly" presStyleLbl="node1" presStyleIdx="2" presStyleCnt="5">
        <dgm:presLayoutVars>
          <dgm:bulletEnabled val="1"/>
        </dgm:presLayoutVars>
      </dgm:prSet>
      <dgm:spPr/>
    </dgm:pt>
    <dgm:pt modelId="{C3A1F129-94A0-4CC7-95E9-D3A87C961270}" type="pres">
      <dgm:prSet presAssocID="{AAA2729A-2276-4A3D-91D2-62224C7D0A28}" presName="parSpace" presStyleCnt="0"/>
      <dgm:spPr/>
    </dgm:pt>
    <dgm:pt modelId="{773B5F5D-7852-459C-8D10-E534A6034318}" type="pres">
      <dgm:prSet presAssocID="{6C1510F2-4012-4736-8098-6F0678FBE5F3}" presName="parTxOnly" presStyleLbl="node1" presStyleIdx="3" presStyleCnt="5">
        <dgm:presLayoutVars>
          <dgm:bulletEnabled val="1"/>
        </dgm:presLayoutVars>
      </dgm:prSet>
      <dgm:spPr/>
    </dgm:pt>
    <dgm:pt modelId="{0731E827-F8C1-429A-898F-EDF23DFBD16B}" type="pres">
      <dgm:prSet presAssocID="{BE04CFED-406A-4CBC-A712-4F04362859B6}" presName="parSpace" presStyleCnt="0"/>
      <dgm:spPr/>
    </dgm:pt>
    <dgm:pt modelId="{809B6E6F-DC0A-4558-9F0D-9F7D8CB67F26}" type="pres">
      <dgm:prSet presAssocID="{1E33822D-9FDB-42B5-9A9C-4BA0FEE8A3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3F94A02-9E87-4AA1-AFE1-A35DEA85A8DA}" type="presOf" srcId="{C143CA80-7A14-4BD1-B501-0AD034D7A440}" destId="{3B282E3B-A763-47AF-898B-04AFFEC53830}" srcOrd="0" destOrd="0" presId="urn:microsoft.com/office/officeart/2005/8/layout/hChevron3"/>
    <dgm:cxn modelId="{547E5018-F92B-409D-A2FD-58E2DDC2F48E}" type="presOf" srcId="{6C1510F2-4012-4736-8098-6F0678FBE5F3}" destId="{773B5F5D-7852-459C-8D10-E534A6034318}" srcOrd="0" destOrd="0" presId="urn:microsoft.com/office/officeart/2005/8/layout/hChevron3"/>
    <dgm:cxn modelId="{EB5E1D27-1556-45E1-AA46-547EFBF6692F}" srcId="{0EB9DDAB-0316-4630-86D1-1A5FDE65B504}" destId="{2B65328B-4BE3-45E1-A95B-ED403337A508}" srcOrd="1" destOrd="0" parTransId="{E1B68AF3-75C0-4582-90FC-FDCC9DC27270}" sibTransId="{FC24FA95-9AF9-417D-ABA8-2FB4A742348C}"/>
    <dgm:cxn modelId="{9E180438-DDC7-4CFA-9943-449DF45A19DE}" type="presOf" srcId="{1E33822D-9FDB-42B5-9A9C-4BA0FEE8A350}" destId="{809B6E6F-DC0A-4558-9F0D-9F7D8CB67F26}" srcOrd="0" destOrd="0" presId="urn:microsoft.com/office/officeart/2005/8/layout/hChevron3"/>
    <dgm:cxn modelId="{3E549556-A818-4C2B-9D81-5DED1D42C042}" srcId="{0EB9DDAB-0316-4630-86D1-1A5FDE65B504}" destId="{34EE932C-C6A0-4629-BF6D-FBDFCE1EFD8E}" srcOrd="2" destOrd="0" parTransId="{D17D1E73-1110-403C-8D29-9CF1AD38755F}" sibTransId="{AAA2729A-2276-4A3D-91D2-62224C7D0A28}"/>
    <dgm:cxn modelId="{27B5947F-0174-4184-A294-42BF86B3981A}" type="presOf" srcId="{34EE932C-C6A0-4629-BF6D-FBDFCE1EFD8E}" destId="{45A72422-56B7-44EA-9F51-C468EB286D81}" srcOrd="0" destOrd="0" presId="urn:microsoft.com/office/officeart/2005/8/layout/hChevron3"/>
    <dgm:cxn modelId="{30A43A87-7DAD-46B6-9CD8-D6E8D233E591}" type="presOf" srcId="{2B65328B-4BE3-45E1-A95B-ED403337A508}" destId="{CCD3BF58-8397-49B2-8460-3FBF13B3EDF1}" srcOrd="0" destOrd="0" presId="urn:microsoft.com/office/officeart/2005/8/layout/hChevron3"/>
    <dgm:cxn modelId="{B4C442B1-39C4-4650-B070-74FDB64A8C06}" srcId="{0EB9DDAB-0316-4630-86D1-1A5FDE65B504}" destId="{C143CA80-7A14-4BD1-B501-0AD034D7A440}" srcOrd="0" destOrd="0" parTransId="{39C6BD09-4E0F-44E6-B532-699FB972A729}" sibTransId="{124B938E-BE95-4A9E-9CF5-AB04C5C94FE1}"/>
    <dgm:cxn modelId="{C6DDC9BD-3697-4139-AAC2-8FCC228F712A}" type="presOf" srcId="{0EB9DDAB-0316-4630-86D1-1A5FDE65B504}" destId="{F9F4B26F-4AD9-4486-B556-CAF8A7B0361A}" srcOrd="0" destOrd="0" presId="urn:microsoft.com/office/officeart/2005/8/layout/hChevron3"/>
    <dgm:cxn modelId="{B73224E4-9926-4575-9FAA-EB896B86CBCE}" srcId="{0EB9DDAB-0316-4630-86D1-1A5FDE65B504}" destId="{6C1510F2-4012-4736-8098-6F0678FBE5F3}" srcOrd="3" destOrd="0" parTransId="{D2288206-3FC4-4BE6-8685-DB2351A1B227}" sibTransId="{BE04CFED-406A-4CBC-A712-4F04362859B6}"/>
    <dgm:cxn modelId="{0A9E9EF1-0DBF-42EF-AAAA-C6770B0AE9EE}" srcId="{0EB9DDAB-0316-4630-86D1-1A5FDE65B504}" destId="{1E33822D-9FDB-42B5-9A9C-4BA0FEE8A350}" srcOrd="4" destOrd="0" parTransId="{566323C6-756D-4D85-9446-9AFC3231FB69}" sibTransId="{CBDFD3D9-3231-4180-88AD-F80B4D1F2408}"/>
    <dgm:cxn modelId="{FD8B16D9-D3BD-4BD6-AB47-A97EE5BBC16C}" type="presParOf" srcId="{F9F4B26F-4AD9-4486-B556-CAF8A7B0361A}" destId="{3B282E3B-A763-47AF-898B-04AFFEC53830}" srcOrd="0" destOrd="0" presId="urn:microsoft.com/office/officeart/2005/8/layout/hChevron3"/>
    <dgm:cxn modelId="{7BD6597F-0754-4495-B37B-B9134916E161}" type="presParOf" srcId="{F9F4B26F-4AD9-4486-B556-CAF8A7B0361A}" destId="{23415DBD-FB7E-49EE-9C05-4FFE9498BA15}" srcOrd="1" destOrd="0" presId="urn:microsoft.com/office/officeart/2005/8/layout/hChevron3"/>
    <dgm:cxn modelId="{3D6A46A8-ECD8-4D97-A342-35198F538C3C}" type="presParOf" srcId="{F9F4B26F-4AD9-4486-B556-CAF8A7B0361A}" destId="{CCD3BF58-8397-49B2-8460-3FBF13B3EDF1}" srcOrd="2" destOrd="0" presId="urn:microsoft.com/office/officeart/2005/8/layout/hChevron3"/>
    <dgm:cxn modelId="{4AAEE88D-6E25-40E9-8B3F-F890198AB277}" type="presParOf" srcId="{F9F4B26F-4AD9-4486-B556-CAF8A7B0361A}" destId="{09C27D9A-5F92-4958-B7D8-9173DABEA465}" srcOrd="3" destOrd="0" presId="urn:microsoft.com/office/officeart/2005/8/layout/hChevron3"/>
    <dgm:cxn modelId="{7EC42CAE-00E8-4F0B-A198-A4828BCB3D0B}" type="presParOf" srcId="{F9F4B26F-4AD9-4486-B556-CAF8A7B0361A}" destId="{45A72422-56B7-44EA-9F51-C468EB286D81}" srcOrd="4" destOrd="0" presId="urn:microsoft.com/office/officeart/2005/8/layout/hChevron3"/>
    <dgm:cxn modelId="{7A697F3C-5BCF-4811-85DA-33CFE60D937C}" type="presParOf" srcId="{F9F4B26F-4AD9-4486-B556-CAF8A7B0361A}" destId="{C3A1F129-94A0-4CC7-95E9-D3A87C961270}" srcOrd="5" destOrd="0" presId="urn:microsoft.com/office/officeart/2005/8/layout/hChevron3"/>
    <dgm:cxn modelId="{B4DE80C1-6E04-401D-9E6D-4DF5A59BA697}" type="presParOf" srcId="{F9F4B26F-4AD9-4486-B556-CAF8A7B0361A}" destId="{773B5F5D-7852-459C-8D10-E534A6034318}" srcOrd="6" destOrd="0" presId="urn:microsoft.com/office/officeart/2005/8/layout/hChevron3"/>
    <dgm:cxn modelId="{C49B539D-A5A3-4012-8C8A-5F825F03C2EF}" type="presParOf" srcId="{F9F4B26F-4AD9-4486-B556-CAF8A7B0361A}" destId="{0731E827-F8C1-429A-898F-EDF23DFBD16B}" srcOrd="7" destOrd="0" presId="urn:microsoft.com/office/officeart/2005/8/layout/hChevron3"/>
    <dgm:cxn modelId="{AD39FCD1-8833-4423-BA58-15D5DC13ADC7}" type="presParOf" srcId="{F9F4B26F-4AD9-4486-B556-CAF8A7B0361A}" destId="{809B6E6F-DC0A-4558-9F0D-9F7D8CB67F2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82E3B-A763-47AF-898B-04AFFEC53830}">
      <dsp:nvSpPr>
        <dsp:cNvPr id="0" name=""/>
        <dsp:cNvSpPr/>
      </dsp:nvSpPr>
      <dsp:spPr>
        <a:xfrm>
          <a:off x="1300" y="421205"/>
          <a:ext cx="2536310" cy="1014524"/>
        </a:xfrm>
        <a:prstGeom prst="homePlate">
          <a:avLst/>
        </a:prstGeom>
        <a:solidFill>
          <a:srgbClr val="CC4A2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</a:t>
          </a:r>
        </a:p>
      </dsp:txBody>
      <dsp:txXfrm>
        <a:off x="1300" y="421205"/>
        <a:ext cx="2282679" cy="1014524"/>
      </dsp:txXfrm>
    </dsp:sp>
    <dsp:sp modelId="{CCD3BF58-8397-49B2-8460-3FBF13B3EDF1}">
      <dsp:nvSpPr>
        <dsp:cNvPr id="0" name=""/>
        <dsp:cNvSpPr/>
      </dsp:nvSpPr>
      <dsp:spPr>
        <a:xfrm>
          <a:off x="2030348" y="421205"/>
          <a:ext cx="2536310" cy="1014524"/>
        </a:xfrm>
        <a:prstGeom prst="chevron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</a:t>
          </a:r>
        </a:p>
      </dsp:txBody>
      <dsp:txXfrm>
        <a:off x="2537610" y="421205"/>
        <a:ext cx="1521786" cy="1014524"/>
      </dsp:txXfrm>
    </dsp:sp>
    <dsp:sp modelId="{45A72422-56B7-44EA-9F51-C468EB286D81}">
      <dsp:nvSpPr>
        <dsp:cNvPr id="0" name=""/>
        <dsp:cNvSpPr/>
      </dsp:nvSpPr>
      <dsp:spPr>
        <a:xfrm>
          <a:off x="4059397" y="421205"/>
          <a:ext cx="2536310" cy="1014524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</a:t>
          </a:r>
        </a:p>
      </dsp:txBody>
      <dsp:txXfrm>
        <a:off x="4566659" y="421205"/>
        <a:ext cx="1521786" cy="1014524"/>
      </dsp:txXfrm>
    </dsp:sp>
    <dsp:sp modelId="{773B5F5D-7852-459C-8D10-E534A6034318}">
      <dsp:nvSpPr>
        <dsp:cNvPr id="0" name=""/>
        <dsp:cNvSpPr/>
      </dsp:nvSpPr>
      <dsp:spPr>
        <a:xfrm>
          <a:off x="6088445" y="421205"/>
          <a:ext cx="2536310" cy="1014524"/>
        </a:xfrm>
        <a:prstGeom prst="chevron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</a:t>
          </a:r>
        </a:p>
      </dsp:txBody>
      <dsp:txXfrm>
        <a:off x="6595707" y="421205"/>
        <a:ext cx="1521786" cy="1014524"/>
      </dsp:txXfrm>
    </dsp:sp>
    <dsp:sp modelId="{809B6E6F-DC0A-4558-9F0D-9F7D8CB67F26}">
      <dsp:nvSpPr>
        <dsp:cNvPr id="0" name=""/>
        <dsp:cNvSpPr/>
      </dsp:nvSpPr>
      <dsp:spPr>
        <a:xfrm>
          <a:off x="8117493" y="421205"/>
          <a:ext cx="2536310" cy="101452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Visualizations</a:t>
          </a:r>
        </a:p>
      </dsp:txBody>
      <dsp:txXfrm>
        <a:off x="8624755" y="421205"/>
        <a:ext cx="1521786" cy="1014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34D4-49FA-4934-84F6-A6B79BA97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E00E5-3B4F-40CC-97A6-FEB5F70D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5A38-24E6-434E-A125-FD2F6C07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4B5B-BF0F-4BBC-AF5A-A7C601CF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95B5-F019-4314-94A3-BACC45F3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F2F2-37C8-4A94-911A-41053818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8109E-D823-45B9-87D0-AED86CAD2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828C-414D-40B0-80CC-E221F19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DA05-5DAD-4C00-A6F0-D380C875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9C3D-0698-4BD5-9D09-43F28464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0C162-0FFA-4384-BBC5-CAFEF192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7EE31-5A23-476D-ABF5-197F87324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835F-260A-436A-8390-143F662A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074F-D1DC-41FE-B70A-D074A283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BC41-9788-4323-B84E-B9428990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6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04FA-0E1E-45CE-80D5-8B70F815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146A-3FED-4F34-99AA-367C4EB0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EAF6-88E4-4418-A4F1-D320FAA5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0855-2DC1-4570-ACB2-189EB6A3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886C-411D-4805-9151-7AF5D575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24E8-99FE-4BFF-A54E-28ED74AA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DD6D-30AE-4B2E-ABFB-7A8345A7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268D-D22A-49EF-B2D7-561B2DAF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8D78-CFE5-46B7-9457-8C3D6326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6ACD8-0A0E-48D4-9ECF-718B294B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790-5BF5-431B-A19A-4BCEEFD5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5E8-A7F5-4DE0-AA3E-F53EC6630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0244-AB1C-4495-8C8D-502E3F16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8CA5-0436-4145-98E8-A2C3F8B7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ADF54-86EB-4A2B-B224-BA15F0D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4B760-EC12-4559-B8BE-F7069221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0FDF-A4A2-485A-BF05-B3DF173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B1E-FE35-4922-B026-7D2C2E59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9CA1-C690-4F29-BE22-C4E1E468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94BC-14FF-4713-A481-F2CEA6A29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A74FB-FCCC-4986-8FAD-5D6FE46B6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DE8DC-A4F0-4C27-8F54-B3247D5D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47069-1F54-4FA6-AE91-CBE2AA95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EB949-E05B-474A-A381-252FEAA0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84E1-ECEC-40F8-895E-B98FD95D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E94C1-2C17-4393-9CB2-9C828097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D3E0F-E23B-41B9-8C39-F3B9395D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6692-629F-479A-832B-491423A0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4AF7A-0175-455D-A32B-C458F5AF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1914B-E43F-4B87-9540-7760299A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342BA-ACC9-42E7-B6AD-D88AF992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3F1C-F7DB-42C8-8C88-A47C4379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E417-00DD-4AE9-AE88-2ACAA84D4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48F1-DA50-49D6-899C-91432F9DC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3D51-0DF5-4609-A198-7EA95DA7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E3F1-4059-452F-B801-223F6D5A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CD98B-57E8-42D4-8DAD-4F86325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EBC3-642A-4D5E-BCF0-88CD0935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FC7DE-817A-4461-8BC7-D9C9569E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0D59-A5B2-495C-A013-ACFEA701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8841A-E8D5-4EC8-B52E-885FCFA1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C787-3C4B-4187-93A6-0D96CB16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90EB-7328-49B2-9156-0671EE0E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50536-6625-47CF-8B57-D4C2159C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853D-B503-4455-9B16-F5105821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F38D-BDF5-4025-9322-7C94CD6D1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DB21-E012-46A5-B784-E42CF43D573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97BB-EABE-4711-A9C1-49B8A0AC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5B59-EA35-4894-AA17-A8E4CF149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6259-7D52-4107-8C60-4C48E23B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85A822-9DEF-477C-A232-C4D0EDD7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6C4A3-D1F0-4668-A3D7-B9940A7BF317}"/>
              </a:ext>
            </a:extLst>
          </p:cNvPr>
          <p:cNvSpPr txBox="1"/>
          <p:nvPr/>
        </p:nvSpPr>
        <p:spPr>
          <a:xfrm>
            <a:off x="-172279" y="3558209"/>
            <a:ext cx="1643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erlin Sans FB" panose="020E0602020502020306" pitchFamily="34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DE249-AE32-42C6-A812-2797D07CDCD2}"/>
              </a:ext>
            </a:extLst>
          </p:cNvPr>
          <p:cNvSpPr txBox="1"/>
          <p:nvPr/>
        </p:nvSpPr>
        <p:spPr>
          <a:xfrm>
            <a:off x="1179443" y="4359966"/>
            <a:ext cx="397474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Biome Light" panose="020B0502040204020203" pitchFamily="34" charset="0"/>
              </a:rPr>
              <a:t>Real-time Twitter Hashtag Tracker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Biome Light" panose="020B0502040204020203" pitchFamily="34" charset="0"/>
              </a:rPr>
              <a:t>For Big Data Case Study </a:t>
            </a:r>
          </a:p>
        </p:txBody>
      </p:sp>
    </p:spTree>
    <p:extLst>
      <p:ext uri="{BB962C8B-B14F-4D97-AF65-F5344CB8AC3E}">
        <p14:creationId xmlns:p14="http://schemas.microsoft.com/office/powerpoint/2010/main" val="150974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FCD020-B6A4-41D3-BCB2-4ECE707F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7927300" cy="4307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0DBCF-1F02-470F-9929-4DAD630F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742" y="1439940"/>
            <a:ext cx="5893634" cy="1547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4997E9-5312-4F68-AE1A-37DD84B81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361" y="2790702"/>
            <a:ext cx="5782595" cy="1676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DC4A6-7C96-44A2-9ADB-63AB5238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happened at 17/2/2021 ?</a:t>
            </a:r>
          </a:p>
        </p:txBody>
      </p:sp>
    </p:spTree>
    <p:extLst>
      <p:ext uri="{BB962C8B-B14F-4D97-AF65-F5344CB8AC3E}">
        <p14:creationId xmlns:p14="http://schemas.microsoft.com/office/powerpoint/2010/main" val="84650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84E02-EB19-4A06-826A-58D5294B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China before and after banning Clubhouse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B4041F96-5873-4C5B-B773-AA3D4B61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29" y="2590650"/>
            <a:ext cx="5828261" cy="3088978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4BB40CC-8BE7-418E-8E00-426512F72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9"/>
          <a:stretch/>
        </p:blipFill>
        <p:spPr>
          <a:xfrm>
            <a:off x="202710" y="2590650"/>
            <a:ext cx="5828262" cy="30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5D21F-A872-4CF6-8E08-4ED7074F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happened at 10/4/2021 ?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8017308-061E-429F-B68F-64863F14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95" y="2365285"/>
            <a:ext cx="4201339" cy="3938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95F3B7-B2E3-48D8-9BEC-3F489784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702750"/>
            <a:ext cx="5828261" cy="3263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15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07907-0D1C-44A1-A629-7E624CEA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844675"/>
            <a:ext cx="4924425" cy="4449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6CBBD-93E4-482F-9157-E5A9EBD3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38" y="1844675"/>
            <a:ext cx="497363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69C76-24AB-44FA-9000-E224004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Tweets impressions at 10/04/2021</a:t>
            </a:r>
          </a:p>
        </p:txBody>
      </p:sp>
    </p:spTree>
    <p:extLst>
      <p:ext uri="{BB962C8B-B14F-4D97-AF65-F5344CB8AC3E}">
        <p14:creationId xmlns:p14="http://schemas.microsoft.com/office/powerpoint/2010/main" val="23709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5D21F-A872-4CF6-8E08-4ED7074F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happened after 10/4/2021?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C6AE3-C3E5-48C5-A9EB-75C7613B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99" y="2365285"/>
            <a:ext cx="4232907" cy="3938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55CE3-1343-4DB3-8E7D-F35D8027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17" y="2725002"/>
            <a:ext cx="5712423" cy="3219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18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EB85-296D-4966-B6A6-E0844B02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talking about Clubhouse from..?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4CDC7-E6C1-48B6-A8A1-46E8DFFC2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139156"/>
            <a:ext cx="7143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7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4C67-F456-4873-B212-E8B77007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talking about Clubhouse via..?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904C4-F1B4-4ECC-AD08-C196155B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7" t="3260" r="12136"/>
          <a:stretch/>
        </p:blipFill>
        <p:spPr>
          <a:xfrm>
            <a:off x="2422676" y="1822626"/>
            <a:ext cx="7346647" cy="4670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094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DAC5-A368-410C-A36A-26497A03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talking about Clubhouse from verified account?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7F890-E3C0-4FD7-A9D5-201D0E5DA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41" t="5253" r="1913"/>
          <a:stretch/>
        </p:blipFill>
        <p:spPr>
          <a:xfrm>
            <a:off x="2462103" y="1977013"/>
            <a:ext cx="7267793" cy="4515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343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975AE6B-9525-4ADB-BA1E-E560ABA4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5" y="873177"/>
            <a:ext cx="10925769" cy="51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930E-3C7B-491F-A22D-9343235F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6241"/>
          </a:xfrm>
        </p:spPr>
        <p:txBody>
          <a:bodyPr/>
          <a:lstStyle/>
          <a:p>
            <a:r>
              <a:rPr lang="en-US" dirty="0"/>
              <a:t>Near Real-Time Data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DF349C-52AF-4C05-8901-BDB065584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51113"/>
              </p:ext>
            </p:extLst>
          </p:nvPr>
        </p:nvGraphicFramePr>
        <p:xfrm>
          <a:off x="838200" y="1375433"/>
          <a:ext cx="10655105" cy="185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93C47D8-3BBD-42BD-958E-40E6F24F0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4" t="10830" r="23362" b="19205"/>
          <a:stretch/>
        </p:blipFill>
        <p:spPr bwMode="auto">
          <a:xfrm>
            <a:off x="1120877" y="3149209"/>
            <a:ext cx="1460092" cy="114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488ADB8-050E-49D0-97B5-C961E4C9E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9" b="28005"/>
          <a:stretch/>
        </p:blipFill>
        <p:spPr bwMode="auto">
          <a:xfrm>
            <a:off x="3018391" y="3314606"/>
            <a:ext cx="1792760" cy="81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3FFE25D-E1CA-45E5-B5E0-C08001612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t="6148" r="23223" b="6560"/>
          <a:stretch/>
        </p:blipFill>
        <p:spPr bwMode="auto">
          <a:xfrm>
            <a:off x="5269372" y="3050990"/>
            <a:ext cx="1792760" cy="13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0ADF7DE-678E-4678-A6A8-BA3D6BE9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26" y="3592364"/>
            <a:ext cx="1624818" cy="12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8B804A-6519-4556-BE33-07B181F6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32" y="2877526"/>
            <a:ext cx="1566203" cy="8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1824C64-A513-48AF-8F8F-14F00064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858" y="3174363"/>
            <a:ext cx="1305360" cy="10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CC085EE7-5685-4806-A659-E02A854F7AAE}"/>
              </a:ext>
            </a:extLst>
          </p:cNvPr>
          <p:cNvSpPr/>
          <p:nvPr/>
        </p:nvSpPr>
        <p:spPr>
          <a:xfrm rot="10800000">
            <a:off x="2580968" y="4568769"/>
            <a:ext cx="2961701" cy="1002618"/>
          </a:xfrm>
          <a:prstGeom prst="chevron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D94A5-5032-4977-8B2D-ED6D56586B8F}"/>
              </a:ext>
            </a:extLst>
          </p:cNvPr>
          <p:cNvSpPr txBox="1"/>
          <p:nvPr/>
        </p:nvSpPr>
        <p:spPr>
          <a:xfrm>
            <a:off x="3683188" y="4870023"/>
            <a:ext cx="75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36795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31E5-A007-4B6E-8949-5F2C2A0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985"/>
          </a:xfrm>
        </p:spPr>
        <p:txBody>
          <a:bodyPr/>
          <a:lstStyle/>
          <a:p>
            <a:r>
              <a:rPr lang="en-US" dirty="0"/>
              <a:t>Data retrieved from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AB029-CA51-4F95-BC0C-9CB0D5CF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96" y="1453050"/>
            <a:ext cx="9347913" cy="459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7ACE14-9942-4B20-A67D-125A95435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9020"/>
              </p:ext>
            </p:extLst>
          </p:nvPr>
        </p:nvGraphicFramePr>
        <p:xfrm>
          <a:off x="6292948" y="3160235"/>
          <a:ext cx="5775298" cy="354711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91847">
                  <a:extLst>
                    <a:ext uri="{9D8B030D-6E8A-4147-A177-3AD203B41FA5}">
                      <a16:colId xmlns:a16="http://schemas.microsoft.com/office/drawing/2014/main" val="4283262906"/>
                    </a:ext>
                  </a:extLst>
                </a:gridCol>
                <a:gridCol w="2424004">
                  <a:extLst>
                    <a:ext uri="{9D8B030D-6E8A-4147-A177-3AD203B41FA5}">
                      <a16:colId xmlns:a16="http://schemas.microsoft.com/office/drawing/2014/main" val="2934134900"/>
                    </a:ext>
                  </a:extLst>
                </a:gridCol>
                <a:gridCol w="1459447">
                  <a:extLst>
                    <a:ext uri="{9D8B030D-6E8A-4147-A177-3AD203B41FA5}">
                      <a16:colId xmlns:a16="http://schemas.microsoft.com/office/drawing/2014/main" val="24228338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username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samirsaran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168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tweet_id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1362995389712932864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821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tweet_text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 really enjoy the small..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423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tweet_create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2021-02-20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986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tweet_retweets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34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tweet_favorites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515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user_location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New Delhi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787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user_verified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015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user_followers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68833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008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user_friends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6668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user_n_status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15196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7955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user_create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2009-08-23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3166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tweet_source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Twitter for iPhone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980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feedback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88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77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DDD1-E963-48AB-A83F-6535E1D5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0F86C-DAB4-43A0-8133-ED0A33A4165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1690688"/>
            <a:ext cx="3154846" cy="39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99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DA4-8B08-43E3-A6A0-ED64C50E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snscrape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287C-1A38-49EF-952D-563CDA14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snscrape</a:t>
            </a:r>
            <a:r>
              <a:rPr lang="en-US" dirty="0"/>
              <a:t> is a scraper for social networking services (SNS). It scrapes things like user profiles, hashtags, or searches and returns the discovered items, e.g. the relevant posts.</a:t>
            </a:r>
          </a:p>
          <a:p>
            <a:pPr marL="0" indent="0">
              <a:buNone/>
            </a:pPr>
            <a:r>
              <a:rPr lang="en-US" dirty="0"/>
              <a:t>The following services are currently supported:</a:t>
            </a:r>
          </a:p>
          <a:p>
            <a:r>
              <a:rPr lang="en-US" dirty="0"/>
              <a:t>Facebook: user profiles, groups, and communities (aka visitor posts)</a:t>
            </a:r>
          </a:p>
          <a:p>
            <a:r>
              <a:rPr lang="en-US" dirty="0"/>
              <a:t>Instagram: user profiles, hashtags, and locations</a:t>
            </a:r>
          </a:p>
          <a:p>
            <a:r>
              <a:rPr lang="en-US" dirty="0"/>
              <a:t>Reddit: users, subreddits, and searches (via </a:t>
            </a:r>
            <a:r>
              <a:rPr lang="en-US" dirty="0" err="1"/>
              <a:t>Pushshift</a:t>
            </a:r>
            <a:r>
              <a:rPr lang="en-US" dirty="0"/>
              <a:t>)</a:t>
            </a:r>
          </a:p>
          <a:p>
            <a:r>
              <a:rPr lang="en-US" dirty="0"/>
              <a:t>Telegram: channels</a:t>
            </a:r>
          </a:p>
          <a:p>
            <a:r>
              <a:rPr lang="en-US" dirty="0"/>
              <a:t>Twitter: users, user profiles, hashtags, searches, threads, and list posts</a:t>
            </a:r>
          </a:p>
          <a:p>
            <a:r>
              <a:rPr lang="en-US" dirty="0" err="1"/>
              <a:t>VKontakte</a:t>
            </a:r>
            <a:r>
              <a:rPr lang="en-US" dirty="0"/>
              <a:t>: user profiles</a:t>
            </a:r>
          </a:p>
          <a:p>
            <a:r>
              <a:rPr lang="en-US" dirty="0"/>
              <a:t>Weibo (</a:t>
            </a:r>
            <a:r>
              <a:rPr lang="en-US" dirty="0" err="1"/>
              <a:t>Sina</a:t>
            </a:r>
            <a:r>
              <a:rPr lang="en-US" dirty="0"/>
              <a:t> Weibo): user profiles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3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0A97C-ADCE-47F0-8394-847871E7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4" y="154745"/>
            <a:ext cx="11434043" cy="6651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2ED0B0-EF7A-468D-833C-13B42BE6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69" y="1165570"/>
            <a:ext cx="3562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EC90E-779D-41DF-A79C-20EAEF4F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081087"/>
            <a:ext cx="8448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8F5BDC7-C6C7-4FDD-8E4F-AA2CFDA7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77" r="185" b="-4"/>
          <a:stretch/>
        </p:blipFill>
        <p:spPr>
          <a:xfrm>
            <a:off x="1000874" y="2384425"/>
            <a:ext cx="4123576" cy="3616325"/>
          </a:xfrm>
          <a:prstGeom prst="rect">
            <a:avLst/>
          </a:prstGeom>
        </p:spPr>
      </p:pic>
      <p:pic>
        <p:nvPicPr>
          <p:cNvPr id="12" name="Content Placeholder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410AEF5F-0423-413D-ACC8-A5A7DC41F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54"/>
          <a:stretch/>
        </p:blipFill>
        <p:spPr>
          <a:xfrm>
            <a:off x="5124450" y="2384425"/>
            <a:ext cx="5854700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CAC91-4C6D-4E5C-A449-FAB30FB1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happened at 1/2/2021 ?</a:t>
            </a:r>
          </a:p>
        </p:txBody>
      </p:sp>
    </p:spTree>
    <p:extLst>
      <p:ext uri="{BB962C8B-B14F-4D97-AF65-F5344CB8AC3E}">
        <p14:creationId xmlns:p14="http://schemas.microsoft.com/office/powerpoint/2010/main" val="384485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07907-0D1C-44A1-A629-7E624CEA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844675"/>
            <a:ext cx="4919663" cy="4449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03943-0882-4C49-8C14-38348FAF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13" y="1844675"/>
            <a:ext cx="4964113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69C76-24AB-44FA-9000-E224004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Tweets impressions at 01/02/2021</a:t>
            </a:r>
          </a:p>
        </p:txBody>
      </p:sp>
    </p:spTree>
    <p:extLst>
      <p:ext uri="{BB962C8B-B14F-4D97-AF65-F5344CB8AC3E}">
        <p14:creationId xmlns:p14="http://schemas.microsoft.com/office/powerpoint/2010/main" val="14549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C7F572F53544E9B00665E918EB3D7" ma:contentTypeVersion="4" ma:contentTypeDescription="Create a new document." ma:contentTypeScope="" ma:versionID="47361cbeac27d53f6a84150f930ffb07">
  <xsd:schema xmlns:xsd="http://www.w3.org/2001/XMLSchema" xmlns:xs="http://www.w3.org/2001/XMLSchema" xmlns:p="http://schemas.microsoft.com/office/2006/metadata/properties" xmlns:ns3="ae1a74f4-ec4e-474c-9f2e-351fc1afa3eb" targetNamespace="http://schemas.microsoft.com/office/2006/metadata/properties" ma:root="true" ma:fieldsID="c36db0bf2b4f46f737bc924f6d780d25" ns3:_="">
    <xsd:import namespace="ae1a74f4-ec4e-474c-9f2e-351fc1afa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a74f4-ec4e-474c-9f2e-351fc1afa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BC8993-7657-4E8F-8980-D90FAF397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1a74f4-ec4e-474c-9f2e-351fc1afa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B02B69-EB88-49F7-96BE-85E313FE89B3}">
  <ds:schemaRefs>
    <ds:schemaRef ds:uri="http://purl.org/dc/elements/1.1/"/>
    <ds:schemaRef ds:uri="ae1a74f4-ec4e-474c-9f2e-351fc1afa3eb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1B88390-7944-48F2-B98C-572DBB6125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264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</vt:lpstr>
      <vt:lpstr>Calibri</vt:lpstr>
      <vt:lpstr>Calibri Light</vt:lpstr>
      <vt:lpstr>Segoe UI Emoji</vt:lpstr>
      <vt:lpstr>Office Theme</vt:lpstr>
      <vt:lpstr>PowerPoint Presentation</vt:lpstr>
      <vt:lpstr>Near Real-Time Data Pipeline</vt:lpstr>
      <vt:lpstr>Data retrieved from tweets</vt:lpstr>
      <vt:lpstr>Challenges</vt:lpstr>
      <vt:lpstr>snscrape</vt:lpstr>
      <vt:lpstr>PowerPoint Presentation</vt:lpstr>
      <vt:lpstr>PowerPoint Presentation</vt:lpstr>
      <vt:lpstr>What happened at 1/2/2021 ?</vt:lpstr>
      <vt:lpstr>Tweets impressions at 01/02/2021</vt:lpstr>
      <vt:lpstr>What happened at 17/2/2021 ?</vt:lpstr>
      <vt:lpstr>China before and after banning Clubhouse</vt:lpstr>
      <vt:lpstr>What happened at 10/4/2021 ?</vt:lpstr>
      <vt:lpstr>Tweets impressions at 10/04/2021</vt:lpstr>
      <vt:lpstr>What happened after 10/4/2021?</vt:lpstr>
      <vt:lpstr>People talking about Clubhouse from..?</vt:lpstr>
      <vt:lpstr>People talking about Clubhouse via..?</vt:lpstr>
      <vt:lpstr>People talking about Clubhouse from verified account?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Norhan Abdelaziz</dc:creator>
  <cp:lastModifiedBy>Norhan Abdelaziz</cp:lastModifiedBy>
  <cp:revision>18</cp:revision>
  <dcterms:created xsi:type="dcterms:W3CDTF">2021-05-07T00:09:54Z</dcterms:created>
  <dcterms:modified xsi:type="dcterms:W3CDTF">2021-05-07T19:04:36Z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0x0101003A5C7F572F53544E9B00665E918EB3D7</vt:lpwstr>
  </property>
</Properties>
</file>