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
  </p:notesMasterIdLst>
  <p:sldIdLst>
    <p:sldId id="256" r:id="rId3"/>
  </p:sldIdLst>
  <p:sldSz cx="10691813" cy="151193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762">
          <p15:clr>
            <a:srgbClr val="747775"/>
          </p15:clr>
        </p15:guide>
        <p15:guide id="2" pos="3368">
          <p15:clr>
            <a:srgbClr val="747775"/>
          </p15:clr>
        </p15:guide>
        <p15:guide id="3" pos="346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35" y="-341"/>
      </p:cViewPr>
      <p:guideLst>
        <p:guide orient="horz" pos="4762"/>
        <p:guide pos="3368"/>
        <p:guide pos="3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6926" y="685800"/>
            <a:ext cx="2424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6f79403fe_1_79:notes"/>
          <p:cNvSpPr txBox="1">
            <a:spLocks noGrp="1"/>
          </p:cNvSpPr>
          <p:nvPr>
            <p:ph type="body" idx="1"/>
          </p:nvPr>
        </p:nvSpPr>
        <p:spPr>
          <a:xfrm>
            <a:off x="685800" y="4343400"/>
            <a:ext cx="5486400" cy="4114800"/>
          </a:xfrm>
          <a:prstGeom prst="rect">
            <a:avLst/>
          </a:prstGeom>
        </p:spPr>
        <p:txBody>
          <a:bodyPr spcFirstLastPara="1" wrap="square" lIns="57525" tIns="57525" rIns="57525" bIns="57525" anchor="t" anchorCtr="0">
            <a:noAutofit/>
          </a:bodyPr>
          <a:lstStyle/>
          <a:p>
            <a:pPr marL="0" lvl="0" indent="0" algn="l" rtl="0">
              <a:spcBef>
                <a:spcPts val="0"/>
              </a:spcBef>
              <a:spcAft>
                <a:spcPts val="0"/>
              </a:spcAft>
              <a:buNone/>
            </a:pPr>
            <a:endParaRPr/>
          </a:p>
        </p:txBody>
      </p:sp>
      <p:sp>
        <p:nvSpPr>
          <p:cNvPr id="131" name="Google Shape;131;g256f79403fe_1_79: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64478" y="2188777"/>
            <a:ext cx="9963000" cy="6033900"/>
          </a:xfrm>
          <a:prstGeom prst="rect">
            <a:avLst/>
          </a:prstGeom>
        </p:spPr>
        <p:txBody>
          <a:bodyPr spcFirstLastPara="1" wrap="square" lIns="160850" tIns="160850" rIns="160850" bIns="160850" anchor="b" anchorCtr="0">
            <a:normAutofit/>
          </a:bodyPr>
          <a:lstStyle>
            <a:lvl1pPr lvl="0" algn="ctr" rtl="0">
              <a:spcBef>
                <a:spcPts val="0"/>
              </a:spcBef>
              <a:spcAft>
                <a:spcPts val="0"/>
              </a:spcAft>
              <a:buSzPts val="9100"/>
              <a:buNone/>
              <a:defRPr sz="9100"/>
            </a:lvl1pPr>
            <a:lvl2pPr lvl="1" algn="ctr" rtl="0">
              <a:spcBef>
                <a:spcPts val="0"/>
              </a:spcBef>
              <a:spcAft>
                <a:spcPts val="0"/>
              </a:spcAft>
              <a:buSzPts val="9100"/>
              <a:buNone/>
              <a:defRPr sz="9100"/>
            </a:lvl2pPr>
            <a:lvl3pPr lvl="2" algn="ctr" rtl="0">
              <a:spcBef>
                <a:spcPts val="0"/>
              </a:spcBef>
              <a:spcAft>
                <a:spcPts val="0"/>
              </a:spcAft>
              <a:buSzPts val="9100"/>
              <a:buNone/>
              <a:defRPr sz="9100"/>
            </a:lvl3pPr>
            <a:lvl4pPr lvl="3" algn="ctr" rtl="0">
              <a:spcBef>
                <a:spcPts val="0"/>
              </a:spcBef>
              <a:spcAft>
                <a:spcPts val="0"/>
              </a:spcAft>
              <a:buSzPts val="9100"/>
              <a:buNone/>
              <a:defRPr sz="9100"/>
            </a:lvl4pPr>
            <a:lvl5pPr lvl="4" algn="ctr" rtl="0">
              <a:spcBef>
                <a:spcPts val="0"/>
              </a:spcBef>
              <a:spcAft>
                <a:spcPts val="0"/>
              </a:spcAft>
              <a:buSzPts val="9100"/>
              <a:buNone/>
              <a:defRPr sz="9100"/>
            </a:lvl5pPr>
            <a:lvl6pPr lvl="5" algn="ctr" rtl="0">
              <a:spcBef>
                <a:spcPts val="0"/>
              </a:spcBef>
              <a:spcAft>
                <a:spcPts val="0"/>
              </a:spcAft>
              <a:buSzPts val="9100"/>
              <a:buNone/>
              <a:defRPr sz="9100"/>
            </a:lvl6pPr>
            <a:lvl7pPr lvl="6" algn="ctr" rtl="0">
              <a:spcBef>
                <a:spcPts val="0"/>
              </a:spcBef>
              <a:spcAft>
                <a:spcPts val="0"/>
              </a:spcAft>
              <a:buSzPts val="9100"/>
              <a:buNone/>
              <a:defRPr sz="9100"/>
            </a:lvl7pPr>
            <a:lvl8pPr lvl="7" algn="ctr" rtl="0">
              <a:spcBef>
                <a:spcPts val="0"/>
              </a:spcBef>
              <a:spcAft>
                <a:spcPts val="0"/>
              </a:spcAft>
              <a:buSzPts val="9100"/>
              <a:buNone/>
              <a:defRPr sz="9100"/>
            </a:lvl8pPr>
            <a:lvl9pPr lvl="8" algn="ctr" rtl="0">
              <a:spcBef>
                <a:spcPts val="0"/>
              </a:spcBef>
              <a:spcAft>
                <a:spcPts val="0"/>
              </a:spcAft>
              <a:buSzPts val="9100"/>
              <a:buNone/>
              <a:defRPr sz="9100"/>
            </a:lvl9pPr>
          </a:lstStyle>
          <a:p>
            <a:endParaRPr/>
          </a:p>
        </p:txBody>
      </p:sp>
      <p:sp>
        <p:nvSpPr>
          <p:cNvPr id="11" name="Google Shape;11;p2"/>
          <p:cNvSpPr txBox="1">
            <a:spLocks noGrp="1"/>
          </p:cNvSpPr>
          <p:nvPr>
            <p:ph type="subTitle" idx="1"/>
          </p:nvPr>
        </p:nvSpPr>
        <p:spPr>
          <a:xfrm>
            <a:off x="364468" y="8331286"/>
            <a:ext cx="9963000" cy="2330100"/>
          </a:xfrm>
          <a:prstGeom prst="rect">
            <a:avLst/>
          </a:prstGeom>
        </p:spPr>
        <p:txBody>
          <a:bodyPr spcFirstLastPara="1" wrap="square" lIns="160850" tIns="160850" rIns="160850" bIns="160850" anchor="t" anchorCtr="0">
            <a:normAutofit/>
          </a:bodyPr>
          <a:lstStyle>
            <a:lvl1pPr lvl="0" algn="ctr" rtl="0">
              <a:lnSpc>
                <a:spcPct val="100000"/>
              </a:lnSpc>
              <a:spcBef>
                <a:spcPts val="0"/>
              </a:spcBef>
              <a:spcAft>
                <a:spcPts val="0"/>
              </a:spcAft>
              <a:buSzPts val="4900"/>
              <a:buNone/>
              <a:defRPr sz="4900"/>
            </a:lvl1pPr>
            <a:lvl2pPr lvl="1" algn="ctr" rtl="0">
              <a:lnSpc>
                <a:spcPct val="100000"/>
              </a:lnSpc>
              <a:spcBef>
                <a:spcPts val="0"/>
              </a:spcBef>
              <a:spcAft>
                <a:spcPts val="0"/>
              </a:spcAft>
              <a:buSzPts val="4900"/>
              <a:buNone/>
              <a:defRPr sz="4900"/>
            </a:lvl2pPr>
            <a:lvl3pPr lvl="2" algn="ctr" rtl="0">
              <a:lnSpc>
                <a:spcPct val="100000"/>
              </a:lnSpc>
              <a:spcBef>
                <a:spcPts val="0"/>
              </a:spcBef>
              <a:spcAft>
                <a:spcPts val="0"/>
              </a:spcAft>
              <a:buSzPts val="4900"/>
              <a:buNone/>
              <a:defRPr sz="4900"/>
            </a:lvl3pPr>
            <a:lvl4pPr lvl="3" algn="ctr" rtl="0">
              <a:lnSpc>
                <a:spcPct val="100000"/>
              </a:lnSpc>
              <a:spcBef>
                <a:spcPts val="0"/>
              </a:spcBef>
              <a:spcAft>
                <a:spcPts val="0"/>
              </a:spcAft>
              <a:buSzPts val="4900"/>
              <a:buNone/>
              <a:defRPr sz="4900"/>
            </a:lvl4pPr>
            <a:lvl5pPr lvl="4" algn="ctr" rtl="0">
              <a:lnSpc>
                <a:spcPct val="100000"/>
              </a:lnSpc>
              <a:spcBef>
                <a:spcPts val="0"/>
              </a:spcBef>
              <a:spcAft>
                <a:spcPts val="0"/>
              </a:spcAft>
              <a:buSzPts val="4900"/>
              <a:buNone/>
              <a:defRPr sz="4900"/>
            </a:lvl5pPr>
            <a:lvl6pPr lvl="5" algn="ctr" rtl="0">
              <a:lnSpc>
                <a:spcPct val="100000"/>
              </a:lnSpc>
              <a:spcBef>
                <a:spcPts val="0"/>
              </a:spcBef>
              <a:spcAft>
                <a:spcPts val="0"/>
              </a:spcAft>
              <a:buSzPts val="4900"/>
              <a:buNone/>
              <a:defRPr sz="4900"/>
            </a:lvl6pPr>
            <a:lvl7pPr lvl="6" algn="ctr" rtl="0">
              <a:lnSpc>
                <a:spcPct val="100000"/>
              </a:lnSpc>
              <a:spcBef>
                <a:spcPts val="0"/>
              </a:spcBef>
              <a:spcAft>
                <a:spcPts val="0"/>
              </a:spcAft>
              <a:buSzPts val="4900"/>
              <a:buNone/>
              <a:defRPr sz="4900"/>
            </a:lvl7pPr>
            <a:lvl8pPr lvl="7" algn="ctr" rtl="0">
              <a:lnSpc>
                <a:spcPct val="100000"/>
              </a:lnSpc>
              <a:spcBef>
                <a:spcPts val="0"/>
              </a:spcBef>
              <a:spcAft>
                <a:spcPts val="0"/>
              </a:spcAft>
              <a:buSzPts val="4900"/>
              <a:buNone/>
              <a:defRPr sz="4900"/>
            </a:lvl8pPr>
            <a:lvl9pPr lvl="8" algn="ctr" rtl="0">
              <a:lnSpc>
                <a:spcPct val="100000"/>
              </a:lnSpc>
              <a:spcBef>
                <a:spcPts val="0"/>
              </a:spcBef>
              <a:spcAft>
                <a:spcPts val="0"/>
              </a:spcAft>
              <a:buSzPts val="4900"/>
              <a:buNone/>
              <a:defRPr sz="4900"/>
            </a:lvl9pPr>
          </a:lstStyle>
          <a:p>
            <a:endParaRPr/>
          </a:p>
        </p:txBody>
      </p:sp>
      <p:sp>
        <p:nvSpPr>
          <p:cNvPr id="12" name="Google Shape;12;p2"/>
          <p:cNvSpPr txBox="1">
            <a:spLocks noGrp="1"/>
          </p:cNvSpPr>
          <p:nvPr>
            <p:ph type="sldNum" idx="12"/>
          </p:nvPr>
        </p:nvSpPr>
        <p:spPr>
          <a:xfrm>
            <a:off x="9906772" y="13708144"/>
            <a:ext cx="641700" cy="1157100"/>
          </a:xfrm>
          <a:prstGeom prst="rect">
            <a:avLst/>
          </a:prstGeom>
        </p:spPr>
        <p:txBody>
          <a:bodyPr spcFirstLastPara="1" wrap="square" lIns="160850" tIns="160850" rIns="160850" bIns="160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64468" y="3251601"/>
            <a:ext cx="9963000" cy="5772000"/>
          </a:xfrm>
          <a:prstGeom prst="rect">
            <a:avLst/>
          </a:prstGeom>
        </p:spPr>
        <p:txBody>
          <a:bodyPr spcFirstLastPara="1" wrap="square" lIns="160850" tIns="160850" rIns="160850" bIns="160850" anchor="b" anchorCtr="0">
            <a:normAutofit/>
          </a:bodyPr>
          <a:lstStyle>
            <a:lvl1pPr lvl="0" algn="ctr" rtl="0">
              <a:spcBef>
                <a:spcPts val="0"/>
              </a:spcBef>
              <a:spcAft>
                <a:spcPts val="0"/>
              </a:spcAft>
              <a:buSzPts val="21100"/>
              <a:buNone/>
              <a:defRPr sz="21100"/>
            </a:lvl1pPr>
            <a:lvl2pPr lvl="1" algn="ctr" rtl="0">
              <a:spcBef>
                <a:spcPts val="0"/>
              </a:spcBef>
              <a:spcAft>
                <a:spcPts val="0"/>
              </a:spcAft>
              <a:buSzPts val="21100"/>
              <a:buNone/>
              <a:defRPr sz="21100"/>
            </a:lvl2pPr>
            <a:lvl3pPr lvl="2" algn="ctr" rtl="0">
              <a:spcBef>
                <a:spcPts val="0"/>
              </a:spcBef>
              <a:spcAft>
                <a:spcPts val="0"/>
              </a:spcAft>
              <a:buSzPts val="21100"/>
              <a:buNone/>
              <a:defRPr sz="21100"/>
            </a:lvl3pPr>
            <a:lvl4pPr lvl="3" algn="ctr" rtl="0">
              <a:spcBef>
                <a:spcPts val="0"/>
              </a:spcBef>
              <a:spcAft>
                <a:spcPts val="0"/>
              </a:spcAft>
              <a:buSzPts val="21100"/>
              <a:buNone/>
              <a:defRPr sz="21100"/>
            </a:lvl4pPr>
            <a:lvl5pPr lvl="4" algn="ctr" rtl="0">
              <a:spcBef>
                <a:spcPts val="0"/>
              </a:spcBef>
              <a:spcAft>
                <a:spcPts val="0"/>
              </a:spcAft>
              <a:buSzPts val="21100"/>
              <a:buNone/>
              <a:defRPr sz="21100"/>
            </a:lvl5pPr>
            <a:lvl6pPr lvl="5" algn="ctr" rtl="0">
              <a:spcBef>
                <a:spcPts val="0"/>
              </a:spcBef>
              <a:spcAft>
                <a:spcPts val="0"/>
              </a:spcAft>
              <a:buSzPts val="21100"/>
              <a:buNone/>
              <a:defRPr sz="21100"/>
            </a:lvl6pPr>
            <a:lvl7pPr lvl="6" algn="ctr" rtl="0">
              <a:spcBef>
                <a:spcPts val="0"/>
              </a:spcBef>
              <a:spcAft>
                <a:spcPts val="0"/>
              </a:spcAft>
              <a:buSzPts val="21100"/>
              <a:buNone/>
              <a:defRPr sz="21100"/>
            </a:lvl7pPr>
            <a:lvl8pPr lvl="7" algn="ctr" rtl="0">
              <a:spcBef>
                <a:spcPts val="0"/>
              </a:spcBef>
              <a:spcAft>
                <a:spcPts val="0"/>
              </a:spcAft>
              <a:buSzPts val="21100"/>
              <a:buNone/>
              <a:defRPr sz="21100"/>
            </a:lvl8pPr>
            <a:lvl9pPr lvl="8" algn="ctr" rtl="0">
              <a:spcBef>
                <a:spcPts val="0"/>
              </a:spcBef>
              <a:spcAft>
                <a:spcPts val="0"/>
              </a:spcAft>
              <a:buSzPts val="21100"/>
              <a:buNone/>
              <a:defRPr sz="21100"/>
            </a:lvl9pPr>
          </a:lstStyle>
          <a:p>
            <a:r>
              <a:t>xx%</a:t>
            </a:r>
          </a:p>
        </p:txBody>
      </p:sp>
      <p:sp>
        <p:nvSpPr>
          <p:cNvPr id="46" name="Google Shape;46;p11"/>
          <p:cNvSpPr txBox="1">
            <a:spLocks noGrp="1"/>
          </p:cNvSpPr>
          <p:nvPr>
            <p:ph type="body" idx="1"/>
          </p:nvPr>
        </p:nvSpPr>
        <p:spPr>
          <a:xfrm>
            <a:off x="364468" y="9266383"/>
            <a:ext cx="9963000" cy="3823800"/>
          </a:xfrm>
          <a:prstGeom prst="rect">
            <a:avLst/>
          </a:prstGeom>
        </p:spPr>
        <p:txBody>
          <a:bodyPr spcFirstLastPara="1" wrap="square" lIns="160850" tIns="160850" rIns="160850" bIns="160850" anchor="t" anchorCtr="0">
            <a:normAutofit/>
          </a:bodyPr>
          <a:lstStyle>
            <a:lvl1pPr marL="457200" lvl="0" indent="-431800" algn="ctr" rtl="0">
              <a:spcBef>
                <a:spcPts val="0"/>
              </a:spcBef>
              <a:spcAft>
                <a:spcPts val="0"/>
              </a:spcAft>
              <a:buSzPts val="3200"/>
              <a:buChar char="●"/>
              <a:defRPr/>
            </a:lvl1pPr>
            <a:lvl2pPr marL="914400" lvl="1" indent="-387350" algn="ctr" rtl="0">
              <a:spcBef>
                <a:spcPts val="0"/>
              </a:spcBef>
              <a:spcAft>
                <a:spcPts val="0"/>
              </a:spcAft>
              <a:buSzPts val="2500"/>
              <a:buChar char="○"/>
              <a:defRPr/>
            </a:lvl2pPr>
            <a:lvl3pPr marL="1371600" lvl="2" indent="-387350" algn="ctr" rtl="0">
              <a:spcBef>
                <a:spcPts val="0"/>
              </a:spcBef>
              <a:spcAft>
                <a:spcPts val="0"/>
              </a:spcAft>
              <a:buSzPts val="2500"/>
              <a:buChar char="■"/>
              <a:defRPr/>
            </a:lvl3pPr>
            <a:lvl4pPr marL="1828800" lvl="3" indent="-387350" algn="ctr" rtl="0">
              <a:spcBef>
                <a:spcPts val="0"/>
              </a:spcBef>
              <a:spcAft>
                <a:spcPts val="0"/>
              </a:spcAft>
              <a:buSzPts val="2500"/>
              <a:buChar char="●"/>
              <a:defRPr/>
            </a:lvl4pPr>
            <a:lvl5pPr marL="2286000" lvl="4" indent="-387350" algn="ctr" rtl="0">
              <a:spcBef>
                <a:spcPts val="0"/>
              </a:spcBef>
              <a:spcAft>
                <a:spcPts val="0"/>
              </a:spcAft>
              <a:buSzPts val="2500"/>
              <a:buChar char="○"/>
              <a:defRPr/>
            </a:lvl5pPr>
            <a:lvl6pPr marL="2743200" lvl="5" indent="-387350" algn="ctr" rtl="0">
              <a:spcBef>
                <a:spcPts val="0"/>
              </a:spcBef>
              <a:spcAft>
                <a:spcPts val="0"/>
              </a:spcAft>
              <a:buSzPts val="2500"/>
              <a:buChar char="■"/>
              <a:defRPr/>
            </a:lvl6pPr>
            <a:lvl7pPr marL="3200400" lvl="6" indent="-387350" algn="ctr" rtl="0">
              <a:spcBef>
                <a:spcPts val="0"/>
              </a:spcBef>
              <a:spcAft>
                <a:spcPts val="0"/>
              </a:spcAft>
              <a:buSzPts val="2500"/>
              <a:buChar char="●"/>
              <a:defRPr/>
            </a:lvl7pPr>
            <a:lvl8pPr marL="3657600" lvl="7" indent="-387350" algn="ctr" rtl="0">
              <a:spcBef>
                <a:spcPts val="0"/>
              </a:spcBef>
              <a:spcAft>
                <a:spcPts val="0"/>
              </a:spcAft>
              <a:buSzPts val="2500"/>
              <a:buChar char="○"/>
              <a:defRPr/>
            </a:lvl8pPr>
            <a:lvl9pPr marL="4114800" lvl="8" indent="-387350" algn="ctr" rtl="0">
              <a:spcBef>
                <a:spcPts val="0"/>
              </a:spcBef>
              <a:spcAft>
                <a:spcPts val="0"/>
              </a:spcAft>
              <a:buSzPts val="2500"/>
              <a:buChar char="■"/>
              <a:defRPr/>
            </a:lvl9pPr>
          </a:lstStyle>
          <a:p>
            <a:endParaRPr/>
          </a:p>
        </p:txBody>
      </p:sp>
      <p:sp>
        <p:nvSpPr>
          <p:cNvPr id="47" name="Google Shape;47;p11"/>
          <p:cNvSpPr txBox="1">
            <a:spLocks noGrp="1"/>
          </p:cNvSpPr>
          <p:nvPr>
            <p:ph type="sldNum" idx="12"/>
          </p:nvPr>
        </p:nvSpPr>
        <p:spPr>
          <a:xfrm>
            <a:off x="9906772" y="13708144"/>
            <a:ext cx="641700" cy="1157100"/>
          </a:xfrm>
          <a:prstGeom prst="rect">
            <a:avLst/>
          </a:prstGeom>
        </p:spPr>
        <p:txBody>
          <a:bodyPr spcFirstLastPara="1" wrap="square" lIns="160850" tIns="160850" rIns="160850" bIns="160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906772" y="13708144"/>
            <a:ext cx="641700" cy="1157100"/>
          </a:xfrm>
          <a:prstGeom prst="rect">
            <a:avLst/>
          </a:prstGeom>
        </p:spPr>
        <p:txBody>
          <a:bodyPr spcFirstLastPara="1" wrap="square" lIns="160850" tIns="160850" rIns="160850" bIns="160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802055" y="4697292"/>
            <a:ext cx="9087900" cy="3240000"/>
          </a:xfrm>
          <a:prstGeom prst="rect">
            <a:avLst/>
          </a:prstGeom>
          <a:noFill/>
          <a:ln>
            <a:noFill/>
          </a:ln>
        </p:spPr>
        <p:txBody>
          <a:bodyPr spcFirstLastPara="1" wrap="square" lIns="185500" tIns="92775" rIns="185500" bIns="92775" anchor="ctr" anchorCtr="0">
            <a:noAutofit/>
          </a:bodyPr>
          <a:lstStyle>
            <a:lvl1pPr lvl="0" algn="ctr" rtl="0">
              <a:lnSpc>
                <a:spcPct val="100000"/>
              </a:lnSpc>
              <a:spcBef>
                <a:spcPts val="0"/>
              </a:spcBef>
              <a:spcAft>
                <a:spcPts val="0"/>
              </a:spcAft>
              <a:buSzPts val="500"/>
              <a:buNone/>
              <a:defRPr/>
            </a:lvl1pPr>
            <a:lvl2pPr lvl="1" algn="ctr" rtl="0">
              <a:lnSpc>
                <a:spcPct val="100000"/>
              </a:lnSpc>
              <a:spcBef>
                <a:spcPts val="0"/>
              </a:spcBef>
              <a:spcAft>
                <a:spcPts val="0"/>
              </a:spcAft>
              <a:buSzPts val="500"/>
              <a:buNone/>
              <a:defRPr/>
            </a:lvl2pPr>
            <a:lvl3pPr lvl="2" algn="ctr" rtl="0">
              <a:lnSpc>
                <a:spcPct val="100000"/>
              </a:lnSpc>
              <a:spcBef>
                <a:spcPts val="0"/>
              </a:spcBef>
              <a:spcAft>
                <a:spcPts val="0"/>
              </a:spcAft>
              <a:buSzPts val="500"/>
              <a:buNone/>
              <a:defRPr/>
            </a:lvl3pPr>
            <a:lvl4pPr lvl="3" algn="ctr" rtl="0">
              <a:lnSpc>
                <a:spcPct val="100000"/>
              </a:lnSpc>
              <a:spcBef>
                <a:spcPts val="0"/>
              </a:spcBef>
              <a:spcAft>
                <a:spcPts val="0"/>
              </a:spcAft>
              <a:buSzPts val="500"/>
              <a:buNone/>
              <a:defRPr/>
            </a:lvl4pPr>
            <a:lvl5pPr lvl="4" algn="ctr" rtl="0">
              <a:lnSpc>
                <a:spcPct val="100000"/>
              </a:lnSpc>
              <a:spcBef>
                <a:spcPts val="0"/>
              </a:spcBef>
              <a:spcAft>
                <a:spcPts val="0"/>
              </a:spcAft>
              <a:buSzPts val="500"/>
              <a:buNone/>
              <a:defRPr/>
            </a:lvl5pPr>
            <a:lvl6pPr lvl="5" algn="ctr" rtl="0">
              <a:lnSpc>
                <a:spcPct val="100000"/>
              </a:lnSpc>
              <a:spcBef>
                <a:spcPts val="0"/>
              </a:spcBef>
              <a:spcAft>
                <a:spcPts val="0"/>
              </a:spcAft>
              <a:buSzPts val="500"/>
              <a:buNone/>
              <a:defRPr/>
            </a:lvl6pPr>
            <a:lvl7pPr lvl="6" algn="ctr" rtl="0">
              <a:lnSpc>
                <a:spcPct val="100000"/>
              </a:lnSpc>
              <a:spcBef>
                <a:spcPts val="0"/>
              </a:spcBef>
              <a:spcAft>
                <a:spcPts val="0"/>
              </a:spcAft>
              <a:buSzPts val="500"/>
              <a:buNone/>
              <a:defRPr/>
            </a:lvl7pPr>
            <a:lvl8pPr lvl="7" algn="ctr" rtl="0">
              <a:lnSpc>
                <a:spcPct val="100000"/>
              </a:lnSpc>
              <a:spcBef>
                <a:spcPts val="0"/>
              </a:spcBef>
              <a:spcAft>
                <a:spcPts val="0"/>
              </a:spcAft>
              <a:buSzPts val="500"/>
              <a:buNone/>
              <a:defRPr/>
            </a:lvl8pPr>
            <a:lvl9pPr lvl="8" algn="ctr" rtl="0">
              <a:lnSpc>
                <a:spcPct val="100000"/>
              </a:lnSpc>
              <a:spcBef>
                <a:spcPts val="0"/>
              </a:spcBef>
              <a:spcAft>
                <a:spcPts val="0"/>
              </a:spcAft>
              <a:buSzPts val="500"/>
              <a:buNone/>
              <a:defRPr/>
            </a:lvl9pPr>
          </a:lstStyle>
          <a:p>
            <a:endParaRPr/>
          </a:p>
        </p:txBody>
      </p:sp>
      <p:sp>
        <p:nvSpPr>
          <p:cNvPr id="62" name="Google Shape;62;p14"/>
          <p:cNvSpPr txBox="1">
            <a:spLocks noGrp="1"/>
          </p:cNvSpPr>
          <p:nvPr>
            <p:ph type="subTitle" idx="1"/>
          </p:nvPr>
        </p:nvSpPr>
        <p:spPr>
          <a:xfrm>
            <a:off x="1603723" y="8567709"/>
            <a:ext cx="7484400" cy="3864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1100"/>
              </a:spcBef>
              <a:spcAft>
                <a:spcPts val="0"/>
              </a:spcAft>
              <a:buClr>
                <a:schemeClr val="dk1"/>
              </a:buClr>
              <a:buSzPts val="4900"/>
              <a:buFont typeface="Arial"/>
              <a:buNone/>
              <a:defRPr/>
            </a:lvl1pPr>
            <a:lvl2pPr lvl="1" algn="ctr" rtl="0">
              <a:lnSpc>
                <a:spcPct val="100000"/>
              </a:lnSpc>
              <a:spcBef>
                <a:spcPts val="900"/>
              </a:spcBef>
              <a:spcAft>
                <a:spcPts val="0"/>
              </a:spcAft>
              <a:buClr>
                <a:schemeClr val="dk1"/>
              </a:buClr>
              <a:buSzPts val="4200"/>
              <a:buFont typeface="Arial"/>
              <a:buNone/>
              <a:defRPr/>
            </a:lvl2pPr>
            <a:lvl3pPr lvl="2" algn="ctr" rtl="0">
              <a:lnSpc>
                <a:spcPct val="100000"/>
              </a:lnSpc>
              <a:spcBef>
                <a:spcPts val="700"/>
              </a:spcBef>
              <a:spcAft>
                <a:spcPts val="0"/>
              </a:spcAft>
              <a:buClr>
                <a:schemeClr val="dk1"/>
              </a:buClr>
              <a:buSzPts val="3700"/>
              <a:buFont typeface="Arial"/>
              <a:buNone/>
              <a:defRPr/>
            </a:lvl3pPr>
            <a:lvl4pPr lvl="3" algn="ctr" rtl="0">
              <a:lnSpc>
                <a:spcPct val="100000"/>
              </a:lnSpc>
              <a:spcBef>
                <a:spcPts val="500"/>
              </a:spcBef>
              <a:spcAft>
                <a:spcPts val="0"/>
              </a:spcAft>
              <a:buClr>
                <a:schemeClr val="dk1"/>
              </a:buClr>
              <a:buSzPts val="3000"/>
              <a:buFont typeface="Arial"/>
              <a:buNone/>
              <a:defRPr/>
            </a:lvl4pPr>
            <a:lvl5pPr lvl="4" algn="ctr" rtl="0">
              <a:lnSpc>
                <a:spcPct val="100000"/>
              </a:lnSpc>
              <a:spcBef>
                <a:spcPts val="500"/>
              </a:spcBef>
              <a:spcAft>
                <a:spcPts val="0"/>
              </a:spcAft>
              <a:buClr>
                <a:schemeClr val="dk1"/>
              </a:buClr>
              <a:buSzPts val="3000"/>
              <a:buFont typeface="Arial"/>
              <a:buNone/>
              <a:defRPr/>
            </a:lvl5pPr>
            <a:lvl6pPr lvl="5" algn="ctr" rtl="0">
              <a:lnSpc>
                <a:spcPct val="100000"/>
              </a:lnSpc>
              <a:spcBef>
                <a:spcPts val="500"/>
              </a:spcBef>
              <a:spcAft>
                <a:spcPts val="0"/>
              </a:spcAft>
              <a:buClr>
                <a:schemeClr val="dk1"/>
              </a:buClr>
              <a:buSzPts val="3000"/>
              <a:buFont typeface="Arial"/>
              <a:buNone/>
              <a:defRPr/>
            </a:lvl6pPr>
            <a:lvl7pPr lvl="6" algn="ctr" rtl="0">
              <a:lnSpc>
                <a:spcPct val="100000"/>
              </a:lnSpc>
              <a:spcBef>
                <a:spcPts val="500"/>
              </a:spcBef>
              <a:spcAft>
                <a:spcPts val="0"/>
              </a:spcAft>
              <a:buClr>
                <a:schemeClr val="dk1"/>
              </a:buClr>
              <a:buSzPts val="3000"/>
              <a:buFont typeface="Arial"/>
              <a:buNone/>
              <a:defRPr/>
            </a:lvl7pPr>
            <a:lvl8pPr lvl="7" algn="ctr" rtl="0">
              <a:lnSpc>
                <a:spcPct val="100000"/>
              </a:lnSpc>
              <a:spcBef>
                <a:spcPts val="500"/>
              </a:spcBef>
              <a:spcAft>
                <a:spcPts val="0"/>
              </a:spcAft>
              <a:buClr>
                <a:schemeClr val="dk1"/>
              </a:buClr>
              <a:buSzPts val="3000"/>
              <a:buFont typeface="Arial"/>
              <a:buNone/>
              <a:defRPr/>
            </a:lvl8pPr>
            <a:lvl9pPr lvl="8" algn="ctr" rtl="0">
              <a:lnSpc>
                <a:spcPct val="100000"/>
              </a:lnSpc>
              <a:spcBef>
                <a:spcPts val="500"/>
              </a:spcBef>
              <a:spcAft>
                <a:spcPts val="0"/>
              </a:spcAft>
              <a:buClr>
                <a:schemeClr val="dk1"/>
              </a:buClr>
              <a:buSzPts val="3000"/>
              <a:buFont typeface="Arial"/>
              <a:buNone/>
              <a:defRPr/>
            </a:lvl9pPr>
          </a:lstStyle>
          <a:p>
            <a:endParaRPr/>
          </a:p>
        </p:txBody>
      </p:sp>
      <p:sp>
        <p:nvSpPr>
          <p:cNvPr id="63" name="Google Shape;63;p14"/>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64" name="Google Shape;64;p14"/>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65" name="Google Shape;65;p14"/>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534445" y="605208"/>
            <a:ext cx="9623100" cy="2520300"/>
          </a:xfrm>
          <a:prstGeom prst="rect">
            <a:avLst/>
          </a:prstGeom>
          <a:noFill/>
          <a:ln>
            <a:noFill/>
          </a:ln>
        </p:spPr>
        <p:txBody>
          <a:bodyPr spcFirstLastPara="1" wrap="square" lIns="185500" tIns="92775" rIns="185500" bIns="92775" anchor="ctr" anchorCtr="0">
            <a:noAutofit/>
          </a:bodyPr>
          <a:lstStyle>
            <a:lvl1pPr lvl="0" algn="ctr" rtl="0">
              <a:lnSpc>
                <a:spcPct val="100000"/>
              </a:lnSpc>
              <a:spcBef>
                <a:spcPts val="0"/>
              </a:spcBef>
              <a:spcAft>
                <a:spcPts val="0"/>
              </a:spcAft>
              <a:buSzPts val="500"/>
              <a:buNone/>
              <a:defRPr/>
            </a:lvl1pPr>
            <a:lvl2pPr lvl="1" algn="ctr" rtl="0">
              <a:lnSpc>
                <a:spcPct val="100000"/>
              </a:lnSpc>
              <a:spcBef>
                <a:spcPts val="0"/>
              </a:spcBef>
              <a:spcAft>
                <a:spcPts val="0"/>
              </a:spcAft>
              <a:buSzPts val="500"/>
              <a:buNone/>
              <a:defRPr/>
            </a:lvl2pPr>
            <a:lvl3pPr lvl="2" algn="ctr" rtl="0">
              <a:lnSpc>
                <a:spcPct val="100000"/>
              </a:lnSpc>
              <a:spcBef>
                <a:spcPts val="0"/>
              </a:spcBef>
              <a:spcAft>
                <a:spcPts val="0"/>
              </a:spcAft>
              <a:buSzPts val="500"/>
              <a:buNone/>
              <a:defRPr/>
            </a:lvl3pPr>
            <a:lvl4pPr lvl="3" algn="ctr" rtl="0">
              <a:lnSpc>
                <a:spcPct val="100000"/>
              </a:lnSpc>
              <a:spcBef>
                <a:spcPts val="0"/>
              </a:spcBef>
              <a:spcAft>
                <a:spcPts val="0"/>
              </a:spcAft>
              <a:buSzPts val="500"/>
              <a:buNone/>
              <a:defRPr/>
            </a:lvl4pPr>
            <a:lvl5pPr lvl="4" algn="ctr" rtl="0">
              <a:lnSpc>
                <a:spcPct val="100000"/>
              </a:lnSpc>
              <a:spcBef>
                <a:spcPts val="0"/>
              </a:spcBef>
              <a:spcAft>
                <a:spcPts val="0"/>
              </a:spcAft>
              <a:buSzPts val="500"/>
              <a:buNone/>
              <a:defRPr/>
            </a:lvl5pPr>
            <a:lvl6pPr lvl="5" algn="ctr" rtl="0">
              <a:lnSpc>
                <a:spcPct val="100000"/>
              </a:lnSpc>
              <a:spcBef>
                <a:spcPts val="0"/>
              </a:spcBef>
              <a:spcAft>
                <a:spcPts val="0"/>
              </a:spcAft>
              <a:buSzPts val="500"/>
              <a:buNone/>
              <a:defRPr/>
            </a:lvl6pPr>
            <a:lvl7pPr lvl="6" algn="ctr" rtl="0">
              <a:lnSpc>
                <a:spcPct val="100000"/>
              </a:lnSpc>
              <a:spcBef>
                <a:spcPts val="0"/>
              </a:spcBef>
              <a:spcAft>
                <a:spcPts val="0"/>
              </a:spcAft>
              <a:buSzPts val="500"/>
              <a:buNone/>
              <a:defRPr/>
            </a:lvl7pPr>
            <a:lvl8pPr lvl="7" algn="ctr" rtl="0">
              <a:lnSpc>
                <a:spcPct val="100000"/>
              </a:lnSpc>
              <a:spcBef>
                <a:spcPts val="0"/>
              </a:spcBef>
              <a:spcAft>
                <a:spcPts val="0"/>
              </a:spcAft>
              <a:buSzPts val="500"/>
              <a:buNone/>
              <a:defRPr/>
            </a:lvl8pPr>
            <a:lvl9pPr lvl="8" algn="ctr" rtl="0">
              <a:lnSpc>
                <a:spcPct val="100000"/>
              </a:lnSpc>
              <a:spcBef>
                <a:spcPts val="0"/>
              </a:spcBef>
              <a:spcAft>
                <a:spcPts val="0"/>
              </a:spcAft>
              <a:buSzPts val="500"/>
              <a:buNone/>
              <a:defRPr/>
            </a:lvl9pPr>
          </a:lstStyle>
          <a:p>
            <a:endParaRPr/>
          </a:p>
        </p:txBody>
      </p:sp>
      <p:sp>
        <p:nvSpPr>
          <p:cNvPr id="68" name="Google Shape;68;p15"/>
          <p:cNvSpPr txBox="1">
            <a:spLocks noGrp="1"/>
          </p:cNvSpPr>
          <p:nvPr>
            <p:ph type="body" idx="1"/>
          </p:nvPr>
        </p:nvSpPr>
        <p:spPr>
          <a:xfrm>
            <a:off x="534445" y="3527708"/>
            <a:ext cx="9623100" cy="9978600"/>
          </a:xfrm>
          <a:prstGeom prst="rect">
            <a:avLst/>
          </a:prstGeom>
          <a:noFill/>
          <a:ln>
            <a:noFill/>
          </a:ln>
        </p:spPr>
        <p:txBody>
          <a:bodyPr spcFirstLastPara="1" wrap="square" lIns="185500" tIns="92775" rIns="185500" bIns="92775" anchor="t" anchorCtr="0">
            <a:noAutofit/>
          </a:bodyPr>
          <a:lstStyle>
            <a:lvl1pPr marL="457200" lvl="0" indent="-273050" algn="l" rtl="0">
              <a:lnSpc>
                <a:spcPct val="100000"/>
              </a:lnSpc>
              <a:spcBef>
                <a:spcPts val="200"/>
              </a:spcBef>
              <a:spcAft>
                <a:spcPts val="0"/>
              </a:spcAft>
              <a:buClr>
                <a:schemeClr val="dk1"/>
              </a:buClr>
              <a:buSzPts val="700"/>
              <a:buChar char="•"/>
              <a:defRPr/>
            </a:lvl1pPr>
            <a:lvl2pPr marL="914400" lvl="1" indent="-273050" algn="l" rtl="0">
              <a:lnSpc>
                <a:spcPct val="100000"/>
              </a:lnSpc>
              <a:spcBef>
                <a:spcPts val="200"/>
              </a:spcBef>
              <a:spcAft>
                <a:spcPts val="0"/>
              </a:spcAft>
              <a:buClr>
                <a:schemeClr val="dk1"/>
              </a:buClr>
              <a:buSzPts val="700"/>
              <a:buChar char="–"/>
              <a:defRPr/>
            </a:lvl2pPr>
            <a:lvl3pPr marL="1371600" lvl="2" indent="-273050" algn="l" rtl="0">
              <a:lnSpc>
                <a:spcPct val="100000"/>
              </a:lnSpc>
              <a:spcBef>
                <a:spcPts val="200"/>
              </a:spcBef>
              <a:spcAft>
                <a:spcPts val="0"/>
              </a:spcAft>
              <a:buClr>
                <a:schemeClr val="dk1"/>
              </a:buClr>
              <a:buSzPts val="700"/>
              <a:buChar char="•"/>
              <a:defRPr/>
            </a:lvl3pPr>
            <a:lvl4pPr marL="1828800" lvl="3" indent="-273050" algn="l" rtl="0">
              <a:lnSpc>
                <a:spcPct val="100000"/>
              </a:lnSpc>
              <a:spcBef>
                <a:spcPts val="200"/>
              </a:spcBef>
              <a:spcAft>
                <a:spcPts val="0"/>
              </a:spcAft>
              <a:buClr>
                <a:schemeClr val="dk1"/>
              </a:buClr>
              <a:buSzPts val="700"/>
              <a:buChar char="–"/>
              <a:defRPr/>
            </a:lvl4pPr>
            <a:lvl5pPr marL="2286000" lvl="4" indent="-273050" algn="l" rtl="0">
              <a:lnSpc>
                <a:spcPct val="100000"/>
              </a:lnSpc>
              <a:spcBef>
                <a:spcPts val="200"/>
              </a:spcBef>
              <a:spcAft>
                <a:spcPts val="0"/>
              </a:spcAft>
              <a:buClr>
                <a:schemeClr val="dk1"/>
              </a:buClr>
              <a:buSzPts val="700"/>
              <a:buChar char="»"/>
              <a:defRPr/>
            </a:lvl5pPr>
            <a:lvl6pPr marL="2743200" lvl="5" indent="-273050" algn="l" rtl="0">
              <a:lnSpc>
                <a:spcPct val="100000"/>
              </a:lnSpc>
              <a:spcBef>
                <a:spcPts val="200"/>
              </a:spcBef>
              <a:spcAft>
                <a:spcPts val="0"/>
              </a:spcAft>
              <a:buClr>
                <a:schemeClr val="dk1"/>
              </a:buClr>
              <a:buSzPts val="700"/>
              <a:buChar char="»"/>
              <a:defRPr/>
            </a:lvl6pPr>
            <a:lvl7pPr marL="3200400" lvl="6" indent="-273050" algn="l" rtl="0">
              <a:lnSpc>
                <a:spcPct val="100000"/>
              </a:lnSpc>
              <a:spcBef>
                <a:spcPts val="200"/>
              </a:spcBef>
              <a:spcAft>
                <a:spcPts val="0"/>
              </a:spcAft>
              <a:buClr>
                <a:schemeClr val="dk1"/>
              </a:buClr>
              <a:buSzPts val="700"/>
              <a:buChar char="»"/>
              <a:defRPr/>
            </a:lvl7pPr>
            <a:lvl8pPr marL="3657600" lvl="7" indent="-273050" algn="l" rtl="0">
              <a:lnSpc>
                <a:spcPct val="100000"/>
              </a:lnSpc>
              <a:spcBef>
                <a:spcPts val="200"/>
              </a:spcBef>
              <a:spcAft>
                <a:spcPts val="0"/>
              </a:spcAft>
              <a:buClr>
                <a:schemeClr val="dk1"/>
              </a:buClr>
              <a:buSzPts val="700"/>
              <a:buChar char="»"/>
              <a:defRPr/>
            </a:lvl8pPr>
            <a:lvl9pPr marL="4114800" lvl="8" indent="-273050" algn="l" rtl="0">
              <a:lnSpc>
                <a:spcPct val="100000"/>
              </a:lnSpc>
              <a:spcBef>
                <a:spcPts val="200"/>
              </a:spcBef>
              <a:spcAft>
                <a:spcPts val="0"/>
              </a:spcAft>
              <a:buClr>
                <a:schemeClr val="dk1"/>
              </a:buClr>
              <a:buSzPts val="700"/>
              <a:buChar char="»"/>
              <a:defRPr/>
            </a:lvl9pPr>
          </a:lstStyle>
          <a:p>
            <a:endParaRPr/>
          </a:p>
        </p:txBody>
      </p:sp>
      <p:sp>
        <p:nvSpPr>
          <p:cNvPr id="69" name="Google Shape;69;p15"/>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70" name="Google Shape;70;p15"/>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71" name="Google Shape;71;p15"/>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44594" y="9716146"/>
            <a:ext cx="9088200" cy="30027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sz="1200" b="1" cap="none"/>
            </a:lvl1pPr>
            <a:lvl2pPr lvl="1" algn="ctr" rtl="0">
              <a:lnSpc>
                <a:spcPct val="100000"/>
              </a:lnSpc>
              <a:spcBef>
                <a:spcPts val="0"/>
              </a:spcBef>
              <a:spcAft>
                <a:spcPts val="0"/>
              </a:spcAft>
              <a:buSzPts val="500"/>
              <a:buNone/>
              <a:defRPr/>
            </a:lvl2pPr>
            <a:lvl3pPr lvl="2" algn="ctr" rtl="0">
              <a:lnSpc>
                <a:spcPct val="100000"/>
              </a:lnSpc>
              <a:spcBef>
                <a:spcPts val="0"/>
              </a:spcBef>
              <a:spcAft>
                <a:spcPts val="0"/>
              </a:spcAft>
              <a:buSzPts val="500"/>
              <a:buNone/>
              <a:defRPr/>
            </a:lvl3pPr>
            <a:lvl4pPr lvl="3" algn="ctr" rtl="0">
              <a:lnSpc>
                <a:spcPct val="100000"/>
              </a:lnSpc>
              <a:spcBef>
                <a:spcPts val="0"/>
              </a:spcBef>
              <a:spcAft>
                <a:spcPts val="0"/>
              </a:spcAft>
              <a:buSzPts val="500"/>
              <a:buNone/>
              <a:defRPr/>
            </a:lvl4pPr>
            <a:lvl5pPr lvl="4" algn="ctr" rtl="0">
              <a:lnSpc>
                <a:spcPct val="100000"/>
              </a:lnSpc>
              <a:spcBef>
                <a:spcPts val="0"/>
              </a:spcBef>
              <a:spcAft>
                <a:spcPts val="0"/>
              </a:spcAft>
              <a:buSzPts val="500"/>
              <a:buNone/>
              <a:defRPr/>
            </a:lvl5pPr>
            <a:lvl6pPr lvl="5" algn="ctr" rtl="0">
              <a:lnSpc>
                <a:spcPct val="100000"/>
              </a:lnSpc>
              <a:spcBef>
                <a:spcPts val="0"/>
              </a:spcBef>
              <a:spcAft>
                <a:spcPts val="0"/>
              </a:spcAft>
              <a:buSzPts val="500"/>
              <a:buNone/>
              <a:defRPr/>
            </a:lvl6pPr>
            <a:lvl7pPr lvl="6" algn="ctr" rtl="0">
              <a:lnSpc>
                <a:spcPct val="100000"/>
              </a:lnSpc>
              <a:spcBef>
                <a:spcPts val="0"/>
              </a:spcBef>
              <a:spcAft>
                <a:spcPts val="0"/>
              </a:spcAft>
              <a:buSzPts val="500"/>
              <a:buNone/>
              <a:defRPr/>
            </a:lvl7pPr>
            <a:lvl8pPr lvl="7" algn="ctr" rtl="0">
              <a:lnSpc>
                <a:spcPct val="100000"/>
              </a:lnSpc>
              <a:spcBef>
                <a:spcPts val="0"/>
              </a:spcBef>
              <a:spcAft>
                <a:spcPts val="0"/>
              </a:spcAft>
              <a:buSzPts val="500"/>
              <a:buNone/>
              <a:defRPr/>
            </a:lvl8pPr>
            <a:lvl9pPr lvl="8" algn="ctr" rtl="0">
              <a:lnSpc>
                <a:spcPct val="100000"/>
              </a:lnSpc>
              <a:spcBef>
                <a:spcPts val="0"/>
              </a:spcBef>
              <a:spcAft>
                <a:spcPts val="0"/>
              </a:spcAft>
              <a:buSzPts val="500"/>
              <a:buNone/>
              <a:defRPr/>
            </a:lvl9pPr>
          </a:lstStyle>
          <a:p>
            <a:endParaRPr/>
          </a:p>
        </p:txBody>
      </p:sp>
      <p:sp>
        <p:nvSpPr>
          <p:cNvPr id="74" name="Google Shape;74;p16"/>
          <p:cNvSpPr txBox="1">
            <a:spLocks noGrp="1"/>
          </p:cNvSpPr>
          <p:nvPr>
            <p:ph type="body" idx="1"/>
          </p:nvPr>
        </p:nvSpPr>
        <p:spPr>
          <a:xfrm>
            <a:off x="844594" y="6408646"/>
            <a:ext cx="9088200" cy="3307200"/>
          </a:xfrm>
          <a:prstGeom prst="rect">
            <a:avLst/>
          </a:prstGeom>
          <a:noFill/>
          <a:ln>
            <a:noFill/>
          </a:ln>
        </p:spPr>
        <p:txBody>
          <a:bodyPr spcFirstLastPara="1" wrap="square" lIns="185500" tIns="92775" rIns="185500" bIns="92775" anchor="b" anchorCtr="0">
            <a:noAutofit/>
          </a:bodyPr>
          <a:lstStyle>
            <a:lvl1pPr marL="457200" lvl="0" indent="-228600" algn="l" rtl="0">
              <a:lnSpc>
                <a:spcPct val="100000"/>
              </a:lnSpc>
              <a:spcBef>
                <a:spcPts val="200"/>
              </a:spcBef>
              <a:spcAft>
                <a:spcPts val="0"/>
              </a:spcAft>
              <a:buClr>
                <a:schemeClr val="dk1"/>
              </a:buClr>
              <a:buSzPts val="500"/>
              <a:buFont typeface="Arial"/>
              <a:buNone/>
              <a:defRPr sz="500"/>
            </a:lvl1pPr>
            <a:lvl2pPr marL="914400" lvl="1" indent="-228600" algn="l" rtl="0">
              <a:lnSpc>
                <a:spcPct val="100000"/>
              </a:lnSpc>
              <a:spcBef>
                <a:spcPts val="200"/>
              </a:spcBef>
              <a:spcAft>
                <a:spcPts val="0"/>
              </a:spcAft>
              <a:buClr>
                <a:schemeClr val="dk1"/>
              </a:buClr>
              <a:buSzPts val="500"/>
              <a:buFont typeface="Arial"/>
              <a:buNone/>
              <a:defRPr sz="500"/>
            </a:lvl2pPr>
            <a:lvl3pPr marL="1371600" lvl="2" indent="-228600" algn="l" rtl="0">
              <a:lnSpc>
                <a:spcPct val="100000"/>
              </a:lnSpc>
              <a:spcBef>
                <a:spcPts val="200"/>
              </a:spcBef>
              <a:spcAft>
                <a:spcPts val="0"/>
              </a:spcAft>
              <a:buClr>
                <a:schemeClr val="dk1"/>
              </a:buClr>
              <a:buSzPts val="500"/>
              <a:buFont typeface="Arial"/>
              <a:buNone/>
              <a:defRPr sz="500"/>
            </a:lvl3pPr>
            <a:lvl4pPr marL="1828800" lvl="3" indent="-228600" algn="l" rtl="0">
              <a:lnSpc>
                <a:spcPct val="100000"/>
              </a:lnSpc>
              <a:spcBef>
                <a:spcPts val="0"/>
              </a:spcBef>
              <a:spcAft>
                <a:spcPts val="0"/>
              </a:spcAft>
              <a:buClr>
                <a:schemeClr val="dk1"/>
              </a:buClr>
              <a:buSzPts val="400"/>
              <a:buFont typeface="Arial"/>
              <a:buNone/>
              <a:defRPr sz="400"/>
            </a:lvl4pPr>
            <a:lvl5pPr marL="2286000" lvl="4" indent="-228600" algn="l" rtl="0">
              <a:lnSpc>
                <a:spcPct val="100000"/>
              </a:lnSpc>
              <a:spcBef>
                <a:spcPts val="0"/>
              </a:spcBef>
              <a:spcAft>
                <a:spcPts val="0"/>
              </a:spcAft>
              <a:buClr>
                <a:schemeClr val="dk1"/>
              </a:buClr>
              <a:buSzPts val="400"/>
              <a:buFont typeface="Arial"/>
              <a:buNone/>
              <a:defRPr sz="400"/>
            </a:lvl5pPr>
            <a:lvl6pPr marL="2743200" lvl="5" indent="-228600" algn="l" rtl="0">
              <a:lnSpc>
                <a:spcPct val="100000"/>
              </a:lnSpc>
              <a:spcBef>
                <a:spcPts val="0"/>
              </a:spcBef>
              <a:spcAft>
                <a:spcPts val="0"/>
              </a:spcAft>
              <a:buClr>
                <a:schemeClr val="dk1"/>
              </a:buClr>
              <a:buSzPts val="400"/>
              <a:buFont typeface="Arial"/>
              <a:buNone/>
              <a:defRPr sz="400"/>
            </a:lvl6pPr>
            <a:lvl7pPr marL="3200400" lvl="6" indent="-228600" algn="l" rtl="0">
              <a:lnSpc>
                <a:spcPct val="100000"/>
              </a:lnSpc>
              <a:spcBef>
                <a:spcPts val="0"/>
              </a:spcBef>
              <a:spcAft>
                <a:spcPts val="0"/>
              </a:spcAft>
              <a:buClr>
                <a:schemeClr val="dk1"/>
              </a:buClr>
              <a:buSzPts val="400"/>
              <a:buFont typeface="Arial"/>
              <a:buNone/>
              <a:defRPr sz="400"/>
            </a:lvl7pPr>
            <a:lvl8pPr marL="3657600" lvl="7" indent="-228600" algn="l" rtl="0">
              <a:lnSpc>
                <a:spcPct val="100000"/>
              </a:lnSpc>
              <a:spcBef>
                <a:spcPts val="0"/>
              </a:spcBef>
              <a:spcAft>
                <a:spcPts val="0"/>
              </a:spcAft>
              <a:buClr>
                <a:schemeClr val="dk1"/>
              </a:buClr>
              <a:buSzPts val="400"/>
              <a:buFont typeface="Arial"/>
              <a:buNone/>
              <a:defRPr sz="400"/>
            </a:lvl8pPr>
            <a:lvl9pPr marL="4114800" lvl="8" indent="-228600" algn="l" rtl="0">
              <a:lnSpc>
                <a:spcPct val="100000"/>
              </a:lnSpc>
              <a:spcBef>
                <a:spcPts val="0"/>
              </a:spcBef>
              <a:spcAft>
                <a:spcPts val="0"/>
              </a:spcAft>
              <a:buClr>
                <a:schemeClr val="dk1"/>
              </a:buClr>
              <a:buSzPts val="400"/>
              <a:buFont typeface="Arial"/>
              <a:buNone/>
              <a:defRPr sz="400"/>
            </a:lvl9pPr>
          </a:lstStyle>
          <a:p>
            <a:endParaRPr/>
          </a:p>
        </p:txBody>
      </p:sp>
      <p:sp>
        <p:nvSpPr>
          <p:cNvPr id="75" name="Google Shape;75;p16"/>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76" name="Google Shape;76;p16"/>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77" name="Google Shape;77;p16"/>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534445" y="605208"/>
            <a:ext cx="9623100" cy="2520300"/>
          </a:xfrm>
          <a:prstGeom prst="rect">
            <a:avLst/>
          </a:prstGeom>
          <a:noFill/>
          <a:ln>
            <a:noFill/>
          </a:ln>
        </p:spPr>
        <p:txBody>
          <a:bodyPr spcFirstLastPara="1" wrap="square" lIns="185500" tIns="92775" rIns="185500" bIns="92775" anchor="ctr" anchorCtr="0">
            <a:noAutofit/>
          </a:bodyPr>
          <a:lstStyle>
            <a:lvl1pPr lvl="0" algn="ctr" rtl="0">
              <a:lnSpc>
                <a:spcPct val="100000"/>
              </a:lnSpc>
              <a:spcBef>
                <a:spcPts val="0"/>
              </a:spcBef>
              <a:spcAft>
                <a:spcPts val="0"/>
              </a:spcAft>
              <a:buSzPts val="500"/>
              <a:buNone/>
              <a:defRPr/>
            </a:lvl1pPr>
            <a:lvl2pPr lvl="1" algn="ctr" rtl="0">
              <a:lnSpc>
                <a:spcPct val="100000"/>
              </a:lnSpc>
              <a:spcBef>
                <a:spcPts val="0"/>
              </a:spcBef>
              <a:spcAft>
                <a:spcPts val="0"/>
              </a:spcAft>
              <a:buSzPts val="500"/>
              <a:buNone/>
              <a:defRPr/>
            </a:lvl2pPr>
            <a:lvl3pPr lvl="2" algn="ctr" rtl="0">
              <a:lnSpc>
                <a:spcPct val="100000"/>
              </a:lnSpc>
              <a:spcBef>
                <a:spcPts val="0"/>
              </a:spcBef>
              <a:spcAft>
                <a:spcPts val="0"/>
              </a:spcAft>
              <a:buSzPts val="500"/>
              <a:buNone/>
              <a:defRPr/>
            </a:lvl3pPr>
            <a:lvl4pPr lvl="3" algn="ctr" rtl="0">
              <a:lnSpc>
                <a:spcPct val="100000"/>
              </a:lnSpc>
              <a:spcBef>
                <a:spcPts val="0"/>
              </a:spcBef>
              <a:spcAft>
                <a:spcPts val="0"/>
              </a:spcAft>
              <a:buSzPts val="500"/>
              <a:buNone/>
              <a:defRPr/>
            </a:lvl4pPr>
            <a:lvl5pPr lvl="4" algn="ctr" rtl="0">
              <a:lnSpc>
                <a:spcPct val="100000"/>
              </a:lnSpc>
              <a:spcBef>
                <a:spcPts val="0"/>
              </a:spcBef>
              <a:spcAft>
                <a:spcPts val="0"/>
              </a:spcAft>
              <a:buSzPts val="500"/>
              <a:buNone/>
              <a:defRPr/>
            </a:lvl5pPr>
            <a:lvl6pPr lvl="5" algn="ctr" rtl="0">
              <a:lnSpc>
                <a:spcPct val="100000"/>
              </a:lnSpc>
              <a:spcBef>
                <a:spcPts val="0"/>
              </a:spcBef>
              <a:spcAft>
                <a:spcPts val="0"/>
              </a:spcAft>
              <a:buSzPts val="500"/>
              <a:buNone/>
              <a:defRPr/>
            </a:lvl6pPr>
            <a:lvl7pPr lvl="6" algn="ctr" rtl="0">
              <a:lnSpc>
                <a:spcPct val="100000"/>
              </a:lnSpc>
              <a:spcBef>
                <a:spcPts val="0"/>
              </a:spcBef>
              <a:spcAft>
                <a:spcPts val="0"/>
              </a:spcAft>
              <a:buSzPts val="500"/>
              <a:buNone/>
              <a:defRPr/>
            </a:lvl7pPr>
            <a:lvl8pPr lvl="7" algn="ctr" rtl="0">
              <a:lnSpc>
                <a:spcPct val="100000"/>
              </a:lnSpc>
              <a:spcBef>
                <a:spcPts val="0"/>
              </a:spcBef>
              <a:spcAft>
                <a:spcPts val="0"/>
              </a:spcAft>
              <a:buSzPts val="500"/>
              <a:buNone/>
              <a:defRPr/>
            </a:lvl8pPr>
            <a:lvl9pPr lvl="8" algn="ctr" rtl="0">
              <a:lnSpc>
                <a:spcPct val="100000"/>
              </a:lnSpc>
              <a:spcBef>
                <a:spcPts val="0"/>
              </a:spcBef>
              <a:spcAft>
                <a:spcPts val="0"/>
              </a:spcAft>
              <a:buSzPts val="500"/>
              <a:buNone/>
              <a:defRPr/>
            </a:lvl9pPr>
          </a:lstStyle>
          <a:p>
            <a:endParaRPr/>
          </a:p>
        </p:txBody>
      </p:sp>
      <p:sp>
        <p:nvSpPr>
          <p:cNvPr id="80" name="Google Shape;80;p17"/>
          <p:cNvSpPr txBox="1">
            <a:spLocks noGrp="1"/>
          </p:cNvSpPr>
          <p:nvPr>
            <p:ph type="body" idx="1"/>
          </p:nvPr>
        </p:nvSpPr>
        <p:spPr>
          <a:xfrm>
            <a:off x="534445" y="3527708"/>
            <a:ext cx="4793100" cy="9978600"/>
          </a:xfrm>
          <a:prstGeom prst="rect">
            <a:avLst/>
          </a:prstGeom>
          <a:noFill/>
          <a:ln>
            <a:noFill/>
          </a:ln>
        </p:spPr>
        <p:txBody>
          <a:bodyPr spcFirstLastPara="1" wrap="square" lIns="185500" tIns="92775" rIns="185500" bIns="92775" anchor="t" anchorCtr="0">
            <a:noAutofit/>
          </a:bodyPr>
          <a:lstStyle>
            <a:lvl1pPr marL="457200" lvl="0" indent="-285750" algn="l" rtl="0">
              <a:lnSpc>
                <a:spcPct val="100000"/>
              </a:lnSpc>
              <a:spcBef>
                <a:spcPts val="200"/>
              </a:spcBef>
              <a:spcAft>
                <a:spcPts val="0"/>
              </a:spcAft>
              <a:buClr>
                <a:schemeClr val="dk1"/>
              </a:buClr>
              <a:buSzPts val="900"/>
              <a:buFont typeface="Arial"/>
              <a:buChar char="•"/>
              <a:defRPr sz="900"/>
            </a:lvl1pPr>
            <a:lvl2pPr marL="914400" lvl="1" indent="-273050" algn="l" rtl="0">
              <a:lnSpc>
                <a:spcPct val="100000"/>
              </a:lnSpc>
              <a:spcBef>
                <a:spcPts val="200"/>
              </a:spcBef>
              <a:spcAft>
                <a:spcPts val="0"/>
              </a:spcAft>
              <a:buClr>
                <a:schemeClr val="dk1"/>
              </a:buClr>
              <a:buSzPts val="700"/>
              <a:buFont typeface="Arial"/>
              <a:buChar char="–"/>
              <a:defRPr sz="700"/>
            </a:lvl2pPr>
            <a:lvl3pPr marL="1371600" lvl="2" indent="-260350" algn="l" rtl="0">
              <a:lnSpc>
                <a:spcPct val="100000"/>
              </a:lnSpc>
              <a:spcBef>
                <a:spcPts val="200"/>
              </a:spcBef>
              <a:spcAft>
                <a:spcPts val="0"/>
              </a:spcAft>
              <a:buClr>
                <a:schemeClr val="dk1"/>
              </a:buClr>
              <a:buSzPts val="500"/>
              <a:buFont typeface="Arial"/>
              <a:buChar char="•"/>
              <a:defRPr sz="500"/>
            </a:lvl3pPr>
            <a:lvl4pPr marL="1828800" lvl="3" indent="-260350" algn="l" rtl="0">
              <a:lnSpc>
                <a:spcPct val="100000"/>
              </a:lnSpc>
              <a:spcBef>
                <a:spcPts val="200"/>
              </a:spcBef>
              <a:spcAft>
                <a:spcPts val="0"/>
              </a:spcAft>
              <a:buClr>
                <a:schemeClr val="dk1"/>
              </a:buClr>
              <a:buSzPts val="500"/>
              <a:buFont typeface="Arial"/>
              <a:buChar char="–"/>
              <a:defRPr sz="500"/>
            </a:lvl4pPr>
            <a:lvl5pPr marL="2286000" lvl="4" indent="-260350" algn="l" rtl="0">
              <a:lnSpc>
                <a:spcPct val="100000"/>
              </a:lnSpc>
              <a:spcBef>
                <a:spcPts val="200"/>
              </a:spcBef>
              <a:spcAft>
                <a:spcPts val="0"/>
              </a:spcAft>
              <a:buClr>
                <a:schemeClr val="dk1"/>
              </a:buClr>
              <a:buSzPts val="500"/>
              <a:buFont typeface="Arial"/>
              <a:buChar char="»"/>
              <a:defRPr sz="500"/>
            </a:lvl5pPr>
            <a:lvl6pPr marL="2743200" lvl="5" indent="-260350" algn="l" rtl="0">
              <a:lnSpc>
                <a:spcPct val="100000"/>
              </a:lnSpc>
              <a:spcBef>
                <a:spcPts val="200"/>
              </a:spcBef>
              <a:spcAft>
                <a:spcPts val="0"/>
              </a:spcAft>
              <a:buClr>
                <a:schemeClr val="dk1"/>
              </a:buClr>
              <a:buSzPts val="500"/>
              <a:buFont typeface="Arial"/>
              <a:buChar char="»"/>
              <a:defRPr sz="500"/>
            </a:lvl6pPr>
            <a:lvl7pPr marL="3200400" lvl="6" indent="-260350" algn="l" rtl="0">
              <a:lnSpc>
                <a:spcPct val="100000"/>
              </a:lnSpc>
              <a:spcBef>
                <a:spcPts val="200"/>
              </a:spcBef>
              <a:spcAft>
                <a:spcPts val="0"/>
              </a:spcAft>
              <a:buClr>
                <a:schemeClr val="dk1"/>
              </a:buClr>
              <a:buSzPts val="500"/>
              <a:buFont typeface="Arial"/>
              <a:buChar char="»"/>
              <a:defRPr sz="500"/>
            </a:lvl7pPr>
            <a:lvl8pPr marL="3657600" lvl="7" indent="-260350" algn="l" rtl="0">
              <a:lnSpc>
                <a:spcPct val="100000"/>
              </a:lnSpc>
              <a:spcBef>
                <a:spcPts val="200"/>
              </a:spcBef>
              <a:spcAft>
                <a:spcPts val="0"/>
              </a:spcAft>
              <a:buClr>
                <a:schemeClr val="dk1"/>
              </a:buClr>
              <a:buSzPts val="500"/>
              <a:buFont typeface="Arial"/>
              <a:buChar char="»"/>
              <a:defRPr sz="500"/>
            </a:lvl8pPr>
            <a:lvl9pPr marL="4114800" lvl="8" indent="-260350" algn="l" rtl="0">
              <a:lnSpc>
                <a:spcPct val="100000"/>
              </a:lnSpc>
              <a:spcBef>
                <a:spcPts val="200"/>
              </a:spcBef>
              <a:spcAft>
                <a:spcPts val="0"/>
              </a:spcAft>
              <a:buClr>
                <a:schemeClr val="dk1"/>
              </a:buClr>
              <a:buSzPts val="500"/>
              <a:buFont typeface="Arial"/>
              <a:buChar char="»"/>
              <a:defRPr sz="500"/>
            </a:lvl9pPr>
          </a:lstStyle>
          <a:p>
            <a:endParaRPr/>
          </a:p>
        </p:txBody>
      </p:sp>
      <p:sp>
        <p:nvSpPr>
          <p:cNvPr id="81" name="Google Shape;81;p17"/>
          <p:cNvSpPr txBox="1">
            <a:spLocks noGrp="1"/>
          </p:cNvSpPr>
          <p:nvPr>
            <p:ph type="body" idx="2"/>
          </p:nvPr>
        </p:nvSpPr>
        <p:spPr>
          <a:xfrm>
            <a:off x="5364563" y="3527708"/>
            <a:ext cx="4793100" cy="9978600"/>
          </a:xfrm>
          <a:prstGeom prst="rect">
            <a:avLst/>
          </a:prstGeom>
          <a:noFill/>
          <a:ln>
            <a:noFill/>
          </a:ln>
        </p:spPr>
        <p:txBody>
          <a:bodyPr spcFirstLastPara="1" wrap="square" lIns="185500" tIns="92775" rIns="185500" bIns="92775" anchor="t" anchorCtr="0">
            <a:noAutofit/>
          </a:bodyPr>
          <a:lstStyle>
            <a:lvl1pPr marL="457200" lvl="0" indent="-285750" algn="l" rtl="0">
              <a:lnSpc>
                <a:spcPct val="100000"/>
              </a:lnSpc>
              <a:spcBef>
                <a:spcPts val="200"/>
              </a:spcBef>
              <a:spcAft>
                <a:spcPts val="0"/>
              </a:spcAft>
              <a:buClr>
                <a:schemeClr val="dk1"/>
              </a:buClr>
              <a:buSzPts val="900"/>
              <a:buFont typeface="Arial"/>
              <a:buChar char="•"/>
              <a:defRPr sz="900"/>
            </a:lvl1pPr>
            <a:lvl2pPr marL="914400" lvl="1" indent="-273050" algn="l" rtl="0">
              <a:lnSpc>
                <a:spcPct val="100000"/>
              </a:lnSpc>
              <a:spcBef>
                <a:spcPts val="200"/>
              </a:spcBef>
              <a:spcAft>
                <a:spcPts val="0"/>
              </a:spcAft>
              <a:buClr>
                <a:schemeClr val="dk1"/>
              </a:buClr>
              <a:buSzPts val="700"/>
              <a:buFont typeface="Arial"/>
              <a:buChar char="–"/>
              <a:defRPr sz="700"/>
            </a:lvl2pPr>
            <a:lvl3pPr marL="1371600" lvl="2" indent="-260350" algn="l" rtl="0">
              <a:lnSpc>
                <a:spcPct val="100000"/>
              </a:lnSpc>
              <a:spcBef>
                <a:spcPts val="200"/>
              </a:spcBef>
              <a:spcAft>
                <a:spcPts val="0"/>
              </a:spcAft>
              <a:buClr>
                <a:schemeClr val="dk1"/>
              </a:buClr>
              <a:buSzPts val="500"/>
              <a:buFont typeface="Arial"/>
              <a:buChar char="•"/>
              <a:defRPr sz="500"/>
            </a:lvl3pPr>
            <a:lvl4pPr marL="1828800" lvl="3" indent="-260350" algn="l" rtl="0">
              <a:lnSpc>
                <a:spcPct val="100000"/>
              </a:lnSpc>
              <a:spcBef>
                <a:spcPts val="200"/>
              </a:spcBef>
              <a:spcAft>
                <a:spcPts val="0"/>
              </a:spcAft>
              <a:buClr>
                <a:schemeClr val="dk1"/>
              </a:buClr>
              <a:buSzPts val="500"/>
              <a:buFont typeface="Arial"/>
              <a:buChar char="–"/>
              <a:defRPr sz="500"/>
            </a:lvl4pPr>
            <a:lvl5pPr marL="2286000" lvl="4" indent="-260350" algn="l" rtl="0">
              <a:lnSpc>
                <a:spcPct val="100000"/>
              </a:lnSpc>
              <a:spcBef>
                <a:spcPts val="200"/>
              </a:spcBef>
              <a:spcAft>
                <a:spcPts val="0"/>
              </a:spcAft>
              <a:buClr>
                <a:schemeClr val="dk1"/>
              </a:buClr>
              <a:buSzPts val="500"/>
              <a:buFont typeface="Arial"/>
              <a:buChar char="»"/>
              <a:defRPr sz="500"/>
            </a:lvl5pPr>
            <a:lvl6pPr marL="2743200" lvl="5" indent="-260350" algn="l" rtl="0">
              <a:lnSpc>
                <a:spcPct val="100000"/>
              </a:lnSpc>
              <a:spcBef>
                <a:spcPts val="200"/>
              </a:spcBef>
              <a:spcAft>
                <a:spcPts val="0"/>
              </a:spcAft>
              <a:buClr>
                <a:schemeClr val="dk1"/>
              </a:buClr>
              <a:buSzPts val="500"/>
              <a:buFont typeface="Arial"/>
              <a:buChar char="»"/>
              <a:defRPr sz="500"/>
            </a:lvl6pPr>
            <a:lvl7pPr marL="3200400" lvl="6" indent="-260350" algn="l" rtl="0">
              <a:lnSpc>
                <a:spcPct val="100000"/>
              </a:lnSpc>
              <a:spcBef>
                <a:spcPts val="200"/>
              </a:spcBef>
              <a:spcAft>
                <a:spcPts val="0"/>
              </a:spcAft>
              <a:buClr>
                <a:schemeClr val="dk1"/>
              </a:buClr>
              <a:buSzPts val="500"/>
              <a:buFont typeface="Arial"/>
              <a:buChar char="»"/>
              <a:defRPr sz="500"/>
            </a:lvl7pPr>
            <a:lvl8pPr marL="3657600" lvl="7" indent="-260350" algn="l" rtl="0">
              <a:lnSpc>
                <a:spcPct val="100000"/>
              </a:lnSpc>
              <a:spcBef>
                <a:spcPts val="200"/>
              </a:spcBef>
              <a:spcAft>
                <a:spcPts val="0"/>
              </a:spcAft>
              <a:buClr>
                <a:schemeClr val="dk1"/>
              </a:buClr>
              <a:buSzPts val="500"/>
              <a:buFont typeface="Arial"/>
              <a:buChar char="»"/>
              <a:defRPr sz="500"/>
            </a:lvl8pPr>
            <a:lvl9pPr marL="4114800" lvl="8" indent="-260350" algn="l" rtl="0">
              <a:lnSpc>
                <a:spcPct val="100000"/>
              </a:lnSpc>
              <a:spcBef>
                <a:spcPts val="200"/>
              </a:spcBef>
              <a:spcAft>
                <a:spcPts val="0"/>
              </a:spcAft>
              <a:buClr>
                <a:schemeClr val="dk1"/>
              </a:buClr>
              <a:buSzPts val="500"/>
              <a:buFont typeface="Arial"/>
              <a:buChar char="»"/>
              <a:defRPr sz="500"/>
            </a:lvl9pPr>
          </a:lstStyle>
          <a:p>
            <a:endParaRPr/>
          </a:p>
        </p:txBody>
      </p:sp>
      <p:sp>
        <p:nvSpPr>
          <p:cNvPr id="82" name="Google Shape;82;p17"/>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83" name="Google Shape;83;p17"/>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84" name="Google Shape;84;p17"/>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534445" y="605208"/>
            <a:ext cx="9623100" cy="2520300"/>
          </a:xfrm>
          <a:prstGeom prst="rect">
            <a:avLst/>
          </a:prstGeom>
          <a:noFill/>
          <a:ln>
            <a:noFill/>
          </a:ln>
        </p:spPr>
        <p:txBody>
          <a:bodyPr spcFirstLastPara="1" wrap="square" lIns="185500" tIns="92775" rIns="185500" bIns="92775" anchor="ctr" anchorCtr="0">
            <a:noAutofit/>
          </a:bodyPr>
          <a:lstStyle>
            <a:lvl1pPr lvl="0" algn="ctr" rtl="0">
              <a:lnSpc>
                <a:spcPct val="100000"/>
              </a:lnSpc>
              <a:spcBef>
                <a:spcPts val="0"/>
              </a:spcBef>
              <a:spcAft>
                <a:spcPts val="0"/>
              </a:spcAft>
              <a:buSzPts val="500"/>
              <a:buNone/>
              <a:defRPr/>
            </a:lvl1pPr>
            <a:lvl2pPr lvl="1" algn="ctr" rtl="0">
              <a:lnSpc>
                <a:spcPct val="100000"/>
              </a:lnSpc>
              <a:spcBef>
                <a:spcPts val="0"/>
              </a:spcBef>
              <a:spcAft>
                <a:spcPts val="0"/>
              </a:spcAft>
              <a:buSzPts val="500"/>
              <a:buNone/>
              <a:defRPr/>
            </a:lvl2pPr>
            <a:lvl3pPr lvl="2" algn="ctr" rtl="0">
              <a:lnSpc>
                <a:spcPct val="100000"/>
              </a:lnSpc>
              <a:spcBef>
                <a:spcPts val="0"/>
              </a:spcBef>
              <a:spcAft>
                <a:spcPts val="0"/>
              </a:spcAft>
              <a:buSzPts val="500"/>
              <a:buNone/>
              <a:defRPr/>
            </a:lvl3pPr>
            <a:lvl4pPr lvl="3" algn="ctr" rtl="0">
              <a:lnSpc>
                <a:spcPct val="100000"/>
              </a:lnSpc>
              <a:spcBef>
                <a:spcPts val="0"/>
              </a:spcBef>
              <a:spcAft>
                <a:spcPts val="0"/>
              </a:spcAft>
              <a:buSzPts val="500"/>
              <a:buNone/>
              <a:defRPr/>
            </a:lvl4pPr>
            <a:lvl5pPr lvl="4" algn="ctr" rtl="0">
              <a:lnSpc>
                <a:spcPct val="100000"/>
              </a:lnSpc>
              <a:spcBef>
                <a:spcPts val="0"/>
              </a:spcBef>
              <a:spcAft>
                <a:spcPts val="0"/>
              </a:spcAft>
              <a:buSzPts val="500"/>
              <a:buNone/>
              <a:defRPr/>
            </a:lvl5pPr>
            <a:lvl6pPr lvl="5" algn="ctr" rtl="0">
              <a:lnSpc>
                <a:spcPct val="100000"/>
              </a:lnSpc>
              <a:spcBef>
                <a:spcPts val="0"/>
              </a:spcBef>
              <a:spcAft>
                <a:spcPts val="0"/>
              </a:spcAft>
              <a:buSzPts val="500"/>
              <a:buNone/>
              <a:defRPr/>
            </a:lvl6pPr>
            <a:lvl7pPr lvl="6" algn="ctr" rtl="0">
              <a:lnSpc>
                <a:spcPct val="100000"/>
              </a:lnSpc>
              <a:spcBef>
                <a:spcPts val="0"/>
              </a:spcBef>
              <a:spcAft>
                <a:spcPts val="0"/>
              </a:spcAft>
              <a:buSzPts val="500"/>
              <a:buNone/>
              <a:defRPr/>
            </a:lvl7pPr>
            <a:lvl8pPr lvl="7" algn="ctr" rtl="0">
              <a:lnSpc>
                <a:spcPct val="100000"/>
              </a:lnSpc>
              <a:spcBef>
                <a:spcPts val="0"/>
              </a:spcBef>
              <a:spcAft>
                <a:spcPts val="0"/>
              </a:spcAft>
              <a:buSzPts val="500"/>
              <a:buNone/>
              <a:defRPr/>
            </a:lvl8pPr>
            <a:lvl9pPr lvl="8" algn="ctr" rtl="0">
              <a:lnSpc>
                <a:spcPct val="100000"/>
              </a:lnSpc>
              <a:spcBef>
                <a:spcPts val="0"/>
              </a:spcBef>
              <a:spcAft>
                <a:spcPts val="0"/>
              </a:spcAft>
              <a:buSzPts val="500"/>
              <a:buNone/>
              <a:defRPr/>
            </a:lvl9pPr>
          </a:lstStyle>
          <a:p>
            <a:endParaRPr/>
          </a:p>
        </p:txBody>
      </p:sp>
      <p:sp>
        <p:nvSpPr>
          <p:cNvPr id="87" name="Google Shape;87;p18"/>
          <p:cNvSpPr txBox="1">
            <a:spLocks noGrp="1"/>
          </p:cNvSpPr>
          <p:nvPr>
            <p:ph type="body" idx="1"/>
          </p:nvPr>
        </p:nvSpPr>
        <p:spPr>
          <a:xfrm>
            <a:off x="534445" y="3384792"/>
            <a:ext cx="4724100" cy="1410000"/>
          </a:xfrm>
          <a:prstGeom prst="rect">
            <a:avLst/>
          </a:prstGeom>
          <a:noFill/>
          <a:ln>
            <a:noFill/>
          </a:ln>
        </p:spPr>
        <p:txBody>
          <a:bodyPr spcFirstLastPara="1" wrap="square" lIns="185500" tIns="92775" rIns="185500" bIns="92775" anchor="b" anchorCtr="0">
            <a:noAutofit/>
          </a:bodyPr>
          <a:lstStyle>
            <a:lvl1pPr marL="457200" lvl="0" indent="-228600" algn="l" rtl="0">
              <a:lnSpc>
                <a:spcPct val="100000"/>
              </a:lnSpc>
              <a:spcBef>
                <a:spcPts val="200"/>
              </a:spcBef>
              <a:spcAft>
                <a:spcPts val="0"/>
              </a:spcAft>
              <a:buClr>
                <a:schemeClr val="dk1"/>
              </a:buClr>
              <a:buSzPts val="700"/>
              <a:buFont typeface="Arial"/>
              <a:buNone/>
              <a:defRPr sz="700" b="1"/>
            </a:lvl1pPr>
            <a:lvl2pPr marL="914400" lvl="1" indent="-228600" algn="l" rtl="0">
              <a:lnSpc>
                <a:spcPct val="100000"/>
              </a:lnSpc>
              <a:spcBef>
                <a:spcPts val="200"/>
              </a:spcBef>
              <a:spcAft>
                <a:spcPts val="0"/>
              </a:spcAft>
              <a:buClr>
                <a:schemeClr val="dk1"/>
              </a:buClr>
              <a:buSzPts val="500"/>
              <a:buFont typeface="Arial"/>
              <a:buNone/>
              <a:defRPr sz="500" b="1"/>
            </a:lvl2pPr>
            <a:lvl3pPr marL="1371600" lvl="2" indent="-228600" algn="l" rtl="0">
              <a:lnSpc>
                <a:spcPct val="100000"/>
              </a:lnSpc>
              <a:spcBef>
                <a:spcPts val="200"/>
              </a:spcBef>
              <a:spcAft>
                <a:spcPts val="0"/>
              </a:spcAft>
              <a:buClr>
                <a:schemeClr val="dk1"/>
              </a:buClr>
              <a:buSzPts val="500"/>
              <a:buFont typeface="Arial"/>
              <a:buNone/>
              <a:defRPr sz="500" b="1"/>
            </a:lvl3pPr>
            <a:lvl4pPr marL="1828800" lvl="3" indent="-228600" algn="l" rtl="0">
              <a:lnSpc>
                <a:spcPct val="100000"/>
              </a:lnSpc>
              <a:spcBef>
                <a:spcPts val="200"/>
              </a:spcBef>
              <a:spcAft>
                <a:spcPts val="0"/>
              </a:spcAft>
              <a:buClr>
                <a:schemeClr val="dk1"/>
              </a:buClr>
              <a:buSzPts val="500"/>
              <a:buFont typeface="Arial"/>
              <a:buNone/>
              <a:defRPr sz="500" b="1"/>
            </a:lvl4pPr>
            <a:lvl5pPr marL="2286000" lvl="4" indent="-228600" algn="l" rtl="0">
              <a:lnSpc>
                <a:spcPct val="100000"/>
              </a:lnSpc>
              <a:spcBef>
                <a:spcPts val="200"/>
              </a:spcBef>
              <a:spcAft>
                <a:spcPts val="0"/>
              </a:spcAft>
              <a:buClr>
                <a:schemeClr val="dk1"/>
              </a:buClr>
              <a:buSzPts val="500"/>
              <a:buFont typeface="Arial"/>
              <a:buNone/>
              <a:defRPr sz="500" b="1"/>
            </a:lvl5pPr>
            <a:lvl6pPr marL="2743200" lvl="5" indent="-228600" algn="l" rtl="0">
              <a:lnSpc>
                <a:spcPct val="100000"/>
              </a:lnSpc>
              <a:spcBef>
                <a:spcPts val="200"/>
              </a:spcBef>
              <a:spcAft>
                <a:spcPts val="0"/>
              </a:spcAft>
              <a:buClr>
                <a:schemeClr val="dk1"/>
              </a:buClr>
              <a:buSzPts val="500"/>
              <a:buFont typeface="Arial"/>
              <a:buNone/>
              <a:defRPr sz="500" b="1"/>
            </a:lvl6pPr>
            <a:lvl7pPr marL="3200400" lvl="6" indent="-228600" algn="l" rtl="0">
              <a:lnSpc>
                <a:spcPct val="100000"/>
              </a:lnSpc>
              <a:spcBef>
                <a:spcPts val="200"/>
              </a:spcBef>
              <a:spcAft>
                <a:spcPts val="0"/>
              </a:spcAft>
              <a:buClr>
                <a:schemeClr val="dk1"/>
              </a:buClr>
              <a:buSzPts val="500"/>
              <a:buFont typeface="Arial"/>
              <a:buNone/>
              <a:defRPr sz="500" b="1"/>
            </a:lvl7pPr>
            <a:lvl8pPr marL="3657600" lvl="7" indent="-228600" algn="l" rtl="0">
              <a:lnSpc>
                <a:spcPct val="100000"/>
              </a:lnSpc>
              <a:spcBef>
                <a:spcPts val="200"/>
              </a:spcBef>
              <a:spcAft>
                <a:spcPts val="0"/>
              </a:spcAft>
              <a:buClr>
                <a:schemeClr val="dk1"/>
              </a:buClr>
              <a:buSzPts val="500"/>
              <a:buFont typeface="Arial"/>
              <a:buNone/>
              <a:defRPr sz="500" b="1"/>
            </a:lvl8pPr>
            <a:lvl9pPr marL="4114800" lvl="8" indent="-228600" algn="l" rtl="0">
              <a:lnSpc>
                <a:spcPct val="100000"/>
              </a:lnSpc>
              <a:spcBef>
                <a:spcPts val="200"/>
              </a:spcBef>
              <a:spcAft>
                <a:spcPts val="0"/>
              </a:spcAft>
              <a:buClr>
                <a:schemeClr val="dk1"/>
              </a:buClr>
              <a:buSzPts val="500"/>
              <a:buFont typeface="Arial"/>
              <a:buNone/>
              <a:defRPr sz="500" b="1"/>
            </a:lvl9pPr>
          </a:lstStyle>
          <a:p>
            <a:endParaRPr/>
          </a:p>
        </p:txBody>
      </p:sp>
      <p:sp>
        <p:nvSpPr>
          <p:cNvPr id="88" name="Google Shape;88;p18"/>
          <p:cNvSpPr txBox="1">
            <a:spLocks noGrp="1"/>
          </p:cNvSpPr>
          <p:nvPr>
            <p:ph type="body" idx="2"/>
          </p:nvPr>
        </p:nvSpPr>
        <p:spPr>
          <a:xfrm>
            <a:off x="534445" y="4795000"/>
            <a:ext cx="4724100" cy="8711400"/>
          </a:xfrm>
          <a:prstGeom prst="rect">
            <a:avLst/>
          </a:prstGeom>
          <a:noFill/>
          <a:ln>
            <a:noFill/>
          </a:ln>
        </p:spPr>
        <p:txBody>
          <a:bodyPr spcFirstLastPara="1" wrap="square" lIns="185500" tIns="92775" rIns="185500" bIns="92775" anchor="t" anchorCtr="0">
            <a:noAutofit/>
          </a:bodyPr>
          <a:lstStyle>
            <a:lvl1pPr marL="457200" lvl="0" indent="-273050" algn="l" rtl="0">
              <a:lnSpc>
                <a:spcPct val="100000"/>
              </a:lnSpc>
              <a:spcBef>
                <a:spcPts val="200"/>
              </a:spcBef>
              <a:spcAft>
                <a:spcPts val="0"/>
              </a:spcAft>
              <a:buClr>
                <a:schemeClr val="dk1"/>
              </a:buClr>
              <a:buSzPts val="700"/>
              <a:buFont typeface="Arial"/>
              <a:buChar char="•"/>
              <a:defRPr sz="700"/>
            </a:lvl1pPr>
            <a:lvl2pPr marL="914400" lvl="1" indent="-260350" algn="l" rtl="0">
              <a:lnSpc>
                <a:spcPct val="100000"/>
              </a:lnSpc>
              <a:spcBef>
                <a:spcPts val="200"/>
              </a:spcBef>
              <a:spcAft>
                <a:spcPts val="0"/>
              </a:spcAft>
              <a:buClr>
                <a:schemeClr val="dk1"/>
              </a:buClr>
              <a:buSzPts val="500"/>
              <a:buFont typeface="Arial"/>
              <a:buChar char="–"/>
              <a:defRPr sz="500"/>
            </a:lvl2pPr>
            <a:lvl3pPr marL="1371600" lvl="2" indent="-260350" algn="l" rtl="0">
              <a:lnSpc>
                <a:spcPct val="100000"/>
              </a:lnSpc>
              <a:spcBef>
                <a:spcPts val="200"/>
              </a:spcBef>
              <a:spcAft>
                <a:spcPts val="0"/>
              </a:spcAft>
              <a:buClr>
                <a:schemeClr val="dk1"/>
              </a:buClr>
              <a:buSzPts val="500"/>
              <a:buFont typeface="Arial"/>
              <a:buChar char="•"/>
              <a:defRPr sz="500"/>
            </a:lvl3pPr>
            <a:lvl4pPr marL="1828800" lvl="3" indent="-260350" algn="l" rtl="0">
              <a:lnSpc>
                <a:spcPct val="100000"/>
              </a:lnSpc>
              <a:spcBef>
                <a:spcPts val="200"/>
              </a:spcBef>
              <a:spcAft>
                <a:spcPts val="0"/>
              </a:spcAft>
              <a:buClr>
                <a:schemeClr val="dk1"/>
              </a:buClr>
              <a:buSzPts val="500"/>
              <a:buFont typeface="Arial"/>
              <a:buChar char="–"/>
              <a:defRPr sz="500"/>
            </a:lvl4pPr>
            <a:lvl5pPr marL="2286000" lvl="4" indent="-260350" algn="l" rtl="0">
              <a:lnSpc>
                <a:spcPct val="100000"/>
              </a:lnSpc>
              <a:spcBef>
                <a:spcPts val="200"/>
              </a:spcBef>
              <a:spcAft>
                <a:spcPts val="0"/>
              </a:spcAft>
              <a:buClr>
                <a:schemeClr val="dk1"/>
              </a:buClr>
              <a:buSzPts val="500"/>
              <a:buFont typeface="Arial"/>
              <a:buChar char="»"/>
              <a:defRPr sz="500"/>
            </a:lvl5pPr>
            <a:lvl6pPr marL="2743200" lvl="5" indent="-260350" algn="l" rtl="0">
              <a:lnSpc>
                <a:spcPct val="100000"/>
              </a:lnSpc>
              <a:spcBef>
                <a:spcPts val="200"/>
              </a:spcBef>
              <a:spcAft>
                <a:spcPts val="0"/>
              </a:spcAft>
              <a:buClr>
                <a:schemeClr val="dk1"/>
              </a:buClr>
              <a:buSzPts val="500"/>
              <a:buFont typeface="Arial"/>
              <a:buChar char="»"/>
              <a:defRPr sz="500"/>
            </a:lvl6pPr>
            <a:lvl7pPr marL="3200400" lvl="6" indent="-260350" algn="l" rtl="0">
              <a:lnSpc>
                <a:spcPct val="100000"/>
              </a:lnSpc>
              <a:spcBef>
                <a:spcPts val="200"/>
              </a:spcBef>
              <a:spcAft>
                <a:spcPts val="0"/>
              </a:spcAft>
              <a:buClr>
                <a:schemeClr val="dk1"/>
              </a:buClr>
              <a:buSzPts val="500"/>
              <a:buFont typeface="Arial"/>
              <a:buChar char="»"/>
              <a:defRPr sz="500"/>
            </a:lvl7pPr>
            <a:lvl8pPr marL="3657600" lvl="7" indent="-260350" algn="l" rtl="0">
              <a:lnSpc>
                <a:spcPct val="100000"/>
              </a:lnSpc>
              <a:spcBef>
                <a:spcPts val="200"/>
              </a:spcBef>
              <a:spcAft>
                <a:spcPts val="0"/>
              </a:spcAft>
              <a:buClr>
                <a:schemeClr val="dk1"/>
              </a:buClr>
              <a:buSzPts val="500"/>
              <a:buFont typeface="Arial"/>
              <a:buChar char="»"/>
              <a:defRPr sz="500"/>
            </a:lvl8pPr>
            <a:lvl9pPr marL="4114800" lvl="8" indent="-260350" algn="l" rtl="0">
              <a:lnSpc>
                <a:spcPct val="100000"/>
              </a:lnSpc>
              <a:spcBef>
                <a:spcPts val="200"/>
              </a:spcBef>
              <a:spcAft>
                <a:spcPts val="0"/>
              </a:spcAft>
              <a:buClr>
                <a:schemeClr val="dk1"/>
              </a:buClr>
              <a:buSzPts val="500"/>
              <a:buFont typeface="Arial"/>
              <a:buChar char="»"/>
              <a:defRPr sz="500"/>
            </a:lvl9pPr>
          </a:lstStyle>
          <a:p>
            <a:endParaRPr/>
          </a:p>
        </p:txBody>
      </p:sp>
      <p:sp>
        <p:nvSpPr>
          <p:cNvPr id="89" name="Google Shape;89;p18"/>
          <p:cNvSpPr txBox="1">
            <a:spLocks noGrp="1"/>
          </p:cNvSpPr>
          <p:nvPr>
            <p:ph type="body" idx="3"/>
          </p:nvPr>
        </p:nvSpPr>
        <p:spPr>
          <a:xfrm>
            <a:off x="5431465" y="3384792"/>
            <a:ext cx="4726200" cy="1410000"/>
          </a:xfrm>
          <a:prstGeom prst="rect">
            <a:avLst/>
          </a:prstGeom>
          <a:noFill/>
          <a:ln>
            <a:noFill/>
          </a:ln>
        </p:spPr>
        <p:txBody>
          <a:bodyPr spcFirstLastPara="1" wrap="square" lIns="185500" tIns="92775" rIns="185500" bIns="92775" anchor="b" anchorCtr="0">
            <a:noAutofit/>
          </a:bodyPr>
          <a:lstStyle>
            <a:lvl1pPr marL="457200" lvl="0" indent="-228600" algn="l" rtl="0">
              <a:lnSpc>
                <a:spcPct val="100000"/>
              </a:lnSpc>
              <a:spcBef>
                <a:spcPts val="200"/>
              </a:spcBef>
              <a:spcAft>
                <a:spcPts val="0"/>
              </a:spcAft>
              <a:buClr>
                <a:schemeClr val="dk1"/>
              </a:buClr>
              <a:buSzPts val="700"/>
              <a:buFont typeface="Arial"/>
              <a:buNone/>
              <a:defRPr sz="700" b="1"/>
            </a:lvl1pPr>
            <a:lvl2pPr marL="914400" lvl="1" indent="-228600" algn="l" rtl="0">
              <a:lnSpc>
                <a:spcPct val="100000"/>
              </a:lnSpc>
              <a:spcBef>
                <a:spcPts val="200"/>
              </a:spcBef>
              <a:spcAft>
                <a:spcPts val="0"/>
              </a:spcAft>
              <a:buClr>
                <a:schemeClr val="dk1"/>
              </a:buClr>
              <a:buSzPts val="500"/>
              <a:buFont typeface="Arial"/>
              <a:buNone/>
              <a:defRPr sz="500" b="1"/>
            </a:lvl2pPr>
            <a:lvl3pPr marL="1371600" lvl="2" indent="-228600" algn="l" rtl="0">
              <a:lnSpc>
                <a:spcPct val="100000"/>
              </a:lnSpc>
              <a:spcBef>
                <a:spcPts val="200"/>
              </a:spcBef>
              <a:spcAft>
                <a:spcPts val="0"/>
              </a:spcAft>
              <a:buClr>
                <a:schemeClr val="dk1"/>
              </a:buClr>
              <a:buSzPts val="500"/>
              <a:buFont typeface="Arial"/>
              <a:buNone/>
              <a:defRPr sz="500" b="1"/>
            </a:lvl3pPr>
            <a:lvl4pPr marL="1828800" lvl="3" indent="-228600" algn="l" rtl="0">
              <a:lnSpc>
                <a:spcPct val="100000"/>
              </a:lnSpc>
              <a:spcBef>
                <a:spcPts val="200"/>
              </a:spcBef>
              <a:spcAft>
                <a:spcPts val="0"/>
              </a:spcAft>
              <a:buClr>
                <a:schemeClr val="dk1"/>
              </a:buClr>
              <a:buSzPts val="500"/>
              <a:buFont typeface="Arial"/>
              <a:buNone/>
              <a:defRPr sz="500" b="1"/>
            </a:lvl4pPr>
            <a:lvl5pPr marL="2286000" lvl="4" indent="-228600" algn="l" rtl="0">
              <a:lnSpc>
                <a:spcPct val="100000"/>
              </a:lnSpc>
              <a:spcBef>
                <a:spcPts val="200"/>
              </a:spcBef>
              <a:spcAft>
                <a:spcPts val="0"/>
              </a:spcAft>
              <a:buClr>
                <a:schemeClr val="dk1"/>
              </a:buClr>
              <a:buSzPts val="500"/>
              <a:buFont typeface="Arial"/>
              <a:buNone/>
              <a:defRPr sz="500" b="1"/>
            </a:lvl5pPr>
            <a:lvl6pPr marL="2743200" lvl="5" indent="-228600" algn="l" rtl="0">
              <a:lnSpc>
                <a:spcPct val="100000"/>
              </a:lnSpc>
              <a:spcBef>
                <a:spcPts val="200"/>
              </a:spcBef>
              <a:spcAft>
                <a:spcPts val="0"/>
              </a:spcAft>
              <a:buClr>
                <a:schemeClr val="dk1"/>
              </a:buClr>
              <a:buSzPts val="500"/>
              <a:buFont typeface="Arial"/>
              <a:buNone/>
              <a:defRPr sz="500" b="1"/>
            </a:lvl6pPr>
            <a:lvl7pPr marL="3200400" lvl="6" indent="-228600" algn="l" rtl="0">
              <a:lnSpc>
                <a:spcPct val="100000"/>
              </a:lnSpc>
              <a:spcBef>
                <a:spcPts val="200"/>
              </a:spcBef>
              <a:spcAft>
                <a:spcPts val="0"/>
              </a:spcAft>
              <a:buClr>
                <a:schemeClr val="dk1"/>
              </a:buClr>
              <a:buSzPts val="500"/>
              <a:buFont typeface="Arial"/>
              <a:buNone/>
              <a:defRPr sz="500" b="1"/>
            </a:lvl7pPr>
            <a:lvl8pPr marL="3657600" lvl="7" indent="-228600" algn="l" rtl="0">
              <a:lnSpc>
                <a:spcPct val="100000"/>
              </a:lnSpc>
              <a:spcBef>
                <a:spcPts val="200"/>
              </a:spcBef>
              <a:spcAft>
                <a:spcPts val="0"/>
              </a:spcAft>
              <a:buClr>
                <a:schemeClr val="dk1"/>
              </a:buClr>
              <a:buSzPts val="500"/>
              <a:buFont typeface="Arial"/>
              <a:buNone/>
              <a:defRPr sz="500" b="1"/>
            </a:lvl8pPr>
            <a:lvl9pPr marL="4114800" lvl="8" indent="-228600" algn="l" rtl="0">
              <a:lnSpc>
                <a:spcPct val="100000"/>
              </a:lnSpc>
              <a:spcBef>
                <a:spcPts val="200"/>
              </a:spcBef>
              <a:spcAft>
                <a:spcPts val="0"/>
              </a:spcAft>
              <a:buClr>
                <a:schemeClr val="dk1"/>
              </a:buClr>
              <a:buSzPts val="500"/>
              <a:buFont typeface="Arial"/>
              <a:buNone/>
              <a:defRPr sz="500" b="1"/>
            </a:lvl9pPr>
          </a:lstStyle>
          <a:p>
            <a:endParaRPr/>
          </a:p>
        </p:txBody>
      </p:sp>
      <p:sp>
        <p:nvSpPr>
          <p:cNvPr id="90" name="Google Shape;90;p18"/>
          <p:cNvSpPr txBox="1">
            <a:spLocks noGrp="1"/>
          </p:cNvSpPr>
          <p:nvPr>
            <p:ph type="body" idx="4"/>
          </p:nvPr>
        </p:nvSpPr>
        <p:spPr>
          <a:xfrm>
            <a:off x="5431465" y="4795000"/>
            <a:ext cx="4726200" cy="8711400"/>
          </a:xfrm>
          <a:prstGeom prst="rect">
            <a:avLst/>
          </a:prstGeom>
          <a:noFill/>
          <a:ln>
            <a:noFill/>
          </a:ln>
        </p:spPr>
        <p:txBody>
          <a:bodyPr spcFirstLastPara="1" wrap="square" lIns="185500" tIns="92775" rIns="185500" bIns="92775" anchor="t" anchorCtr="0">
            <a:noAutofit/>
          </a:bodyPr>
          <a:lstStyle>
            <a:lvl1pPr marL="457200" lvl="0" indent="-273050" algn="l" rtl="0">
              <a:lnSpc>
                <a:spcPct val="100000"/>
              </a:lnSpc>
              <a:spcBef>
                <a:spcPts val="200"/>
              </a:spcBef>
              <a:spcAft>
                <a:spcPts val="0"/>
              </a:spcAft>
              <a:buClr>
                <a:schemeClr val="dk1"/>
              </a:buClr>
              <a:buSzPts val="700"/>
              <a:buFont typeface="Arial"/>
              <a:buChar char="•"/>
              <a:defRPr sz="700"/>
            </a:lvl1pPr>
            <a:lvl2pPr marL="914400" lvl="1" indent="-260350" algn="l" rtl="0">
              <a:lnSpc>
                <a:spcPct val="100000"/>
              </a:lnSpc>
              <a:spcBef>
                <a:spcPts val="200"/>
              </a:spcBef>
              <a:spcAft>
                <a:spcPts val="0"/>
              </a:spcAft>
              <a:buClr>
                <a:schemeClr val="dk1"/>
              </a:buClr>
              <a:buSzPts val="500"/>
              <a:buFont typeface="Arial"/>
              <a:buChar char="–"/>
              <a:defRPr sz="500"/>
            </a:lvl2pPr>
            <a:lvl3pPr marL="1371600" lvl="2" indent="-260350" algn="l" rtl="0">
              <a:lnSpc>
                <a:spcPct val="100000"/>
              </a:lnSpc>
              <a:spcBef>
                <a:spcPts val="200"/>
              </a:spcBef>
              <a:spcAft>
                <a:spcPts val="0"/>
              </a:spcAft>
              <a:buClr>
                <a:schemeClr val="dk1"/>
              </a:buClr>
              <a:buSzPts val="500"/>
              <a:buFont typeface="Arial"/>
              <a:buChar char="•"/>
              <a:defRPr sz="500"/>
            </a:lvl3pPr>
            <a:lvl4pPr marL="1828800" lvl="3" indent="-260350" algn="l" rtl="0">
              <a:lnSpc>
                <a:spcPct val="100000"/>
              </a:lnSpc>
              <a:spcBef>
                <a:spcPts val="200"/>
              </a:spcBef>
              <a:spcAft>
                <a:spcPts val="0"/>
              </a:spcAft>
              <a:buClr>
                <a:schemeClr val="dk1"/>
              </a:buClr>
              <a:buSzPts val="500"/>
              <a:buFont typeface="Arial"/>
              <a:buChar char="–"/>
              <a:defRPr sz="500"/>
            </a:lvl4pPr>
            <a:lvl5pPr marL="2286000" lvl="4" indent="-260350" algn="l" rtl="0">
              <a:lnSpc>
                <a:spcPct val="100000"/>
              </a:lnSpc>
              <a:spcBef>
                <a:spcPts val="200"/>
              </a:spcBef>
              <a:spcAft>
                <a:spcPts val="0"/>
              </a:spcAft>
              <a:buClr>
                <a:schemeClr val="dk1"/>
              </a:buClr>
              <a:buSzPts val="500"/>
              <a:buFont typeface="Arial"/>
              <a:buChar char="»"/>
              <a:defRPr sz="500"/>
            </a:lvl5pPr>
            <a:lvl6pPr marL="2743200" lvl="5" indent="-260350" algn="l" rtl="0">
              <a:lnSpc>
                <a:spcPct val="100000"/>
              </a:lnSpc>
              <a:spcBef>
                <a:spcPts val="200"/>
              </a:spcBef>
              <a:spcAft>
                <a:spcPts val="0"/>
              </a:spcAft>
              <a:buClr>
                <a:schemeClr val="dk1"/>
              </a:buClr>
              <a:buSzPts val="500"/>
              <a:buFont typeface="Arial"/>
              <a:buChar char="»"/>
              <a:defRPr sz="500"/>
            </a:lvl6pPr>
            <a:lvl7pPr marL="3200400" lvl="6" indent="-260350" algn="l" rtl="0">
              <a:lnSpc>
                <a:spcPct val="100000"/>
              </a:lnSpc>
              <a:spcBef>
                <a:spcPts val="200"/>
              </a:spcBef>
              <a:spcAft>
                <a:spcPts val="0"/>
              </a:spcAft>
              <a:buClr>
                <a:schemeClr val="dk1"/>
              </a:buClr>
              <a:buSzPts val="500"/>
              <a:buFont typeface="Arial"/>
              <a:buChar char="»"/>
              <a:defRPr sz="500"/>
            </a:lvl7pPr>
            <a:lvl8pPr marL="3657600" lvl="7" indent="-260350" algn="l" rtl="0">
              <a:lnSpc>
                <a:spcPct val="100000"/>
              </a:lnSpc>
              <a:spcBef>
                <a:spcPts val="200"/>
              </a:spcBef>
              <a:spcAft>
                <a:spcPts val="0"/>
              </a:spcAft>
              <a:buClr>
                <a:schemeClr val="dk1"/>
              </a:buClr>
              <a:buSzPts val="500"/>
              <a:buFont typeface="Arial"/>
              <a:buChar char="»"/>
              <a:defRPr sz="500"/>
            </a:lvl8pPr>
            <a:lvl9pPr marL="4114800" lvl="8" indent="-260350" algn="l" rtl="0">
              <a:lnSpc>
                <a:spcPct val="100000"/>
              </a:lnSpc>
              <a:spcBef>
                <a:spcPts val="200"/>
              </a:spcBef>
              <a:spcAft>
                <a:spcPts val="0"/>
              </a:spcAft>
              <a:buClr>
                <a:schemeClr val="dk1"/>
              </a:buClr>
              <a:buSzPts val="500"/>
              <a:buFont typeface="Arial"/>
              <a:buChar char="»"/>
              <a:defRPr sz="500"/>
            </a:lvl9pPr>
          </a:lstStyle>
          <a:p>
            <a:endParaRPr/>
          </a:p>
        </p:txBody>
      </p:sp>
      <p:sp>
        <p:nvSpPr>
          <p:cNvPr id="91" name="Google Shape;91;p18"/>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92" name="Google Shape;92;p18"/>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93" name="Google Shape;93;p18"/>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534445" y="605208"/>
            <a:ext cx="9623100" cy="2520300"/>
          </a:xfrm>
          <a:prstGeom prst="rect">
            <a:avLst/>
          </a:prstGeom>
          <a:noFill/>
          <a:ln>
            <a:noFill/>
          </a:ln>
        </p:spPr>
        <p:txBody>
          <a:bodyPr spcFirstLastPara="1" wrap="square" lIns="185500" tIns="92775" rIns="185500" bIns="92775" anchor="ctr" anchorCtr="0">
            <a:noAutofit/>
          </a:bodyPr>
          <a:lstStyle>
            <a:lvl1pPr lvl="0" algn="ctr" rtl="0">
              <a:lnSpc>
                <a:spcPct val="100000"/>
              </a:lnSpc>
              <a:spcBef>
                <a:spcPts val="0"/>
              </a:spcBef>
              <a:spcAft>
                <a:spcPts val="0"/>
              </a:spcAft>
              <a:buSzPts val="500"/>
              <a:buNone/>
              <a:defRPr/>
            </a:lvl1pPr>
            <a:lvl2pPr lvl="1" algn="ctr" rtl="0">
              <a:lnSpc>
                <a:spcPct val="100000"/>
              </a:lnSpc>
              <a:spcBef>
                <a:spcPts val="0"/>
              </a:spcBef>
              <a:spcAft>
                <a:spcPts val="0"/>
              </a:spcAft>
              <a:buSzPts val="500"/>
              <a:buNone/>
              <a:defRPr/>
            </a:lvl2pPr>
            <a:lvl3pPr lvl="2" algn="ctr" rtl="0">
              <a:lnSpc>
                <a:spcPct val="100000"/>
              </a:lnSpc>
              <a:spcBef>
                <a:spcPts val="0"/>
              </a:spcBef>
              <a:spcAft>
                <a:spcPts val="0"/>
              </a:spcAft>
              <a:buSzPts val="500"/>
              <a:buNone/>
              <a:defRPr/>
            </a:lvl3pPr>
            <a:lvl4pPr lvl="3" algn="ctr" rtl="0">
              <a:lnSpc>
                <a:spcPct val="100000"/>
              </a:lnSpc>
              <a:spcBef>
                <a:spcPts val="0"/>
              </a:spcBef>
              <a:spcAft>
                <a:spcPts val="0"/>
              </a:spcAft>
              <a:buSzPts val="500"/>
              <a:buNone/>
              <a:defRPr/>
            </a:lvl4pPr>
            <a:lvl5pPr lvl="4" algn="ctr" rtl="0">
              <a:lnSpc>
                <a:spcPct val="100000"/>
              </a:lnSpc>
              <a:spcBef>
                <a:spcPts val="0"/>
              </a:spcBef>
              <a:spcAft>
                <a:spcPts val="0"/>
              </a:spcAft>
              <a:buSzPts val="500"/>
              <a:buNone/>
              <a:defRPr/>
            </a:lvl5pPr>
            <a:lvl6pPr lvl="5" algn="ctr" rtl="0">
              <a:lnSpc>
                <a:spcPct val="100000"/>
              </a:lnSpc>
              <a:spcBef>
                <a:spcPts val="0"/>
              </a:spcBef>
              <a:spcAft>
                <a:spcPts val="0"/>
              </a:spcAft>
              <a:buSzPts val="500"/>
              <a:buNone/>
              <a:defRPr/>
            </a:lvl6pPr>
            <a:lvl7pPr lvl="6" algn="ctr" rtl="0">
              <a:lnSpc>
                <a:spcPct val="100000"/>
              </a:lnSpc>
              <a:spcBef>
                <a:spcPts val="0"/>
              </a:spcBef>
              <a:spcAft>
                <a:spcPts val="0"/>
              </a:spcAft>
              <a:buSzPts val="500"/>
              <a:buNone/>
              <a:defRPr/>
            </a:lvl7pPr>
            <a:lvl8pPr lvl="7" algn="ctr" rtl="0">
              <a:lnSpc>
                <a:spcPct val="100000"/>
              </a:lnSpc>
              <a:spcBef>
                <a:spcPts val="0"/>
              </a:spcBef>
              <a:spcAft>
                <a:spcPts val="0"/>
              </a:spcAft>
              <a:buSzPts val="500"/>
              <a:buNone/>
              <a:defRPr/>
            </a:lvl8pPr>
            <a:lvl9pPr lvl="8" algn="ctr" rtl="0">
              <a:lnSpc>
                <a:spcPct val="100000"/>
              </a:lnSpc>
              <a:spcBef>
                <a:spcPts val="0"/>
              </a:spcBef>
              <a:spcAft>
                <a:spcPts val="0"/>
              </a:spcAft>
              <a:buSzPts val="500"/>
              <a:buNone/>
              <a:defRPr/>
            </a:lvl9pPr>
          </a:lstStyle>
          <a:p>
            <a:endParaRPr/>
          </a:p>
        </p:txBody>
      </p:sp>
      <p:sp>
        <p:nvSpPr>
          <p:cNvPr id="96" name="Google Shape;96;p19"/>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97" name="Google Shape;97;p19"/>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98" name="Google Shape;98;p19"/>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0"/>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101" name="Google Shape;101;p20"/>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102" name="Google Shape;102;p20"/>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534445" y="602292"/>
            <a:ext cx="3517800" cy="2562000"/>
          </a:xfrm>
          <a:prstGeom prst="rect">
            <a:avLst/>
          </a:prstGeom>
          <a:noFill/>
          <a:ln>
            <a:noFill/>
          </a:ln>
        </p:spPr>
        <p:txBody>
          <a:bodyPr spcFirstLastPara="1" wrap="square" lIns="185500" tIns="92775" rIns="185500" bIns="92775" anchor="b" anchorCtr="0">
            <a:noAutofit/>
          </a:bodyPr>
          <a:lstStyle>
            <a:lvl1pPr lvl="0" algn="l" rtl="0">
              <a:lnSpc>
                <a:spcPct val="100000"/>
              </a:lnSpc>
              <a:spcBef>
                <a:spcPts val="0"/>
              </a:spcBef>
              <a:spcAft>
                <a:spcPts val="0"/>
              </a:spcAft>
              <a:buSzPts val="500"/>
              <a:buNone/>
              <a:defRPr sz="500" b="1"/>
            </a:lvl1pPr>
            <a:lvl2pPr lvl="1" algn="ctr" rtl="0">
              <a:lnSpc>
                <a:spcPct val="100000"/>
              </a:lnSpc>
              <a:spcBef>
                <a:spcPts val="0"/>
              </a:spcBef>
              <a:spcAft>
                <a:spcPts val="0"/>
              </a:spcAft>
              <a:buSzPts val="500"/>
              <a:buNone/>
              <a:defRPr/>
            </a:lvl2pPr>
            <a:lvl3pPr lvl="2" algn="ctr" rtl="0">
              <a:lnSpc>
                <a:spcPct val="100000"/>
              </a:lnSpc>
              <a:spcBef>
                <a:spcPts val="0"/>
              </a:spcBef>
              <a:spcAft>
                <a:spcPts val="0"/>
              </a:spcAft>
              <a:buSzPts val="500"/>
              <a:buNone/>
              <a:defRPr/>
            </a:lvl3pPr>
            <a:lvl4pPr lvl="3" algn="ctr" rtl="0">
              <a:lnSpc>
                <a:spcPct val="100000"/>
              </a:lnSpc>
              <a:spcBef>
                <a:spcPts val="0"/>
              </a:spcBef>
              <a:spcAft>
                <a:spcPts val="0"/>
              </a:spcAft>
              <a:buSzPts val="500"/>
              <a:buNone/>
              <a:defRPr/>
            </a:lvl4pPr>
            <a:lvl5pPr lvl="4" algn="ctr" rtl="0">
              <a:lnSpc>
                <a:spcPct val="100000"/>
              </a:lnSpc>
              <a:spcBef>
                <a:spcPts val="0"/>
              </a:spcBef>
              <a:spcAft>
                <a:spcPts val="0"/>
              </a:spcAft>
              <a:buSzPts val="500"/>
              <a:buNone/>
              <a:defRPr/>
            </a:lvl5pPr>
            <a:lvl6pPr lvl="5" algn="ctr" rtl="0">
              <a:lnSpc>
                <a:spcPct val="100000"/>
              </a:lnSpc>
              <a:spcBef>
                <a:spcPts val="0"/>
              </a:spcBef>
              <a:spcAft>
                <a:spcPts val="0"/>
              </a:spcAft>
              <a:buSzPts val="500"/>
              <a:buNone/>
              <a:defRPr/>
            </a:lvl6pPr>
            <a:lvl7pPr lvl="6" algn="ctr" rtl="0">
              <a:lnSpc>
                <a:spcPct val="100000"/>
              </a:lnSpc>
              <a:spcBef>
                <a:spcPts val="0"/>
              </a:spcBef>
              <a:spcAft>
                <a:spcPts val="0"/>
              </a:spcAft>
              <a:buSzPts val="500"/>
              <a:buNone/>
              <a:defRPr/>
            </a:lvl7pPr>
            <a:lvl8pPr lvl="7" algn="ctr" rtl="0">
              <a:lnSpc>
                <a:spcPct val="100000"/>
              </a:lnSpc>
              <a:spcBef>
                <a:spcPts val="0"/>
              </a:spcBef>
              <a:spcAft>
                <a:spcPts val="0"/>
              </a:spcAft>
              <a:buSzPts val="500"/>
              <a:buNone/>
              <a:defRPr/>
            </a:lvl8pPr>
            <a:lvl9pPr lvl="8" algn="ctr" rtl="0">
              <a:lnSpc>
                <a:spcPct val="100000"/>
              </a:lnSpc>
              <a:spcBef>
                <a:spcPts val="0"/>
              </a:spcBef>
              <a:spcAft>
                <a:spcPts val="0"/>
              </a:spcAft>
              <a:buSzPts val="500"/>
              <a:buNone/>
              <a:defRPr/>
            </a:lvl9pPr>
          </a:lstStyle>
          <a:p>
            <a:endParaRPr/>
          </a:p>
        </p:txBody>
      </p:sp>
      <p:sp>
        <p:nvSpPr>
          <p:cNvPr id="105" name="Google Shape;105;p21"/>
          <p:cNvSpPr txBox="1">
            <a:spLocks noGrp="1"/>
          </p:cNvSpPr>
          <p:nvPr>
            <p:ph type="body" idx="1"/>
          </p:nvPr>
        </p:nvSpPr>
        <p:spPr>
          <a:xfrm>
            <a:off x="4180430" y="602292"/>
            <a:ext cx="5977200" cy="12903900"/>
          </a:xfrm>
          <a:prstGeom prst="rect">
            <a:avLst/>
          </a:prstGeom>
          <a:noFill/>
          <a:ln>
            <a:noFill/>
          </a:ln>
        </p:spPr>
        <p:txBody>
          <a:bodyPr spcFirstLastPara="1" wrap="square" lIns="185500" tIns="92775" rIns="185500" bIns="92775" anchor="t" anchorCtr="0">
            <a:noAutofit/>
          </a:bodyPr>
          <a:lstStyle>
            <a:lvl1pPr marL="457200" lvl="0" indent="-285750" algn="l" rtl="0">
              <a:lnSpc>
                <a:spcPct val="100000"/>
              </a:lnSpc>
              <a:spcBef>
                <a:spcPts val="200"/>
              </a:spcBef>
              <a:spcAft>
                <a:spcPts val="0"/>
              </a:spcAft>
              <a:buClr>
                <a:schemeClr val="dk1"/>
              </a:buClr>
              <a:buSzPts val="900"/>
              <a:buFont typeface="Arial"/>
              <a:buChar char="•"/>
              <a:defRPr sz="900"/>
            </a:lvl1pPr>
            <a:lvl2pPr marL="914400" lvl="1" indent="-285750" algn="l" rtl="0">
              <a:lnSpc>
                <a:spcPct val="100000"/>
              </a:lnSpc>
              <a:spcBef>
                <a:spcPts val="200"/>
              </a:spcBef>
              <a:spcAft>
                <a:spcPts val="0"/>
              </a:spcAft>
              <a:buClr>
                <a:schemeClr val="dk1"/>
              </a:buClr>
              <a:buSzPts val="900"/>
              <a:buFont typeface="Arial"/>
              <a:buChar char="–"/>
              <a:defRPr sz="900"/>
            </a:lvl2pPr>
            <a:lvl3pPr marL="1371600" lvl="2" indent="-273050" algn="l" rtl="0">
              <a:lnSpc>
                <a:spcPct val="100000"/>
              </a:lnSpc>
              <a:spcBef>
                <a:spcPts val="200"/>
              </a:spcBef>
              <a:spcAft>
                <a:spcPts val="0"/>
              </a:spcAft>
              <a:buClr>
                <a:schemeClr val="dk1"/>
              </a:buClr>
              <a:buSzPts val="700"/>
              <a:buFont typeface="Arial"/>
              <a:buChar char="•"/>
              <a:defRPr sz="700"/>
            </a:lvl3pPr>
            <a:lvl4pPr marL="1828800" lvl="3" indent="-260350" algn="l" rtl="0">
              <a:lnSpc>
                <a:spcPct val="100000"/>
              </a:lnSpc>
              <a:spcBef>
                <a:spcPts val="200"/>
              </a:spcBef>
              <a:spcAft>
                <a:spcPts val="0"/>
              </a:spcAft>
              <a:buClr>
                <a:schemeClr val="dk1"/>
              </a:buClr>
              <a:buSzPts val="500"/>
              <a:buFont typeface="Arial"/>
              <a:buChar char="–"/>
              <a:defRPr sz="500"/>
            </a:lvl4pPr>
            <a:lvl5pPr marL="2286000" lvl="4" indent="-260350" algn="l" rtl="0">
              <a:lnSpc>
                <a:spcPct val="100000"/>
              </a:lnSpc>
              <a:spcBef>
                <a:spcPts val="200"/>
              </a:spcBef>
              <a:spcAft>
                <a:spcPts val="0"/>
              </a:spcAft>
              <a:buClr>
                <a:schemeClr val="dk1"/>
              </a:buClr>
              <a:buSzPts val="500"/>
              <a:buFont typeface="Arial"/>
              <a:buChar char="»"/>
              <a:defRPr sz="500"/>
            </a:lvl5pPr>
            <a:lvl6pPr marL="2743200" lvl="5" indent="-260350" algn="l" rtl="0">
              <a:lnSpc>
                <a:spcPct val="100000"/>
              </a:lnSpc>
              <a:spcBef>
                <a:spcPts val="200"/>
              </a:spcBef>
              <a:spcAft>
                <a:spcPts val="0"/>
              </a:spcAft>
              <a:buClr>
                <a:schemeClr val="dk1"/>
              </a:buClr>
              <a:buSzPts val="500"/>
              <a:buFont typeface="Arial"/>
              <a:buChar char="»"/>
              <a:defRPr sz="500"/>
            </a:lvl6pPr>
            <a:lvl7pPr marL="3200400" lvl="6" indent="-260350" algn="l" rtl="0">
              <a:lnSpc>
                <a:spcPct val="100000"/>
              </a:lnSpc>
              <a:spcBef>
                <a:spcPts val="200"/>
              </a:spcBef>
              <a:spcAft>
                <a:spcPts val="0"/>
              </a:spcAft>
              <a:buClr>
                <a:schemeClr val="dk1"/>
              </a:buClr>
              <a:buSzPts val="500"/>
              <a:buFont typeface="Arial"/>
              <a:buChar char="»"/>
              <a:defRPr sz="500"/>
            </a:lvl7pPr>
            <a:lvl8pPr marL="3657600" lvl="7" indent="-260350" algn="l" rtl="0">
              <a:lnSpc>
                <a:spcPct val="100000"/>
              </a:lnSpc>
              <a:spcBef>
                <a:spcPts val="200"/>
              </a:spcBef>
              <a:spcAft>
                <a:spcPts val="0"/>
              </a:spcAft>
              <a:buClr>
                <a:schemeClr val="dk1"/>
              </a:buClr>
              <a:buSzPts val="500"/>
              <a:buFont typeface="Arial"/>
              <a:buChar char="»"/>
              <a:defRPr sz="500"/>
            </a:lvl8pPr>
            <a:lvl9pPr marL="4114800" lvl="8" indent="-260350" algn="l" rtl="0">
              <a:lnSpc>
                <a:spcPct val="100000"/>
              </a:lnSpc>
              <a:spcBef>
                <a:spcPts val="200"/>
              </a:spcBef>
              <a:spcAft>
                <a:spcPts val="0"/>
              </a:spcAft>
              <a:buClr>
                <a:schemeClr val="dk1"/>
              </a:buClr>
              <a:buSzPts val="500"/>
              <a:buFont typeface="Arial"/>
              <a:buChar char="»"/>
              <a:defRPr sz="500"/>
            </a:lvl9pPr>
          </a:lstStyle>
          <a:p>
            <a:endParaRPr/>
          </a:p>
        </p:txBody>
      </p:sp>
      <p:sp>
        <p:nvSpPr>
          <p:cNvPr id="106" name="Google Shape;106;p21"/>
          <p:cNvSpPr txBox="1">
            <a:spLocks noGrp="1"/>
          </p:cNvSpPr>
          <p:nvPr>
            <p:ph type="body" idx="2"/>
          </p:nvPr>
        </p:nvSpPr>
        <p:spPr>
          <a:xfrm>
            <a:off x="534445" y="3163854"/>
            <a:ext cx="3517800" cy="10342800"/>
          </a:xfrm>
          <a:prstGeom prst="rect">
            <a:avLst/>
          </a:prstGeom>
          <a:noFill/>
          <a:ln>
            <a:noFill/>
          </a:ln>
        </p:spPr>
        <p:txBody>
          <a:bodyPr spcFirstLastPara="1" wrap="square" lIns="185500" tIns="92775" rIns="185500" bIns="92775" anchor="t" anchorCtr="0">
            <a:noAutofit/>
          </a:bodyPr>
          <a:lstStyle>
            <a:lvl1pPr marL="457200" lvl="0" indent="-228600" algn="l" rtl="0">
              <a:lnSpc>
                <a:spcPct val="100000"/>
              </a:lnSpc>
              <a:spcBef>
                <a:spcPts val="0"/>
              </a:spcBef>
              <a:spcAft>
                <a:spcPts val="0"/>
              </a:spcAft>
              <a:buClr>
                <a:schemeClr val="dk1"/>
              </a:buClr>
              <a:buSzPts val="400"/>
              <a:buFont typeface="Arial"/>
              <a:buNone/>
              <a:defRPr sz="400"/>
            </a:lvl1pPr>
            <a:lvl2pPr marL="914400" lvl="1" indent="-228600" algn="l" rtl="0">
              <a:lnSpc>
                <a:spcPct val="100000"/>
              </a:lnSpc>
              <a:spcBef>
                <a:spcPts val="0"/>
              </a:spcBef>
              <a:spcAft>
                <a:spcPts val="0"/>
              </a:spcAft>
              <a:buClr>
                <a:schemeClr val="dk1"/>
              </a:buClr>
              <a:buSzPts val="400"/>
              <a:buFont typeface="Arial"/>
              <a:buNone/>
              <a:defRPr sz="400"/>
            </a:lvl2pPr>
            <a:lvl3pPr marL="1371600" lvl="2" indent="-228600" algn="l" rtl="0">
              <a:lnSpc>
                <a:spcPct val="100000"/>
              </a:lnSpc>
              <a:spcBef>
                <a:spcPts val="0"/>
              </a:spcBef>
              <a:spcAft>
                <a:spcPts val="0"/>
              </a:spcAft>
              <a:buClr>
                <a:schemeClr val="dk1"/>
              </a:buClr>
              <a:buSzPts val="400"/>
              <a:buFont typeface="Arial"/>
              <a:buNone/>
              <a:defRPr sz="400"/>
            </a:lvl3pPr>
            <a:lvl4pPr marL="1828800" lvl="3" indent="-228600" algn="l" rtl="0">
              <a:lnSpc>
                <a:spcPct val="100000"/>
              </a:lnSpc>
              <a:spcBef>
                <a:spcPts val="0"/>
              </a:spcBef>
              <a:spcAft>
                <a:spcPts val="0"/>
              </a:spcAft>
              <a:buClr>
                <a:schemeClr val="dk1"/>
              </a:buClr>
              <a:buSzPts val="400"/>
              <a:buFont typeface="Arial"/>
              <a:buNone/>
              <a:defRPr sz="400"/>
            </a:lvl4pPr>
            <a:lvl5pPr marL="2286000" lvl="4" indent="-228600" algn="l" rtl="0">
              <a:lnSpc>
                <a:spcPct val="100000"/>
              </a:lnSpc>
              <a:spcBef>
                <a:spcPts val="0"/>
              </a:spcBef>
              <a:spcAft>
                <a:spcPts val="0"/>
              </a:spcAft>
              <a:buClr>
                <a:schemeClr val="dk1"/>
              </a:buClr>
              <a:buSzPts val="400"/>
              <a:buFont typeface="Arial"/>
              <a:buNone/>
              <a:defRPr sz="400"/>
            </a:lvl5pPr>
            <a:lvl6pPr marL="2743200" lvl="5" indent="-228600" algn="l" rtl="0">
              <a:lnSpc>
                <a:spcPct val="100000"/>
              </a:lnSpc>
              <a:spcBef>
                <a:spcPts val="0"/>
              </a:spcBef>
              <a:spcAft>
                <a:spcPts val="0"/>
              </a:spcAft>
              <a:buClr>
                <a:schemeClr val="dk1"/>
              </a:buClr>
              <a:buSzPts val="400"/>
              <a:buFont typeface="Arial"/>
              <a:buNone/>
              <a:defRPr sz="400"/>
            </a:lvl6pPr>
            <a:lvl7pPr marL="3200400" lvl="6" indent="-228600" algn="l" rtl="0">
              <a:lnSpc>
                <a:spcPct val="100000"/>
              </a:lnSpc>
              <a:spcBef>
                <a:spcPts val="0"/>
              </a:spcBef>
              <a:spcAft>
                <a:spcPts val="0"/>
              </a:spcAft>
              <a:buClr>
                <a:schemeClr val="dk1"/>
              </a:buClr>
              <a:buSzPts val="400"/>
              <a:buFont typeface="Arial"/>
              <a:buNone/>
              <a:defRPr sz="400"/>
            </a:lvl7pPr>
            <a:lvl8pPr marL="3657600" lvl="7" indent="-228600" algn="l" rtl="0">
              <a:lnSpc>
                <a:spcPct val="100000"/>
              </a:lnSpc>
              <a:spcBef>
                <a:spcPts val="0"/>
              </a:spcBef>
              <a:spcAft>
                <a:spcPts val="0"/>
              </a:spcAft>
              <a:buClr>
                <a:schemeClr val="dk1"/>
              </a:buClr>
              <a:buSzPts val="400"/>
              <a:buFont typeface="Arial"/>
              <a:buNone/>
              <a:defRPr sz="400"/>
            </a:lvl8pPr>
            <a:lvl9pPr marL="4114800" lvl="8" indent="-228600" algn="l" rtl="0">
              <a:lnSpc>
                <a:spcPct val="100000"/>
              </a:lnSpc>
              <a:spcBef>
                <a:spcPts val="0"/>
              </a:spcBef>
              <a:spcAft>
                <a:spcPts val="0"/>
              </a:spcAft>
              <a:buClr>
                <a:schemeClr val="dk1"/>
              </a:buClr>
              <a:buSzPts val="400"/>
              <a:buFont typeface="Arial"/>
              <a:buNone/>
              <a:defRPr sz="400"/>
            </a:lvl9pPr>
          </a:lstStyle>
          <a:p>
            <a:endParaRPr/>
          </a:p>
        </p:txBody>
      </p:sp>
      <p:sp>
        <p:nvSpPr>
          <p:cNvPr id="107" name="Google Shape;107;p21"/>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108" name="Google Shape;108;p21"/>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109" name="Google Shape;109;p21"/>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64468" y="6322709"/>
            <a:ext cx="9963000" cy="2474700"/>
          </a:xfrm>
          <a:prstGeom prst="rect">
            <a:avLst/>
          </a:prstGeom>
        </p:spPr>
        <p:txBody>
          <a:bodyPr spcFirstLastPara="1" wrap="square" lIns="160850" tIns="160850" rIns="160850" bIns="160850" anchor="ctr" anchorCtr="0">
            <a:normAutofit/>
          </a:bodyPr>
          <a:lstStyle>
            <a:lvl1pPr lvl="0" algn="ctr" rtl="0">
              <a:spcBef>
                <a:spcPts val="0"/>
              </a:spcBef>
              <a:spcAft>
                <a:spcPts val="0"/>
              </a:spcAft>
              <a:buSzPts val="6300"/>
              <a:buNone/>
              <a:defRPr sz="6300"/>
            </a:lvl1pPr>
            <a:lvl2pPr lvl="1" algn="ctr" rtl="0">
              <a:spcBef>
                <a:spcPts val="0"/>
              </a:spcBef>
              <a:spcAft>
                <a:spcPts val="0"/>
              </a:spcAft>
              <a:buSzPts val="6300"/>
              <a:buNone/>
              <a:defRPr sz="6300"/>
            </a:lvl2pPr>
            <a:lvl3pPr lvl="2" algn="ctr" rtl="0">
              <a:spcBef>
                <a:spcPts val="0"/>
              </a:spcBef>
              <a:spcAft>
                <a:spcPts val="0"/>
              </a:spcAft>
              <a:buSzPts val="6300"/>
              <a:buNone/>
              <a:defRPr sz="6300"/>
            </a:lvl3pPr>
            <a:lvl4pPr lvl="3" algn="ctr" rtl="0">
              <a:spcBef>
                <a:spcPts val="0"/>
              </a:spcBef>
              <a:spcAft>
                <a:spcPts val="0"/>
              </a:spcAft>
              <a:buSzPts val="6300"/>
              <a:buNone/>
              <a:defRPr sz="6300"/>
            </a:lvl4pPr>
            <a:lvl5pPr lvl="4" algn="ctr" rtl="0">
              <a:spcBef>
                <a:spcPts val="0"/>
              </a:spcBef>
              <a:spcAft>
                <a:spcPts val="0"/>
              </a:spcAft>
              <a:buSzPts val="6300"/>
              <a:buNone/>
              <a:defRPr sz="6300"/>
            </a:lvl5pPr>
            <a:lvl6pPr lvl="5" algn="ctr" rtl="0">
              <a:spcBef>
                <a:spcPts val="0"/>
              </a:spcBef>
              <a:spcAft>
                <a:spcPts val="0"/>
              </a:spcAft>
              <a:buSzPts val="6300"/>
              <a:buNone/>
              <a:defRPr sz="6300"/>
            </a:lvl6pPr>
            <a:lvl7pPr lvl="6" algn="ctr" rtl="0">
              <a:spcBef>
                <a:spcPts val="0"/>
              </a:spcBef>
              <a:spcAft>
                <a:spcPts val="0"/>
              </a:spcAft>
              <a:buSzPts val="6300"/>
              <a:buNone/>
              <a:defRPr sz="6300"/>
            </a:lvl7pPr>
            <a:lvl8pPr lvl="7" algn="ctr" rtl="0">
              <a:spcBef>
                <a:spcPts val="0"/>
              </a:spcBef>
              <a:spcAft>
                <a:spcPts val="0"/>
              </a:spcAft>
              <a:buSzPts val="6300"/>
              <a:buNone/>
              <a:defRPr sz="6300"/>
            </a:lvl8pPr>
            <a:lvl9pPr lvl="8" algn="ctr" rtl="0">
              <a:spcBef>
                <a:spcPts val="0"/>
              </a:spcBef>
              <a:spcAft>
                <a:spcPts val="0"/>
              </a:spcAft>
              <a:buSzPts val="6300"/>
              <a:buNone/>
              <a:defRPr sz="6300"/>
            </a:lvl9pPr>
          </a:lstStyle>
          <a:p>
            <a:endParaRPr/>
          </a:p>
        </p:txBody>
      </p:sp>
      <p:sp>
        <p:nvSpPr>
          <p:cNvPr id="15" name="Google Shape;15;p3"/>
          <p:cNvSpPr txBox="1">
            <a:spLocks noGrp="1"/>
          </p:cNvSpPr>
          <p:nvPr>
            <p:ph type="sldNum" idx="12"/>
          </p:nvPr>
        </p:nvSpPr>
        <p:spPr>
          <a:xfrm>
            <a:off x="9906772" y="13708144"/>
            <a:ext cx="641700" cy="1157100"/>
          </a:xfrm>
          <a:prstGeom prst="rect">
            <a:avLst/>
          </a:prstGeom>
        </p:spPr>
        <p:txBody>
          <a:bodyPr spcFirstLastPara="1" wrap="square" lIns="160850" tIns="160850" rIns="160850" bIns="160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2095629" y="10583855"/>
            <a:ext cx="6415200" cy="1249500"/>
          </a:xfrm>
          <a:prstGeom prst="rect">
            <a:avLst/>
          </a:prstGeom>
          <a:noFill/>
          <a:ln>
            <a:noFill/>
          </a:ln>
        </p:spPr>
        <p:txBody>
          <a:bodyPr spcFirstLastPara="1" wrap="square" lIns="185500" tIns="92775" rIns="185500" bIns="92775" anchor="b" anchorCtr="0">
            <a:noAutofit/>
          </a:bodyPr>
          <a:lstStyle>
            <a:lvl1pPr lvl="0" algn="l" rtl="0">
              <a:lnSpc>
                <a:spcPct val="100000"/>
              </a:lnSpc>
              <a:spcBef>
                <a:spcPts val="0"/>
              </a:spcBef>
              <a:spcAft>
                <a:spcPts val="0"/>
              </a:spcAft>
              <a:buSzPts val="500"/>
              <a:buNone/>
              <a:defRPr sz="500" b="1"/>
            </a:lvl1pPr>
            <a:lvl2pPr lvl="1" algn="ctr" rtl="0">
              <a:lnSpc>
                <a:spcPct val="100000"/>
              </a:lnSpc>
              <a:spcBef>
                <a:spcPts val="0"/>
              </a:spcBef>
              <a:spcAft>
                <a:spcPts val="0"/>
              </a:spcAft>
              <a:buSzPts val="500"/>
              <a:buNone/>
              <a:defRPr/>
            </a:lvl2pPr>
            <a:lvl3pPr lvl="2" algn="ctr" rtl="0">
              <a:lnSpc>
                <a:spcPct val="100000"/>
              </a:lnSpc>
              <a:spcBef>
                <a:spcPts val="0"/>
              </a:spcBef>
              <a:spcAft>
                <a:spcPts val="0"/>
              </a:spcAft>
              <a:buSzPts val="500"/>
              <a:buNone/>
              <a:defRPr/>
            </a:lvl3pPr>
            <a:lvl4pPr lvl="3" algn="ctr" rtl="0">
              <a:lnSpc>
                <a:spcPct val="100000"/>
              </a:lnSpc>
              <a:spcBef>
                <a:spcPts val="0"/>
              </a:spcBef>
              <a:spcAft>
                <a:spcPts val="0"/>
              </a:spcAft>
              <a:buSzPts val="500"/>
              <a:buNone/>
              <a:defRPr/>
            </a:lvl4pPr>
            <a:lvl5pPr lvl="4" algn="ctr" rtl="0">
              <a:lnSpc>
                <a:spcPct val="100000"/>
              </a:lnSpc>
              <a:spcBef>
                <a:spcPts val="0"/>
              </a:spcBef>
              <a:spcAft>
                <a:spcPts val="0"/>
              </a:spcAft>
              <a:buSzPts val="500"/>
              <a:buNone/>
              <a:defRPr/>
            </a:lvl5pPr>
            <a:lvl6pPr lvl="5" algn="ctr" rtl="0">
              <a:lnSpc>
                <a:spcPct val="100000"/>
              </a:lnSpc>
              <a:spcBef>
                <a:spcPts val="0"/>
              </a:spcBef>
              <a:spcAft>
                <a:spcPts val="0"/>
              </a:spcAft>
              <a:buSzPts val="500"/>
              <a:buNone/>
              <a:defRPr/>
            </a:lvl6pPr>
            <a:lvl7pPr lvl="6" algn="ctr" rtl="0">
              <a:lnSpc>
                <a:spcPct val="100000"/>
              </a:lnSpc>
              <a:spcBef>
                <a:spcPts val="0"/>
              </a:spcBef>
              <a:spcAft>
                <a:spcPts val="0"/>
              </a:spcAft>
              <a:buSzPts val="500"/>
              <a:buNone/>
              <a:defRPr/>
            </a:lvl7pPr>
            <a:lvl8pPr lvl="7" algn="ctr" rtl="0">
              <a:lnSpc>
                <a:spcPct val="100000"/>
              </a:lnSpc>
              <a:spcBef>
                <a:spcPts val="0"/>
              </a:spcBef>
              <a:spcAft>
                <a:spcPts val="0"/>
              </a:spcAft>
              <a:buSzPts val="500"/>
              <a:buNone/>
              <a:defRPr/>
            </a:lvl8pPr>
            <a:lvl9pPr lvl="8" algn="ctr" rtl="0">
              <a:lnSpc>
                <a:spcPct val="100000"/>
              </a:lnSpc>
              <a:spcBef>
                <a:spcPts val="0"/>
              </a:spcBef>
              <a:spcAft>
                <a:spcPts val="0"/>
              </a:spcAft>
              <a:buSzPts val="500"/>
              <a:buNone/>
              <a:defRPr/>
            </a:lvl9pPr>
          </a:lstStyle>
          <a:p>
            <a:endParaRPr/>
          </a:p>
        </p:txBody>
      </p:sp>
      <p:sp>
        <p:nvSpPr>
          <p:cNvPr id="112" name="Google Shape;112;p22"/>
          <p:cNvSpPr>
            <a:spLocks noGrp="1"/>
          </p:cNvSpPr>
          <p:nvPr>
            <p:ph type="pic" idx="2"/>
          </p:nvPr>
        </p:nvSpPr>
        <p:spPr>
          <a:xfrm>
            <a:off x="2095629" y="1351146"/>
            <a:ext cx="6415200" cy="9072000"/>
          </a:xfrm>
          <a:prstGeom prst="rect">
            <a:avLst/>
          </a:prstGeom>
          <a:noFill/>
          <a:ln>
            <a:noFill/>
          </a:ln>
        </p:spPr>
      </p:sp>
      <p:sp>
        <p:nvSpPr>
          <p:cNvPr id="113" name="Google Shape;113;p22"/>
          <p:cNvSpPr txBox="1">
            <a:spLocks noGrp="1"/>
          </p:cNvSpPr>
          <p:nvPr>
            <p:ph type="body" idx="1"/>
          </p:nvPr>
        </p:nvSpPr>
        <p:spPr>
          <a:xfrm>
            <a:off x="2095629" y="11833646"/>
            <a:ext cx="6415200" cy="1774500"/>
          </a:xfrm>
          <a:prstGeom prst="rect">
            <a:avLst/>
          </a:prstGeom>
          <a:noFill/>
          <a:ln>
            <a:noFill/>
          </a:ln>
        </p:spPr>
        <p:txBody>
          <a:bodyPr spcFirstLastPara="1" wrap="square" lIns="185500" tIns="92775" rIns="185500" bIns="92775" anchor="t" anchorCtr="0">
            <a:noAutofit/>
          </a:bodyPr>
          <a:lstStyle>
            <a:lvl1pPr marL="457200" lvl="0" indent="-228600" algn="l" rtl="0">
              <a:lnSpc>
                <a:spcPct val="100000"/>
              </a:lnSpc>
              <a:spcBef>
                <a:spcPts val="0"/>
              </a:spcBef>
              <a:spcAft>
                <a:spcPts val="0"/>
              </a:spcAft>
              <a:buClr>
                <a:schemeClr val="dk1"/>
              </a:buClr>
              <a:buSzPts val="400"/>
              <a:buFont typeface="Arial"/>
              <a:buNone/>
              <a:defRPr sz="400"/>
            </a:lvl1pPr>
            <a:lvl2pPr marL="914400" lvl="1" indent="-228600" algn="l" rtl="0">
              <a:lnSpc>
                <a:spcPct val="100000"/>
              </a:lnSpc>
              <a:spcBef>
                <a:spcPts val="0"/>
              </a:spcBef>
              <a:spcAft>
                <a:spcPts val="0"/>
              </a:spcAft>
              <a:buClr>
                <a:schemeClr val="dk1"/>
              </a:buClr>
              <a:buSzPts val="400"/>
              <a:buFont typeface="Arial"/>
              <a:buNone/>
              <a:defRPr sz="400"/>
            </a:lvl2pPr>
            <a:lvl3pPr marL="1371600" lvl="2" indent="-228600" algn="l" rtl="0">
              <a:lnSpc>
                <a:spcPct val="100000"/>
              </a:lnSpc>
              <a:spcBef>
                <a:spcPts val="0"/>
              </a:spcBef>
              <a:spcAft>
                <a:spcPts val="0"/>
              </a:spcAft>
              <a:buClr>
                <a:schemeClr val="dk1"/>
              </a:buClr>
              <a:buSzPts val="400"/>
              <a:buFont typeface="Arial"/>
              <a:buNone/>
              <a:defRPr sz="400"/>
            </a:lvl3pPr>
            <a:lvl4pPr marL="1828800" lvl="3" indent="-228600" algn="l" rtl="0">
              <a:lnSpc>
                <a:spcPct val="100000"/>
              </a:lnSpc>
              <a:spcBef>
                <a:spcPts val="0"/>
              </a:spcBef>
              <a:spcAft>
                <a:spcPts val="0"/>
              </a:spcAft>
              <a:buClr>
                <a:schemeClr val="dk1"/>
              </a:buClr>
              <a:buSzPts val="400"/>
              <a:buFont typeface="Arial"/>
              <a:buNone/>
              <a:defRPr sz="400"/>
            </a:lvl4pPr>
            <a:lvl5pPr marL="2286000" lvl="4" indent="-228600" algn="l" rtl="0">
              <a:lnSpc>
                <a:spcPct val="100000"/>
              </a:lnSpc>
              <a:spcBef>
                <a:spcPts val="0"/>
              </a:spcBef>
              <a:spcAft>
                <a:spcPts val="0"/>
              </a:spcAft>
              <a:buClr>
                <a:schemeClr val="dk1"/>
              </a:buClr>
              <a:buSzPts val="400"/>
              <a:buFont typeface="Arial"/>
              <a:buNone/>
              <a:defRPr sz="400"/>
            </a:lvl5pPr>
            <a:lvl6pPr marL="2743200" lvl="5" indent="-228600" algn="l" rtl="0">
              <a:lnSpc>
                <a:spcPct val="100000"/>
              </a:lnSpc>
              <a:spcBef>
                <a:spcPts val="0"/>
              </a:spcBef>
              <a:spcAft>
                <a:spcPts val="0"/>
              </a:spcAft>
              <a:buClr>
                <a:schemeClr val="dk1"/>
              </a:buClr>
              <a:buSzPts val="400"/>
              <a:buFont typeface="Arial"/>
              <a:buNone/>
              <a:defRPr sz="400"/>
            </a:lvl6pPr>
            <a:lvl7pPr marL="3200400" lvl="6" indent="-228600" algn="l" rtl="0">
              <a:lnSpc>
                <a:spcPct val="100000"/>
              </a:lnSpc>
              <a:spcBef>
                <a:spcPts val="0"/>
              </a:spcBef>
              <a:spcAft>
                <a:spcPts val="0"/>
              </a:spcAft>
              <a:buClr>
                <a:schemeClr val="dk1"/>
              </a:buClr>
              <a:buSzPts val="400"/>
              <a:buFont typeface="Arial"/>
              <a:buNone/>
              <a:defRPr sz="400"/>
            </a:lvl7pPr>
            <a:lvl8pPr marL="3657600" lvl="7" indent="-228600" algn="l" rtl="0">
              <a:lnSpc>
                <a:spcPct val="100000"/>
              </a:lnSpc>
              <a:spcBef>
                <a:spcPts val="0"/>
              </a:spcBef>
              <a:spcAft>
                <a:spcPts val="0"/>
              </a:spcAft>
              <a:buClr>
                <a:schemeClr val="dk1"/>
              </a:buClr>
              <a:buSzPts val="400"/>
              <a:buFont typeface="Arial"/>
              <a:buNone/>
              <a:defRPr sz="400"/>
            </a:lvl8pPr>
            <a:lvl9pPr marL="4114800" lvl="8" indent="-228600" algn="l" rtl="0">
              <a:lnSpc>
                <a:spcPct val="100000"/>
              </a:lnSpc>
              <a:spcBef>
                <a:spcPts val="0"/>
              </a:spcBef>
              <a:spcAft>
                <a:spcPts val="0"/>
              </a:spcAft>
              <a:buClr>
                <a:schemeClr val="dk1"/>
              </a:buClr>
              <a:buSzPts val="400"/>
              <a:buFont typeface="Arial"/>
              <a:buNone/>
              <a:defRPr sz="400"/>
            </a:lvl9pPr>
          </a:lstStyle>
          <a:p>
            <a:endParaRPr/>
          </a:p>
        </p:txBody>
      </p:sp>
      <p:sp>
        <p:nvSpPr>
          <p:cNvPr id="114" name="Google Shape;114;p22"/>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115" name="Google Shape;115;p22"/>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116" name="Google Shape;116;p22"/>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534445" y="605208"/>
            <a:ext cx="9623100" cy="2520300"/>
          </a:xfrm>
          <a:prstGeom prst="rect">
            <a:avLst/>
          </a:prstGeom>
          <a:noFill/>
          <a:ln>
            <a:noFill/>
          </a:ln>
        </p:spPr>
        <p:txBody>
          <a:bodyPr spcFirstLastPara="1" wrap="square" lIns="185500" tIns="92775" rIns="185500" bIns="92775" anchor="ctr" anchorCtr="0">
            <a:noAutofit/>
          </a:bodyPr>
          <a:lstStyle>
            <a:lvl1pPr lvl="0" algn="ctr" rtl="0">
              <a:lnSpc>
                <a:spcPct val="100000"/>
              </a:lnSpc>
              <a:spcBef>
                <a:spcPts val="0"/>
              </a:spcBef>
              <a:spcAft>
                <a:spcPts val="0"/>
              </a:spcAft>
              <a:buSzPts val="500"/>
              <a:buNone/>
              <a:defRPr/>
            </a:lvl1pPr>
            <a:lvl2pPr lvl="1" algn="ctr" rtl="0">
              <a:lnSpc>
                <a:spcPct val="100000"/>
              </a:lnSpc>
              <a:spcBef>
                <a:spcPts val="0"/>
              </a:spcBef>
              <a:spcAft>
                <a:spcPts val="0"/>
              </a:spcAft>
              <a:buSzPts val="500"/>
              <a:buNone/>
              <a:defRPr/>
            </a:lvl2pPr>
            <a:lvl3pPr lvl="2" algn="ctr" rtl="0">
              <a:lnSpc>
                <a:spcPct val="100000"/>
              </a:lnSpc>
              <a:spcBef>
                <a:spcPts val="0"/>
              </a:spcBef>
              <a:spcAft>
                <a:spcPts val="0"/>
              </a:spcAft>
              <a:buSzPts val="500"/>
              <a:buNone/>
              <a:defRPr/>
            </a:lvl3pPr>
            <a:lvl4pPr lvl="3" algn="ctr" rtl="0">
              <a:lnSpc>
                <a:spcPct val="100000"/>
              </a:lnSpc>
              <a:spcBef>
                <a:spcPts val="0"/>
              </a:spcBef>
              <a:spcAft>
                <a:spcPts val="0"/>
              </a:spcAft>
              <a:buSzPts val="500"/>
              <a:buNone/>
              <a:defRPr/>
            </a:lvl4pPr>
            <a:lvl5pPr lvl="4" algn="ctr" rtl="0">
              <a:lnSpc>
                <a:spcPct val="100000"/>
              </a:lnSpc>
              <a:spcBef>
                <a:spcPts val="0"/>
              </a:spcBef>
              <a:spcAft>
                <a:spcPts val="0"/>
              </a:spcAft>
              <a:buSzPts val="500"/>
              <a:buNone/>
              <a:defRPr/>
            </a:lvl5pPr>
            <a:lvl6pPr lvl="5" algn="ctr" rtl="0">
              <a:lnSpc>
                <a:spcPct val="100000"/>
              </a:lnSpc>
              <a:spcBef>
                <a:spcPts val="0"/>
              </a:spcBef>
              <a:spcAft>
                <a:spcPts val="0"/>
              </a:spcAft>
              <a:buSzPts val="500"/>
              <a:buNone/>
              <a:defRPr/>
            </a:lvl6pPr>
            <a:lvl7pPr lvl="6" algn="ctr" rtl="0">
              <a:lnSpc>
                <a:spcPct val="100000"/>
              </a:lnSpc>
              <a:spcBef>
                <a:spcPts val="0"/>
              </a:spcBef>
              <a:spcAft>
                <a:spcPts val="0"/>
              </a:spcAft>
              <a:buSzPts val="500"/>
              <a:buNone/>
              <a:defRPr/>
            </a:lvl7pPr>
            <a:lvl8pPr lvl="7" algn="ctr" rtl="0">
              <a:lnSpc>
                <a:spcPct val="100000"/>
              </a:lnSpc>
              <a:spcBef>
                <a:spcPts val="0"/>
              </a:spcBef>
              <a:spcAft>
                <a:spcPts val="0"/>
              </a:spcAft>
              <a:buSzPts val="500"/>
              <a:buNone/>
              <a:defRPr/>
            </a:lvl8pPr>
            <a:lvl9pPr lvl="8" algn="ctr" rtl="0">
              <a:lnSpc>
                <a:spcPct val="100000"/>
              </a:lnSpc>
              <a:spcBef>
                <a:spcPts val="0"/>
              </a:spcBef>
              <a:spcAft>
                <a:spcPts val="0"/>
              </a:spcAft>
              <a:buSzPts val="500"/>
              <a:buNone/>
              <a:defRPr/>
            </a:lvl9pPr>
          </a:lstStyle>
          <a:p>
            <a:endParaRPr/>
          </a:p>
        </p:txBody>
      </p:sp>
      <p:sp>
        <p:nvSpPr>
          <p:cNvPr id="119" name="Google Shape;119;p23"/>
          <p:cNvSpPr txBox="1">
            <a:spLocks noGrp="1"/>
          </p:cNvSpPr>
          <p:nvPr>
            <p:ph type="body" idx="1"/>
          </p:nvPr>
        </p:nvSpPr>
        <p:spPr>
          <a:xfrm rot="5400000">
            <a:off x="356705" y="3705458"/>
            <a:ext cx="9978600" cy="9623100"/>
          </a:xfrm>
          <a:prstGeom prst="rect">
            <a:avLst/>
          </a:prstGeom>
          <a:noFill/>
          <a:ln>
            <a:noFill/>
          </a:ln>
        </p:spPr>
        <p:txBody>
          <a:bodyPr spcFirstLastPara="1" wrap="square" lIns="185500" tIns="92775" rIns="185500" bIns="92775" anchor="t" anchorCtr="0">
            <a:noAutofit/>
          </a:bodyPr>
          <a:lstStyle>
            <a:lvl1pPr marL="457200" lvl="0" indent="-273050" algn="l" rtl="0">
              <a:lnSpc>
                <a:spcPct val="100000"/>
              </a:lnSpc>
              <a:spcBef>
                <a:spcPts val="200"/>
              </a:spcBef>
              <a:spcAft>
                <a:spcPts val="0"/>
              </a:spcAft>
              <a:buClr>
                <a:schemeClr val="dk1"/>
              </a:buClr>
              <a:buSzPts val="700"/>
              <a:buChar char="•"/>
              <a:defRPr/>
            </a:lvl1pPr>
            <a:lvl2pPr marL="914400" lvl="1" indent="-273050" algn="l" rtl="0">
              <a:lnSpc>
                <a:spcPct val="100000"/>
              </a:lnSpc>
              <a:spcBef>
                <a:spcPts val="200"/>
              </a:spcBef>
              <a:spcAft>
                <a:spcPts val="0"/>
              </a:spcAft>
              <a:buClr>
                <a:schemeClr val="dk1"/>
              </a:buClr>
              <a:buSzPts val="700"/>
              <a:buChar char="–"/>
              <a:defRPr/>
            </a:lvl2pPr>
            <a:lvl3pPr marL="1371600" lvl="2" indent="-273050" algn="l" rtl="0">
              <a:lnSpc>
                <a:spcPct val="100000"/>
              </a:lnSpc>
              <a:spcBef>
                <a:spcPts val="200"/>
              </a:spcBef>
              <a:spcAft>
                <a:spcPts val="0"/>
              </a:spcAft>
              <a:buClr>
                <a:schemeClr val="dk1"/>
              </a:buClr>
              <a:buSzPts val="700"/>
              <a:buChar char="•"/>
              <a:defRPr/>
            </a:lvl3pPr>
            <a:lvl4pPr marL="1828800" lvl="3" indent="-273050" algn="l" rtl="0">
              <a:lnSpc>
                <a:spcPct val="100000"/>
              </a:lnSpc>
              <a:spcBef>
                <a:spcPts val="200"/>
              </a:spcBef>
              <a:spcAft>
                <a:spcPts val="0"/>
              </a:spcAft>
              <a:buClr>
                <a:schemeClr val="dk1"/>
              </a:buClr>
              <a:buSzPts val="700"/>
              <a:buChar char="–"/>
              <a:defRPr/>
            </a:lvl4pPr>
            <a:lvl5pPr marL="2286000" lvl="4" indent="-273050" algn="l" rtl="0">
              <a:lnSpc>
                <a:spcPct val="100000"/>
              </a:lnSpc>
              <a:spcBef>
                <a:spcPts val="200"/>
              </a:spcBef>
              <a:spcAft>
                <a:spcPts val="0"/>
              </a:spcAft>
              <a:buClr>
                <a:schemeClr val="dk1"/>
              </a:buClr>
              <a:buSzPts val="700"/>
              <a:buChar char="»"/>
              <a:defRPr/>
            </a:lvl5pPr>
            <a:lvl6pPr marL="2743200" lvl="5" indent="-273050" algn="l" rtl="0">
              <a:lnSpc>
                <a:spcPct val="100000"/>
              </a:lnSpc>
              <a:spcBef>
                <a:spcPts val="200"/>
              </a:spcBef>
              <a:spcAft>
                <a:spcPts val="0"/>
              </a:spcAft>
              <a:buClr>
                <a:schemeClr val="dk1"/>
              </a:buClr>
              <a:buSzPts val="700"/>
              <a:buChar char="»"/>
              <a:defRPr/>
            </a:lvl6pPr>
            <a:lvl7pPr marL="3200400" lvl="6" indent="-273050" algn="l" rtl="0">
              <a:lnSpc>
                <a:spcPct val="100000"/>
              </a:lnSpc>
              <a:spcBef>
                <a:spcPts val="200"/>
              </a:spcBef>
              <a:spcAft>
                <a:spcPts val="0"/>
              </a:spcAft>
              <a:buClr>
                <a:schemeClr val="dk1"/>
              </a:buClr>
              <a:buSzPts val="700"/>
              <a:buChar char="»"/>
              <a:defRPr/>
            </a:lvl7pPr>
            <a:lvl8pPr marL="3657600" lvl="7" indent="-273050" algn="l" rtl="0">
              <a:lnSpc>
                <a:spcPct val="100000"/>
              </a:lnSpc>
              <a:spcBef>
                <a:spcPts val="200"/>
              </a:spcBef>
              <a:spcAft>
                <a:spcPts val="0"/>
              </a:spcAft>
              <a:buClr>
                <a:schemeClr val="dk1"/>
              </a:buClr>
              <a:buSzPts val="700"/>
              <a:buChar char="»"/>
              <a:defRPr/>
            </a:lvl8pPr>
            <a:lvl9pPr marL="4114800" lvl="8" indent="-273050" algn="l" rtl="0">
              <a:lnSpc>
                <a:spcPct val="100000"/>
              </a:lnSpc>
              <a:spcBef>
                <a:spcPts val="200"/>
              </a:spcBef>
              <a:spcAft>
                <a:spcPts val="0"/>
              </a:spcAft>
              <a:buClr>
                <a:schemeClr val="dk1"/>
              </a:buClr>
              <a:buSzPts val="700"/>
              <a:buChar char="»"/>
              <a:defRPr/>
            </a:lvl9pPr>
          </a:lstStyle>
          <a:p>
            <a:endParaRPr/>
          </a:p>
        </p:txBody>
      </p:sp>
      <p:sp>
        <p:nvSpPr>
          <p:cNvPr id="120" name="Google Shape;120;p23"/>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121" name="Google Shape;121;p23"/>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122" name="Google Shape;122;p23"/>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rot="5400000">
            <a:off x="2504105" y="5852958"/>
            <a:ext cx="12901200" cy="2405700"/>
          </a:xfrm>
          <a:prstGeom prst="rect">
            <a:avLst/>
          </a:prstGeom>
          <a:noFill/>
          <a:ln>
            <a:noFill/>
          </a:ln>
        </p:spPr>
        <p:txBody>
          <a:bodyPr spcFirstLastPara="1" wrap="square" lIns="185500" tIns="92775" rIns="185500" bIns="92775" anchor="ctr" anchorCtr="0">
            <a:noAutofit/>
          </a:bodyPr>
          <a:lstStyle>
            <a:lvl1pPr lvl="0" algn="ctr" rtl="0">
              <a:lnSpc>
                <a:spcPct val="100000"/>
              </a:lnSpc>
              <a:spcBef>
                <a:spcPts val="0"/>
              </a:spcBef>
              <a:spcAft>
                <a:spcPts val="0"/>
              </a:spcAft>
              <a:buSzPts val="500"/>
              <a:buNone/>
              <a:defRPr/>
            </a:lvl1pPr>
            <a:lvl2pPr lvl="1" algn="ctr" rtl="0">
              <a:lnSpc>
                <a:spcPct val="100000"/>
              </a:lnSpc>
              <a:spcBef>
                <a:spcPts val="0"/>
              </a:spcBef>
              <a:spcAft>
                <a:spcPts val="0"/>
              </a:spcAft>
              <a:buSzPts val="500"/>
              <a:buNone/>
              <a:defRPr/>
            </a:lvl2pPr>
            <a:lvl3pPr lvl="2" algn="ctr" rtl="0">
              <a:lnSpc>
                <a:spcPct val="100000"/>
              </a:lnSpc>
              <a:spcBef>
                <a:spcPts val="0"/>
              </a:spcBef>
              <a:spcAft>
                <a:spcPts val="0"/>
              </a:spcAft>
              <a:buSzPts val="500"/>
              <a:buNone/>
              <a:defRPr/>
            </a:lvl3pPr>
            <a:lvl4pPr lvl="3" algn="ctr" rtl="0">
              <a:lnSpc>
                <a:spcPct val="100000"/>
              </a:lnSpc>
              <a:spcBef>
                <a:spcPts val="0"/>
              </a:spcBef>
              <a:spcAft>
                <a:spcPts val="0"/>
              </a:spcAft>
              <a:buSzPts val="500"/>
              <a:buNone/>
              <a:defRPr/>
            </a:lvl4pPr>
            <a:lvl5pPr lvl="4" algn="ctr" rtl="0">
              <a:lnSpc>
                <a:spcPct val="100000"/>
              </a:lnSpc>
              <a:spcBef>
                <a:spcPts val="0"/>
              </a:spcBef>
              <a:spcAft>
                <a:spcPts val="0"/>
              </a:spcAft>
              <a:buSzPts val="500"/>
              <a:buNone/>
              <a:defRPr/>
            </a:lvl5pPr>
            <a:lvl6pPr lvl="5" algn="ctr" rtl="0">
              <a:lnSpc>
                <a:spcPct val="100000"/>
              </a:lnSpc>
              <a:spcBef>
                <a:spcPts val="0"/>
              </a:spcBef>
              <a:spcAft>
                <a:spcPts val="0"/>
              </a:spcAft>
              <a:buSzPts val="500"/>
              <a:buNone/>
              <a:defRPr/>
            </a:lvl6pPr>
            <a:lvl7pPr lvl="6" algn="ctr" rtl="0">
              <a:lnSpc>
                <a:spcPct val="100000"/>
              </a:lnSpc>
              <a:spcBef>
                <a:spcPts val="0"/>
              </a:spcBef>
              <a:spcAft>
                <a:spcPts val="0"/>
              </a:spcAft>
              <a:buSzPts val="500"/>
              <a:buNone/>
              <a:defRPr/>
            </a:lvl7pPr>
            <a:lvl8pPr lvl="7" algn="ctr" rtl="0">
              <a:lnSpc>
                <a:spcPct val="100000"/>
              </a:lnSpc>
              <a:spcBef>
                <a:spcPts val="0"/>
              </a:spcBef>
              <a:spcAft>
                <a:spcPts val="0"/>
              </a:spcAft>
              <a:buSzPts val="500"/>
              <a:buNone/>
              <a:defRPr/>
            </a:lvl8pPr>
            <a:lvl9pPr lvl="8" algn="ctr" rtl="0">
              <a:lnSpc>
                <a:spcPct val="100000"/>
              </a:lnSpc>
              <a:spcBef>
                <a:spcPts val="0"/>
              </a:spcBef>
              <a:spcAft>
                <a:spcPts val="0"/>
              </a:spcAft>
              <a:buSzPts val="500"/>
              <a:buNone/>
              <a:defRPr/>
            </a:lvl9pPr>
          </a:lstStyle>
          <a:p>
            <a:endParaRPr/>
          </a:p>
        </p:txBody>
      </p:sp>
      <p:sp>
        <p:nvSpPr>
          <p:cNvPr id="125" name="Google Shape;125;p24"/>
          <p:cNvSpPr txBox="1">
            <a:spLocks noGrp="1"/>
          </p:cNvSpPr>
          <p:nvPr>
            <p:ph type="body" idx="1"/>
          </p:nvPr>
        </p:nvSpPr>
        <p:spPr>
          <a:xfrm rot="5400000">
            <a:off x="-2326048" y="3465708"/>
            <a:ext cx="12901200" cy="7180200"/>
          </a:xfrm>
          <a:prstGeom prst="rect">
            <a:avLst/>
          </a:prstGeom>
          <a:noFill/>
          <a:ln>
            <a:noFill/>
          </a:ln>
        </p:spPr>
        <p:txBody>
          <a:bodyPr spcFirstLastPara="1" wrap="square" lIns="185500" tIns="92775" rIns="185500" bIns="92775" anchor="t" anchorCtr="0">
            <a:noAutofit/>
          </a:bodyPr>
          <a:lstStyle>
            <a:lvl1pPr marL="457200" lvl="0" indent="-273050" algn="l" rtl="0">
              <a:lnSpc>
                <a:spcPct val="100000"/>
              </a:lnSpc>
              <a:spcBef>
                <a:spcPts val="200"/>
              </a:spcBef>
              <a:spcAft>
                <a:spcPts val="0"/>
              </a:spcAft>
              <a:buClr>
                <a:schemeClr val="dk1"/>
              </a:buClr>
              <a:buSzPts val="700"/>
              <a:buChar char="•"/>
              <a:defRPr/>
            </a:lvl1pPr>
            <a:lvl2pPr marL="914400" lvl="1" indent="-273050" algn="l" rtl="0">
              <a:lnSpc>
                <a:spcPct val="100000"/>
              </a:lnSpc>
              <a:spcBef>
                <a:spcPts val="200"/>
              </a:spcBef>
              <a:spcAft>
                <a:spcPts val="0"/>
              </a:spcAft>
              <a:buClr>
                <a:schemeClr val="dk1"/>
              </a:buClr>
              <a:buSzPts val="700"/>
              <a:buChar char="–"/>
              <a:defRPr/>
            </a:lvl2pPr>
            <a:lvl3pPr marL="1371600" lvl="2" indent="-273050" algn="l" rtl="0">
              <a:lnSpc>
                <a:spcPct val="100000"/>
              </a:lnSpc>
              <a:spcBef>
                <a:spcPts val="200"/>
              </a:spcBef>
              <a:spcAft>
                <a:spcPts val="0"/>
              </a:spcAft>
              <a:buClr>
                <a:schemeClr val="dk1"/>
              </a:buClr>
              <a:buSzPts val="700"/>
              <a:buChar char="•"/>
              <a:defRPr/>
            </a:lvl3pPr>
            <a:lvl4pPr marL="1828800" lvl="3" indent="-273050" algn="l" rtl="0">
              <a:lnSpc>
                <a:spcPct val="100000"/>
              </a:lnSpc>
              <a:spcBef>
                <a:spcPts val="200"/>
              </a:spcBef>
              <a:spcAft>
                <a:spcPts val="0"/>
              </a:spcAft>
              <a:buClr>
                <a:schemeClr val="dk1"/>
              </a:buClr>
              <a:buSzPts val="700"/>
              <a:buChar char="–"/>
              <a:defRPr/>
            </a:lvl4pPr>
            <a:lvl5pPr marL="2286000" lvl="4" indent="-273050" algn="l" rtl="0">
              <a:lnSpc>
                <a:spcPct val="100000"/>
              </a:lnSpc>
              <a:spcBef>
                <a:spcPts val="200"/>
              </a:spcBef>
              <a:spcAft>
                <a:spcPts val="0"/>
              </a:spcAft>
              <a:buClr>
                <a:schemeClr val="dk1"/>
              </a:buClr>
              <a:buSzPts val="700"/>
              <a:buChar char="»"/>
              <a:defRPr/>
            </a:lvl5pPr>
            <a:lvl6pPr marL="2743200" lvl="5" indent="-273050" algn="l" rtl="0">
              <a:lnSpc>
                <a:spcPct val="100000"/>
              </a:lnSpc>
              <a:spcBef>
                <a:spcPts val="200"/>
              </a:spcBef>
              <a:spcAft>
                <a:spcPts val="0"/>
              </a:spcAft>
              <a:buClr>
                <a:schemeClr val="dk1"/>
              </a:buClr>
              <a:buSzPts val="700"/>
              <a:buChar char="»"/>
              <a:defRPr/>
            </a:lvl6pPr>
            <a:lvl7pPr marL="3200400" lvl="6" indent="-273050" algn="l" rtl="0">
              <a:lnSpc>
                <a:spcPct val="100000"/>
              </a:lnSpc>
              <a:spcBef>
                <a:spcPts val="200"/>
              </a:spcBef>
              <a:spcAft>
                <a:spcPts val="0"/>
              </a:spcAft>
              <a:buClr>
                <a:schemeClr val="dk1"/>
              </a:buClr>
              <a:buSzPts val="700"/>
              <a:buChar char="»"/>
              <a:defRPr/>
            </a:lvl7pPr>
            <a:lvl8pPr marL="3657600" lvl="7" indent="-273050" algn="l" rtl="0">
              <a:lnSpc>
                <a:spcPct val="100000"/>
              </a:lnSpc>
              <a:spcBef>
                <a:spcPts val="200"/>
              </a:spcBef>
              <a:spcAft>
                <a:spcPts val="0"/>
              </a:spcAft>
              <a:buClr>
                <a:schemeClr val="dk1"/>
              </a:buClr>
              <a:buSzPts val="700"/>
              <a:buChar char="»"/>
              <a:defRPr/>
            </a:lvl8pPr>
            <a:lvl9pPr marL="4114800" lvl="8" indent="-273050" algn="l" rtl="0">
              <a:lnSpc>
                <a:spcPct val="100000"/>
              </a:lnSpc>
              <a:spcBef>
                <a:spcPts val="200"/>
              </a:spcBef>
              <a:spcAft>
                <a:spcPts val="0"/>
              </a:spcAft>
              <a:buClr>
                <a:schemeClr val="dk1"/>
              </a:buClr>
              <a:buSzPts val="700"/>
              <a:buChar char="»"/>
              <a:defRPr/>
            </a:lvl9pPr>
          </a:lstStyle>
          <a:p>
            <a:endParaRPr/>
          </a:p>
        </p:txBody>
      </p:sp>
      <p:sp>
        <p:nvSpPr>
          <p:cNvPr id="126" name="Google Shape;126;p24"/>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lvl="0" algn="l"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127" name="Google Shape;127;p24"/>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lvl="0" algn="ctr" rtl="0">
              <a:lnSpc>
                <a:spcPct val="100000"/>
              </a:lnSpc>
              <a:spcBef>
                <a:spcPts val="0"/>
              </a:spcBef>
              <a:spcAft>
                <a:spcPts val="0"/>
              </a:spcAft>
              <a:buSzPts val="500"/>
              <a:buNone/>
              <a:defRPr/>
            </a:lvl1pPr>
            <a:lvl2pPr lvl="1" algn="l" rtl="0">
              <a:lnSpc>
                <a:spcPct val="100000"/>
              </a:lnSpc>
              <a:spcBef>
                <a:spcPts val="0"/>
              </a:spcBef>
              <a:spcAft>
                <a:spcPts val="0"/>
              </a:spcAft>
              <a:buSzPts val="500"/>
              <a:buNone/>
              <a:defRPr/>
            </a:lvl2pPr>
            <a:lvl3pPr lvl="2" algn="l" rtl="0">
              <a:lnSpc>
                <a:spcPct val="100000"/>
              </a:lnSpc>
              <a:spcBef>
                <a:spcPts val="0"/>
              </a:spcBef>
              <a:spcAft>
                <a:spcPts val="0"/>
              </a:spcAft>
              <a:buSzPts val="500"/>
              <a:buNone/>
              <a:defRPr/>
            </a:lvl3pPr>
            <a:lvl4pPr lvl="3" algn="l" rtl="0">
              <a:lnSpc>
                <a:spcPct val="100000"/>
              </a:lnSpc>
              <a:spcBef>
                <a:spcPts val="0"/>
              </a:spcBef>
              <a:spcAft>
                <a:spcPts val="0"/>
              </a:spcAft>
              <a:buSzPts val="500"/>
              <a:buNone/>
              <a:defRPr/>
            </a:lvl4pPr>
            <a:lvl5pPr lvl="4" algn="l" rtl="0">
              <a:lnSpc>
                <a:spcPct val="100000"/>
              </a:lnSpc>
              <a:spcBef>
                <a:spcPts val="0"/>
              </a:spcBef>
              <a:spcAft>
                <a:spcPts val="0"/>
              </a:spcAft>
              <a:buSzPts val="500"/>
              <a:buNone/>
              <a:defRPr/>
            </a:lvl5pPr>
            <a:lvl6pPr lvl="5" algn="l" rtl="0">
              <a:lnSpc>
                <a:spcPct val="100000"/>
              </a:lnSpc>
              <a:spcBef>
                <a:spcPts val="0"/>
              </a:spcBef>
              <a:spcAft>
                <a:spcPts val="0"/>
              </a:spcAft>
              <a:buSzPts val="500"/>
              <a:buNone/>
              <a:defRPr/>
            </a:lvl6pPr>
            <a:lvl7pPr lvl="6" algn="l" rtl="0">
              <a:lnSpc>
                <a:spcPct val="100000"/>
              </a:lnSpc>
              <a:spcBef>
                <a:spcPts val="0"/>
              </a:spcBef>
              <a:spcAft>
                <a:spcPts val="0"/>
              </a:spcAft>
              <a:buSzPts val="500"/>
              <a:buNone/>
              <a:defRPr/>
            </a:lvl7pPr>
            <a:lvl8pPr lvl="7" algn="l" rtl="0">
              <a:lnSpc>
                <a:spcPct val="100000"/>
              </a:lnSpc>
              <a:spcBef>
                <a:spcPts val="0"/>
              </a:spcBef>
              <a:spcAft>
                <a:spcPts val="0"/>
              </a:spcAft>
              <a:buSzPts val="500"/>
              <a:buNone/>
              <a:defRPr/>
            </a:lvl8pPr>
            <a:lvl9pPr lvl="8" algn="l" rtl="0">
              <a:lnSpc>
                <a:spcPct val="100000"/>
              </a:lnSpc>
              <a:spcBef>
                <a:spcPts val="0"/>
              </a:spcBef>
              <a:spcAft>
                <a:spcPts val="0"/>
              </a:spcAft>
              <a:buSzPts val="500"/>
              <a:buNone/>
              <a:defRPr/>
            </a:lvl9pPr>
          </a:lstStyle>
          <a:p>
            <a:endParaRPr/>
          </a:p>
        </p:txBody>
      </p:sp>
      <p:sp>
        <p:nvSpPr>
          <p:cNvPr id="128" name="Google Shape;128;p24"/>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64468" y="1308210"/>
            <a:ext cx="9963000" cy="1683600"/>
          </a:xfrm>
          <a:prstGeom prst="rect">
            <a:avLst/>
          </a:prstGeom>
        </p:spPr>
        <p:txBody>
          <a:bodyPr spcFirstLastPara="1" wrap="square" lIns="160850" tIns="160850" rIns="160850" bIns="160850" anchor="t" anchorCtr="0">
            <a:normAutofit/>
          </a:bodyPr>
          <a:lstStyle>
            <a:lvl1pPr lvl="0" rtl="0">
              <a:spcBef>
                <a:spcPts val="0"/>
              </a:spcBef>
              <a:spcAft>
                <a:spcPts val="0"/>
              </a:spcAft>
              <a:buSzPts val="4900"/>
              <a:buNone/>
              <a:defRPr/>
            </a:lvl1pPr>
            <a:lvl2pPr lvl="1" rtl="0">
              <a:spcBef>
                <a:spcPts val="0"/>
              </a:spcBef>
              <a:spcAft>
                <a:spcPts val="0"/>
              </a:spcAft>
              <a:buSzPts val="4900"/>
              <a:buNone/>
              <a:defRPr/>
            </a:lvl2pPr>
            <a:lvl3pPr lvl="2" rtl="0">
              <a:spcBef>
                <a:spcPts val="0"/>
              </a:spcBef>
              <a:spcAft>
                <a:spcPts val="0"/>
              </a:spcAft>
              <a:buSzPts val="4900"/>
              <a:buNone/>
              <a:defRPr/>
            </a:lvl3pPr>
            <a:lvl4pPr lvl="3" rtl="0">
              <a:spcBef>
                <a:spcPts val="0"/>
              </a:spcBef>
              <a:spcAft>
                <a:spcPts val="0"/>
              </a:spcAft>
              <a:buSzPts val="4900"/>
              <a:buNone/>
              <a:defRPr/>
            </a:lvl4pPr>
            <a:lvl5pPr lvl="4" rtl="0">
              <a:spcBef>
                <a:spcPts val="0"/>
              </a:spcBef>
              <a:spcAft>
                <a:spcPts val="0"/>
              </a:spcAft>
              <a:buSzPts val="4900"/>
              <a:buNone/>
              <a:defRPr/>
            </a:lvl5pPr>
            <a:lvl6pPr lvl="5" rtl="0">
              <a:spcBef>
                <a:spcPts val="0"/>
              </a:spcBef>
              <a:spcAft>
                <a:spcPts val="0"/>
              </a:spcAft>
              <a:buSzPts val="4900"/>
              <a:buNone/>
              <a:defRPr/>
            </a:lvl6pPr>
            <a:lvl7pPr lvl="6" rtl="0">
              <a:spcBef>
                <a:spcPts val="0"/>
              </a:spcBef>
              <a:spcAft>
                <a:spcPts val="0"/>
              </a:spcAft>
              <a:buSzPts val="4900"/>
              <a:buNone/>
              <a:defRPr/>
            </a:lvl7pPr>
            <a:lvl8pPr lvl="7" rtl="0">
              <a:spcBef>
                <a:spcPts val="0"/>
              </a:spcBef>
              <a:spcAft>
                <a:spcPts val="0"/>
              </a:spcAft>
              <a:buSzPts val="4900"/>
              <a:buNone/>
              <a:defRPr/>
            </a:lvl8pPr>
            <a:lvl9pPr lvl="8" rtl="0">
              <a:spcBef>
                <a:spcPts val="0"/>
              </a:spcBef>
              <a:spcAft>
                <a:spcPts val="0"/>
              </a:spcAft>
              <a:buSzPts val="4900"/>
              <a:buNone/>
              <a:defRPr/>
            </a:lvl9pPr>
          </a:lstStyle>
          <a:p>
            <a:endParaRPr/>
          </a:p>
        </p:txBody>
      </p:sp>
      <p:sp>
        <p:nvSpPr>
          <p:cNvPr id="18" name="Google Shape;18;p4"/>
          <p:cNvSpPr txBox="1">
            <a:spLocks noGrp="1"/>
          </p:cNvSpPr>
          <p:nvPr>
            <p:ph type="body" idx="1"/>
          </p:nvPr>
        </p:nvSpPr>
        <p:spPr>
          <a:xfrm>
            <a:off x="364468" y="3387853"/>
            <a:ext cx="9963000" cy="10043100"/>
          </a:xfrm>
          <a:prstGeom prst="rect">
            <a:avLst/>
          </a:prstGeom>
        </p:spPr>
        <p:txBody>
          <a:bodyPr spcFirstLastPara="1" wrap="square" lIns="160850" tIns="160850" rIns="160850" bIns="160850" anchor="t" anchorCtr="0">
            <a:normAutofit/>
          </a:bodyPr>
          <a:lstStyle>
            <a:lvl1pPr marL="457200" lvl="0" indent="-431800" rtl="0">
              <a:spcBef>
                <a:spcPts val="0"/>
              </a:spcBef>
              <a:spcAft>
                <a:spcPts val="0"/>
              </a:spcAft>
              <a:buSzPts val="3200"/>
              <a:buChar char="●"/>
              <a:defRPr/>
            </a:lvl1pPr>
            <a:lvl2pPr marL="914400" lvl="1" indent="-387350" rtl="0">
              <a:spcBef>
                <a:spcPts val="0"/>
              </a:spcBef>
              <a:spcAft>
                <a:spcPts val="0"/>
              </a:spcAft>
              <a:buSzPts val="2500"/>
              <a:buChar char="○"/>
              <a:defRPr/>
            </a:lvl2pPr>
            <a:lvl3pPr marL="1371600" lvl="2" indent="-387350" rtl="0">
              <a:spcBef>
                <a:spcPts val="0"/>
              </a:spcBef>
              <a:spcAft>
                <a:spcPts val="0"/>
              </a:spcAft>
              <a:buSzPts val="2500"/>
              <a:buChar char="■"/>
              <a:defRPr/>
            </a:lvl3pPr>
            <a:lvl4pPr marL="1828800" lvl="3" indent="-387350" rtl="0">
              <a:spcBef>
                <a:spcPts val="0"/>
              </a:spcBef>
              <a:spcAft>
                <a:spcPts val="0"/>
              </a:spcAft>
              <a:buSzPts val="2500"/>
              <a:buChar char="●"/>
              <a:defRPr/>
            </a:lvl4pPr>
            <a:lvl5pPr marL="2286000" lvl="4" indent="-387350" rtl="0">
              <a:spcBef>
                <a:spcPts val="0"/>
              </a:spcBef>
              <a:spcAft>
                <a:spcPts val="0"/>
              </a:spcAft>
              <a:buSzPts val="2500"/>
              <a:buChar char="○"/>
              <a:defRPr/>
            </a:lvl5pPr>
            <a:lvl6pPr marL="2743200" lvl="5" indent="-387350" rtl="0">
              <a:spcBef>
                <a:spcPts val="0"/>
              </a:spcBef>
              <a:spcAft>
                <a:spcPts val="0"/>
              </a:spcAft>
              <a:buSzPts val="2500"/>
              <a:buChar char="■"/>
              <a:defRPr/>
            </a:lvl6pPr>
            <a:lvl7pPr marL="3200400" lvl="6" indent="-387350" rtl="0">
              <a:spcBef>
                <a:spcPts val="0"/>
              </a:spcBef>
              <a:spcAft>
                <a:spcPts val="0"/>
              </a:spcAft>
              <a:buSzPts val="2500"/>
              <a:buChar char="●"/>
              <a:defRPr/>
            </a:lvl7pPr>
            <a:lvl8pPr marL="3657600" lvl="7" indent="-387350" rtl="0">
              <a:spcBef>
                <a:spcPts val="0"/>
              </a:spcBef>
              <a:spcAft>
                <a:spcPts val="0"/>
              </a:spcAft>
              <a:buSzPts val="2500"/>
              <a:buChar char="○"/>
              <a:defRPr/>
            </a:lvl8pPr>
            <a:lvl9pPr marL="4114800" lvl="8" indent="-387350" rtl="0">
              <a:spcBef>
                <a:spcPts val="0"/>
              </a:spcBef>
              <a:spcAft>
                <a:spcPts val="0"/>
              </a:spcAft>
              <a:buSzPts val="2500"/>
              <a:buChar char="■"/>
              <a:defRPr/>
            </a:lvl9pPr>
          </a:lstStyle>
          <a:p>
            <a:endParaRPr/>
          </a:p>
        </p:txBody>
      </p:sp>
      <p:sp>
        <p:nvSpPr>
          <p:cNvPr id="19" name="Google Shape;19;p4"/>
          <p:cNvSpPr txBox="1">
            <a:spLocks noGrp="1"/>
          </p:cNvSpPr>
          <p:nvPr>
            <p:ph type="sldNum" idx="12"/>
          </p:nvPr>
        </p:nvSpPr>
        <p:spPr>
          <a:xfrm>
            <a:off x="9906772" y="13708144"/>
            <a:ext cx="641700" cy="1157100"/>
          </a:xfrm>
          <a:prstGeom prst="rect">
            <a:avLst/>
          </a:prstGeom>
        </p:spPr>
        <p:txBody>
          <a:bodyPr spcFirstLastPara="1" wrap="square" lIns="160850" tIns="160850" rIns="160850" bIns="160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64468" y="1308210"/>
            <a:ext cx="9963000" cy="1683600"/>
          </a:xfrm>
          <a:prstGeom prst="rect">
            <a:avLst/>
          </a:prstGeom>
        </p:spPr>
        <p:txBody>
          <a:bodyPr spcFirstLastPara="1" wrap="square" lIns="160850" tIns="160850" rIns="160850" bIns="160850" anchor="t" anchorCtr="0">
            <a:normAutofit/>
          </a:bodyPr>
          <a:lstStyle>
            <a:lvl1pPr lvl="0" rtl="0">
              <a:spcBef>
                <a:spcPts val="0"/>
              </a:spcBef>
              <a:spcAft>
                <a:spcPts val="0"/>
              </a:spcAft>
              <a:buSzPts val="4900"/>
              <a:buNone/>
              <a:defRPr/>
            </a:lvl1pPr>
            <a:lvl2pPr lvl="1" rtl="0">
              <a:spcBef>
                <a:spcPts val="0"/>
              </a:spcBef>
              <a:spcAft>
                <a:spcPts val="0"/>
              </a:spcAft>
              <a:buSzPts val="4900"/>
              <a:buNone/>
              <a:defRPr/>
            </a:lvl2pPr>
            <a:lvl3pPr lvl="2" rtl="0">
              <a:spcBef>
                <a:spcPts val="0"/>
              </a:spcBef>
              <a:spcAft>
                <a:spcPts val="0"/>
              </a:spcAft>
              <a:buSzPts val="4900"/>
              <a:buNone/>
              <a:defRPr/>
            </a:lvl3pPr>
            <a:lvl4pPr lvl="3" rtl="0">
              <a:spcBef>
                <a:spcPts val="0"/>
              </a:spcBef>
              <a:spcAft>
                <a:spcPts val="0"/>
              </a:spcAft>
              <a:buSzPts val="4900"/>
              <a:buNone/>
              <a:defRPr/>
            </a:lvl4pPr>
            <a:lvl5pPr lvl="4" rtl="0">
              <a:spcBef>
                <a:spcPts val="0"/>
              </a:spcBef>
              <a:spcAft>
                <a:spcPts val="0"/>
              </a:spcAft>
              <a:buSzPts val="4900"/>
              <a:buNone/>
              <a:defRPr/>
            </a:lvl5pPr>
            <a:lvl6pPr lvl="5" rtl="0">
              <a:spcBef>
                <a:spcPts val="0"/>
              </a:spcBef>
              <a:spcAft>
                <a:spcPts val="0"/>
              </a:spcAft>
              <a:buSzPts val="4900"/>
              <a:buNone/>
              <a:defRPr/>
            </a:lvl6pPr>
            <a:lvl7pPr lvl="6" rtl="0">
              <a:spcBef>
                <a:spcPts val="0"/>
              </a:spcBef>
              <a:spcAft>
                <a:spcPts val="0"/>
              </a:spcAft>
              <a:buSzPts val="4900"/>
              <a:buNone/>
              <a:defRPr/>
            </a:lvl7pPr>
            <a:lvl8pPr lvl="7" rtl="0">
              <a:spcBef>
                <a:spcPts val="0"/>
              </a:spcBef>
              <a:spcAft>
                <a:spcPts val="0"/>
              </a:spcAft>
              <a:buSzPts val="4900"/>
              <a:buNone/>
              <a:defRPr/>
            </a:lvl8pPr>
            <a:lvl9pPr lvl="8" rtl="0">
              <a:spcBef>
                <a:spcPts val="0"/>
              </a:spcBef>
              <a:spcAft>
                <a:spcPts val="0"/>
              </a:spcAft>
              <a:buSzPts val="4900"/>
              <a:buNone/>
              <a:defRPr/>
            </a:lvl9pPr>
          </a:lstStyle>
          <a:p>
            <a:endParaRPr/>
          </a:p>
        </p:txBody>
      </p:sp>
      <p:sp>
        <p:nvSpPr>
          <p:cNvPr id="22" name="Google Shape;22;p5"/>
          <p:cNvSpPr txBox="1">
            <a:spLocks noGrp="1"/>
          </p:cNvSpPr>
          <p:nvPr>
            <p:ph type="body" idx="1"/>
          </p:nvPr>
        </p:nvSpPr>
        <p:spPr>
          <a:xfrm>
            <a:off x="364468" y="3387853"/>
            <a:ext cx="4677000" cy="10043100"/>
          </a:xfrm>
          <a:prstGeom prst="rect">
            <a:avLst/>
          </a:prstGeom>
        </p:spPr>
        <p:txBody>
          <a:bodyPr spcFirstLastPara="1" wrap="square" lIns="160850" tIns="160850" rIns="160850" bIns="160850" anchor="t" anchorCtr="0">
            <a:normAutofit/>
          </a:bodyPr>
          <a:lstStyle>
            <a:lvl1pPr marL="457200" lvl="0" indent="-387350" rtl="0">
              <a:spcBef>
                <a:spcPts val="0"/>
              </a:spcBef>
              <a:spcAft>
                <a:spcPts val="0"/>
              </a:spcAft>
              <a:buSzPts val="2500"/>
              <a:buChar char="●"/>
              <a:defRPr sz="2500"/>
            </a:lvl1pPr>
            <a:lvl2pPr marL="914400" lvl="1" indent="-361950" rtl="0">
              <a:spcBef>
                <a:spcPts val="0"/>
              </a:spcBef>
              <a:spcAft>
                <a:spcPts val="0"/>
              </a:spcAft>
              <a:buSzPts val="2100"/>
              <a:buChar char="○"/>
              <a:defRPr sz="2100"/>
            </a:lvl2pPr>
            <a:lvl3pPr marL="1371600" lvl="2" indent="-361950" rtl="0">
              <a:spcBef>
                <a:spcPts val="0"/>
              </a:spcBef>
              <a:spcAft>
                <a:spcPts val="0"/>
              </a:spcAft>
              <a:buSzPts val="2100"/>
              <a:buChar char="■"/>
              <a:defRPr sz="2100"/>
            </a:lvl3pPr>
            <a:lvl4pPr marL="1828800" lvl="3" indent="-361950" rtl="0">
              <a:spcBef>
                <a:spcPts val="0"/>
              </a:spcBef>
              <a:spcAft>
                <a:spcPts val="0"/>
              </a:spcAft>
              <a:buSzPts val="2100"/>
              <a:buChar char="●"/>
              <a:defRPr sz="2100"/>
            </a:lvl4pPr>
            <a:lvl5pPr marL="2286000" lvl="4" indent="-361950" rtl="0">
              <a:spcBef>
                <a:spcPts val="0"/>
              </a:spcBef>
              <a:spcAft>
                <a:spcPts val="0"/>
              </a:spcAft>
              <a:buSzPts val="2100"/>
              <a:buChar char="○"/>
              <a:defRPr sz="2100"/>
            </a:lvl5pPr>
            <a:lvl6pPr marL="2743200" lvl="5" indent="-361950" rtl="0">
              <a:spcBef>
                <a:spcPts val="0"/>
              </a:spcBef>
              <a:spcAft>
                <a:spcPts val="0"/>
              </a:spcAft>
              <a:buSzPts val="2100"/>
              <a:buChar char="■"/>
              <a:defRPr sz="2100"/>
            </a:lvl6pPr>
            <a:lvl7pPr marL="3200400" lvl="6" indent="-361950" rtl="0">
              <a:spcBef>
                <a:spcPts val="0"/>
              </a:spcBef>
              <a:spcAft>
                <a:spcPts val="0"/>
              </a:spcAft>
              <a:buSzPts val="2100"/>
              <a:buChar char="●"/>
              <a:defRPr sz="2100"/>
            </a:lvl7pPr>
            <a:lvl8pPr marL="3657600" lvl="7" indent="-361950" rtl="0">
              <a:spcBef>
                <a:spcPts val="0"/>
              </a:spcBef>
              <a:spcAft>
                <a:spcPts val="0"/>
              </a:spcAft>
              <a:buSzPts val="2100"/>
              <a:buChar char="○"/>
              <a:defRPr sz="2100"/>
            </a:lvl8pPr>
            <a:lvl9pPr marL="4114800" lvl="8" indent="-361950" rtl="0">
              <a:spcBef>
                <a:spcPts val="0"/>
              </a:spcBef>
              <a:spcAft>
                <a:spcPts val="0"/>
              </a:spcAft>
              <a:buSzPts val="2100"/>
              <a:buChar char="■"/>
              <a:defRPr sz="2100"/>
            </a:lvl9pPr>
          </a:lstStyle>
          <a:p>
            <a:endParaRPr/>
          </a:p>
        </p:txBody>
      </p:sp>
      <p:sp>
        <p:nvSpPr>
          <p:cNvPr id="23" name="Google Shape;23;p5"/>
          <p:cNvSpPr txBox="1">
            <a:spLocks noGrp="1"/>
          </p:cNvSpPr>
          <p:nvPr>
            <p:ph type="body" idx="2"/>
          </p:nvPr>
        </p:nvSpPr>
        <p:spPr>
          <a:xfrm>
            <a:off x="5650483" y="3387853"/>
            <a:ext cx="4677000" cy="10043100"/>
          </a:xfrm>
          <a:prstGeom prst="rect">
            <a:avLst/>
          </a:prstGeom>
        </p:spPr>
        <p:txBody>
          <a:bodyPr spcFirstLastPara="1" wrap="square" lIns="160850" tIns="160850" rIns="160850" bIns="160850" anchor="t" anchorCtr="0">
            <a:normAutofit/>
          </a:bodyPr>
          <a:lstStyle>
            <a:lvl1pPr marL="457200" lvl="0" indent="-387350" rtl="0">
              <a:spcBef>
                <a:spcPts val="0"/>
              </a:spcBef>
              <a:spcAft>
                <a:spcPts val="0"/>
              </a:spcAft>
              <a:buSzPts val="2500"/>
              <a:buChar char="●"/>
              <a:defRPr sz="2500"/>
            </a:lvl1pPr>
            <a:lvl2pPr marL="914400" lvl="1" indent="-361950" rtl="0">
              <a:spcBef>
                <a:spcPts val="0"/>
              </a:spcBef>
              <a:spcAft>
                <a:spcPts val="0"/>
              </a:spcAft>
              <a:buSzPts val="2100"/>
              <a:buChar char="○"/>
              <a:defRPr sz="2100"/>
            </a:lvl2pPr>
            <a:lvl3pPr marL="1371600" lvl="2" indent="-361950" rtl="0">
              <a:spcBef>
                <a:spcPts val="0"/>
              </a:spcBef>
              <a:spcAft>
                <a:spcPts val="0"/>
              </a:spcAft>
              <a:buSzPts val="2100"/>
              <a:buChar char="■"/>
              <a:defRPr sz="2100"/>
            </a:lvl3pPr>
            <a:lvl4pPr marL="1828800" lvl="3" indent="-361950" rtl="0">
              <a:spcBef>
                <a:spcPts val="0"/>
              </a:spcBef>
              <a:spcAft>
                <a:spcPts val="0"/>
              </a:spcAft>
              <a:buSzPts val="2100"/>
              <a:buChar char="●"/>
              <a:defRPr sz="2100"/>
            </a:lvl4pPr>
            <a:lvl5pPr marL="2286000" lvl="4" indent="-361950" rtl="0">
              <a:spcBef>
                <a:spcPts val="0"/>
              </a:spcBef>
              <a:spcAft>
                <a:spcPts val="0"/>
              </a:spcAft>
              <a:buSzPts val="2100"/>
              <a:buChar char="○"/>
              <a:defRPr sz="2100"/>
            </a:lvl5pPr>
            <a:lvl6pPr marL="2743200" lvl="5" indent="-361950" rtl="0">
              <a:spcBef>
                <a:spcPts val="0"/>
              </a:spcBef>
              <a:spcAft>
                <a:spcPts val="0"/>
              </a:spcAft>
              <a:buSzPts val="2100"/>
              <a:buChar char="■"/>
              <a:defRPr sz="2100"/>
            </a:lvl6pPr>
            <a:lvl7pPr marL="3200400" lvl="6" indent="-361950" rtl="0">
              <a:spcBef>
                <a:spcPts val="0"/>
              </a:spcBef>
              <a:spcAft>
                <a:spcPts val="0"/>
              </a:spcAft>
              <a:buSzPts val="2100"/>
              <a:buChar char="●"/>
              <a:defRPr sz="2100"/>
            </a:lvl7pPr>
            <a:lvl8pPr marL="3657600" lvl="7" indent="-361950" rtl="0">
              <a:spcBef>
                <a:spcPts val="0"/>
              </a:spcBef>
              <a:spcAft>
                <a:spcPts val="0"/>
              </a:spcAft>
              <a:buSzPts val="2100"/>
              <a:buChar char="○"/>
              <a:defRPr sz="2100"/>
            </a:lvl8pPr>
            <a:lvl9pPr marL="4114800" lvl="8" indent="-361950" rtl="0">
              <a:spcBef>
                <a:spcPts val="0"/>
              </a:spcBef>
              <a:spcAft>
                <a:spcPts val="0"/>
              </a:spcAft>
              <a:buSzPts val="2100"/>
              <a:buChar char="■"/>
              <a:defRPr sz="2100"/>
            </a:lvl9pPr>
          </a:lstStyle>
          <a:p>
            <a:endParaRPr/>
          </a:p>
        </p:txBody>
      </p:sp>
      <p:sp>
        <p:nvSpPr>
          <p:cNvPr id="24" name="Google Shape;24;p5"/>
          <p:cNvSpPr txBox="1">
            <a:spLocks noGrp="1"/>
          </p:cNvSpPr>
          <p:nvPr>
            <p:ph type="sldNum" idx="12"/>
          </p:nvPr>
        </p:nvSpPr>
        <p:spPr>
          <a:xfrm>
            <a:off x="9906772" y="13708144"/>
            <a:ext cx="641700" cy="1157100"/>
          </a:xfrm>
          <a:prstGeom prst="rect">
            <a:avLst/>
          </a:prstGeom>
        </p:spPr>
        <p:txBody>
          <a:bodyPr spcFirstLastPara="1" wrap="square" lIns="160850" tIns="160850" rIns="160850" bIns="160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64468" y="1308210"/>
            <a:ext cx="9963000" cy="1683600"/>
          </a:xfrm>
          <a:prstGeom prst="rect">
            <a:avLst/>
          </a:prstGeom>
        </p:spPr>
        <p:txBody>
          <a:bodyPr spcFirstLastPara="1" wrap="square" lIns="160850" tIns="160850" rIns="160850" bIns="160850" anchor="t" anchorCtr="0">
            <a:normAutofit/>
          </a:bodyPr>
          <a:lstStyle>
            <a:lvl1pPr lvl="0" rtl="0">
              <a:spcBef>
                <a:spcPts val="0"/>
              </a:spcBef>
              <a:spcAft>
                <a:spcPts val="0"/>
              </a:spcAft>
              <a:buSzPts val="4900"/>
              <a:buNone/>
              <a:defRPr/>
            </a:lvl1pPr>
            <a:lvl2pPr lvl="1" rtl="0">
              <a:spcBef>
                <a:spcPts val="0"/>
              </a:spcBef>
              <a:spcAft>
                <a:spcPts val="0"/>
              </a:spcAft>
              <a:buSzPts val="4900"/>
              <a:buNone/>
              <a:defRPr/>
            </a:lvl2pPr>
            <a:lvl3pPr lvl="2" rtl="0">
              <a:spcBef>
                <a:spcPts val="0"/>
              </a:spcBef>
              <a:spcAft>
                <a:spcPts val="0"/>
              </a:spcAft>
              <a:buSzPts val="4900"/>
              <a:buNone/>
              <a:defRPr/>
            </a:lvl3pPr>
            <a:lvl4pPr lvl="3" rtl="0">
              <a:spcBef>
                <a:spcPts val="0"/>
              </a:spcBef>
              <a:spcAft>
                <a:spcPts val="0"/>
              </a:spcAft>
              <a:buSzPts val="4900"/>
              <a:buNone/>
              <a:defRPr/>
            </a:lvl4pPr>
            <a:lvl5pPr lvl="4" rtl="0">
              <a:spcBef>
                <a:spcPts val="0"/>
              </a:spcBef>
              <a:spcAft>
                <a:spcPts val="0"/>
              </a:spcAft>
              <a:buSzPts val="4900"/>
              <a:buNone/>
              <a:defRPr/>
            </a:lvl5pPr>
            <a:lvl6pPr lvl="5" rtl="0">
              <a:spcBef>
                <a:spcPts val="0"/>
              </a:spcBef>
              <a:spcAft>
                <a:spcPts val="0"/>
              </a:spcAft>
              <a:buSzPts val="4900"/>
              <a:buNone/>
              <a:defRPr/>
            </a:lvl6pPr>
            <a:lvl7pPr lvl="6" rtl="0">
              <a:spcBef>
                <a:spcPts val="0"/>
              </a:spcBef>
              <a:spcAft>
                <a:spcPts val="0"/>
              </a:spcAft>
              <a:buSzPts val="4900"/>
              <a:buNone/>
              <a:defRPr/>
            </a:lvl7pPr>
            <a:lvl8pPr lvl="7" rtl="0">
              <a:spcBef>
                <a:spcPts val="0"/>
              </a:spcBef>
              <a:spcAft>
                <a:spcPts val="0"/>
              </a:spcAft>
              <a:buSzPts val="4900"/>
              <a:buNone/>
              <a:defRPr/>
            </a:lvl8pPr>
            <a:lvl9pPr lvl="8" rtl="0">
              <a:spcBef>
                <a:spcPts val="0"/>
              </a:spcBef>
              <a:spcAft>
                <a:spcPts val="0"/>
              </a:spcAft>
              <a:buSzPts val="4900"/>
              <a:buNone/>
              <a:defRPr/>
            </a:lvl9pPr>
          </a:lstStyle>
          <a:p>
            <a:endParaRPr/>
          </a:p>
        </p:txBody>
      </p:sp>
      <p:sp>
        <p:nvSpPr>
          <p:cNvPr id="27" name="Google Shape;27;p6"/>
          <p:cNvSpPr txBox="1">
            <a:spLocks noGrp="1"/>
          </p:cNvSpPr>
          <p:nvPr>
            <p:ph type="sldNum" idx="12"/>
          </p:nvPr>
        </p:nvSpPr>
        <p:spPr>
          <a:xfrm>
            <a:off x="9906772" y="13708144"/>
            <a:ext cx="641700" cy="1157100"/>
          </a:xfrm>
          <a:prstGeom prst="rect">
            <a:avLst/>
          </a:prstGeom>
        </p:spPr>
        <p:txBody>
          <a:bodyPr spcFirstLastPara="1" wrap="square" lIns="160850" tIns="160850" rIns="160850" bIns="160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64468" y="1633260"/>
            <a:ext cx="3283500" cy="2221500"/>
          </a:xfrm>
          <a:prstGeom prst="rect">
            <a:avLst/>
          </a:prstGeom>
        </p:spPr>
        <p:txBody>
          <a:bodyPr spcFirstLastPara="1" wrap="square" lIns="160850" tIns="160850" rIns="160850" bIns="160850" anchor="b"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30" name="Google Shape;30;p7"/>
          <p:cNvSpPr txBox="1">
            <a:spLocks noGrp="1"/>
          </p:cNvSpPr>
          <p:nvPr>
            <p:ph type="body" idx="1"/>
          </p:nvPr>
        </p:nvSpPr>
        <p:spPr>
          <a:xfrm>
            <a:off x="364468" y="4084913"/>
            <a:ext cx="3283500" cy="9346200"/>
          </a:xfrm>
          <a:prstGeom prst="rect">
            <a:avLst/>
          </a:prstGeom>
        </p:spPr>
        <p:txBody>
          <a:bodyPr spcFirstLastPara="1" wrap="square" lIns="160850" tIns="160850" rIns="160850" bIns="160850" anchor="t" anchorCtr="0">
            <a:normAutofit/>
          </a:bodyPr>
          <a:lstStyle>
            <a:lvl1pPr marL="457200" lvl="0" indent="-361950" rtl="0">
              <a:spcBef>
                <a:spcPts val="0"/>
              </a:spcBef>
              <a:spcAft>
                <a:spcPts val="0"/>
              </a:spcAft>
              <a:buSzPts val="2100"/>
              <a:buChar char="●"/>
              <a:defRPr sz="2100"/>
            </a:lvl1pPr>
            <a:lvl2pPr marL="914400" lvl="1" indent="-361950" rtl="0">
              <a:spcBef>
                <a:spcPts val="0"/>
              </a:spcBef>
              <a:spcAft>
                <a:spcPts val="0"/>
              </a:spcAft>
              <a:buSzPts val="2100"/>
              <a:buChar char="○"/>
              <a:defRPr sz="2100"/>
            </a:lvl2pPr>
            <a:lvl3pPr marL="1371600" lvl="2" indent="-361950" rtl="0">
              <a:spcBef>
                <a:spcPts val="0"/>
              </a:spcBef>
              <a:spcAft>
                <a:spcPts val="0"/>
              </a:spcAft>
              <a:buSzPts val="2100"/>
              <a:buChar char="■"/>
              <a:defRPr sz="2100"/>
            </a:lvl3pPr>
            <a:lvl4pPr marL="1828800" lvl="3" indent="-361950" rtl="0">
              <a:spcBef>
                <a:spcPts val="0"/>
              </a:spcBef>
              <a:spcAft>
                <a:spcPts val="0"/>
              </a:spcAft>
              <a:buSzPts val="2100"/>
              <a:buChar char="●"/>
              <a:defRPr sz="2100"/>
            </a:lvl4pPr>
            <a:lvl5pPr marL="2286000" lvl="4" indent="-361950" rtl="0">
              <a:spcBef>
                <a:spcPts val="0"/>
              </a:spcBef>
              <a:spcAft>
                <a:spcPts val="0"/>
              </a:spcAft>
              <a:buSzPts val="2100"/>
              <a:buChar char="○"/>
              <a:defRPr sz="2100"/>
            </a:lvl5pPr>
            <a:lvl6pPr marL="2743200" lvl="5" indent="-361950" rtl="0">
              <a:spcBef>
                <a:spcPts val="0"/>
              </a:spcBef>
              <a:spcAft>
                <a:spcPts val="0"/>
              </a:spcAft>
              <a:buSzPts val="2100"/>
              <a:buChar char="■"/>
              <a:defRPr sz="2100"/>
            </a:lvl6pPr>
            <a:lvl7pPr marL="3200400" lvl="6" indent="-361950" rtl="0">
              <a:spcBef>
                <a:spcPts val="0"/>
              </a:spcBef>
              <a:spcAft>
                <a:spcPts val="0"/>
              </a:spcAft>
              <a:buSzPts val="2100"/>
              <a:buChar char="●"/>
              <a:defRPr sz="2100"/>
            </a:lvl7pPr>
            <a:lvl8pPr marL="3657600" lvl="7" indent="-361950" rtl="0">
              <a:spcBef>
                <a:spcPts val="0"/>
              </a:spcBef>
              <a:spcAft>
                <a:spcPts val="0"/>
              </a:spcAft>
              <a:buSzPts val="2100"/>
              <a:buChar char="○"/>
              <a:defRPr sz="2100"/>
            </a:lvl8pPr>
            <a:lvl9pPr marL="4114800" lvl="8" indent="-361950" rtl="0">
              <a:spcBef>
                <a:spcPts val="0"/>
              </a:spcBef>
              <a:spcAft>
                <a:spcPts val="0"/>
              </a:spcAft>
              <a:buSzPts val="2100"/>
              <a:buChar char="■"/>
              <a:defRPr sz="2100"/>
            </a:lvl9pPr>
          </a:lstStyle>
          <a:p>
            <a:endParaRPr/>
          </a:p>
        </p:txBody>
      </p:sp>
      <p:sp>
        <p:nvSpPr>
          <p:cNvPr id="31" name="Google Shape;31;p7"/>
          <p:cNvSpPr txBox="1">
            <a:spLocks noGrp="1"/>
          </p:cNvSpPr>
          <p:nvPr>
            <p:ph type="sldNum" idx="12"/>
          </p:nvPr>
        </p:nvSpPr>
        <p:spPr>
          <a:xfrm>
            <a:off x="9906772" y="13708144"/>
            <a:ext cx="641700" cy="1157100"/>
          </a:xfrm>
          <a:prstGeom prst="rect">
            <a:avLst/>
          </a:prstGeom>
        </p:spPr>
        <p:txBody>
          <a:bodyPr spcFirstLastPara="1" wrap="square" lIns="160850" tIns="160850" rIns="160850" bIns="160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73245" y="1323276"/>
            <a:ext cx="7445700" cy="12025500"/>
          </a:xfrm>
          <a:prstGeom prst="rect">
            <a:avLst/>
          </a:prstGeom>
        </p:spPr>
        <p:txBody>
          <a:bodyPr spcFirstLastPara="1" wrap="square" lIns="160850" tIns="160850" rIns="160850" bIns="160850" anchor="ctr" anchorCtr="0">
            <a:normAutofit/>
          </a:bodyPr>
          <a:lstStyle>
            <a:lvl1pPr lvl="0" rtl="0">
              <a:spcBef>
                <a:spcPts val="0"/>
              </a:spcBef>
              <a:spcAft>
                <a:spcPts val="0"/>
              </a:spcAft>
              <a:buSzPts val="8400"/>
              <a:buNone/>
              <a:defRPr sz="8400"/>
            </a:lvl1pPr>
            <a:lvl2pPr lvl="1" rtl="0">
              <a:spcBef>
                <a:spcPts val="0"/>
              </a:spcBef>
              <a:spcAft>
                <a:spcPts val="0"/>
              </a:spcAft>
              <a:buSzPts val="8400"/>
              <a:buNone/>
              <a:defRPr sz="8400"/>
            </a:lvl2pPr>
            <a:lvl3pPr lvl="2" rtl="0">
              <a:spcBef>
                <a:spcPts val="0"/>
              </a:spcBef>
              <a:spcAft>
                <a:spcPts val="0"/>
              </a:spcAft>
              <a:buSzPts val="8400"/>
              <a:buNone/>
              <a:defRPr sz="8400"/>
            </a:lvl3pPr>
            <a:lvl4pPr lvl="3" rtl="0">
              <a:spcBef>
                <a:spcPts val="0"/>
              </a:spcBef>
              <a:spcAft>
                <a:spcPts val="0"/>
              </a:spcAft>
              <a:buSzPts val="8400"/>
              <a:buNone/>
              <a:defRPr sz="8400"/>
            </a:lvl4pPr>
            <a:lvl5pPr lvl="4" rtl="0">
              <a:spcBef>
                <a:spcPts val="0"/>
              </a:spcBef>
              <a:spcAft>
                <a:spcPts val="0"/>
              </a:spcAft>
              <a:buSzPts val="8400"/>
              <a:buNone/>
              <a:defRPr sz="8400"/>
            </a:lvl5pPr>
            <a:lvl6pPr lvl="5" rtl="0">
              <a:spcBef>
                <a:spcPts val="0"/>
              </a:spcBef>
              <a:spcAft>
                <a:spcPts val="0"/>
              </a:spcAft>
              <a:buSzPts val="8400"/>
              <a:buNone/>
              <a:defRPr sz="8400"/>
            </a:lvl6pPr>
            <a:lvl7pPr lvl="6" rtl="0">
              <a:spcBef>
                <a:spcPts val="0"/>
              </a:spcBef>
              <a:spcAft>
                <a:spcPts val="0"/>
              </a:spcAft>
              <a:buSzPts val="8400"/>
              <a:buNone/>
              <a:defRPr sz="8400"/>
            </a:lvl7pPr>
            <a:lvl8pPr lvl="7" rtl="0">
              <a:spcBef>
                <a:spcPts val="0"/>
              </a:spcBef>
              <a:spcAft>
                <a:spcPts val="0"/>
              </a:spcAft>
              <a:buSzPts val="8400"/>
              <a:buNone/>
              <a:defRPr sz="8400"/>
            </a:lvl8pPr>
            <a:lvl9pPr lvl="8" rtl="0">
              <a:spcBef>
                <a:spcPts val="0"/>
              </a:spcBef>
              <a:spcAft>
                <a:spcPts val="0"/>
              </a:spcAft>
              <a:buSzPts val="8400"/>
              <a:buNone/>
              <a:defRPr sz="8400"/>
            </a:lvl9pPr>
          </a:lstStyle>
          <a:p>
            <a:endParaRPr/>
          </a:p>
        </p:txBody>
      </p:sp>
      <p:sp>
        <p:nvSpPr>
          <p:cNvPr id="34" name="Google Shape;34;p8"/>
          <p:cNvSpPr txBox="1">
            <a:spLocks noGrp="1"/>
          </p:cNvSpPr>
          <p:nvPr>
            <p:ph type="sldNum" idx="12"/>
          </p:nvPr>
        </p:nvSpPr>
        <p:spPr>
          <a:xfrm>
            <a:off x="9906772" y="13708144"/>
            <a:ext cx="641700" cy="1157100"/>
          </a:xfrm>
          <a:prstGeom prst="rect">
            <a:avLst/>
          </a:prstGeom>
        </p:spPr>
        <p:txBody>
          <a:bodyPr spcFirstLastPara="1" wrap="square" lIns="160850" tIns="160850" rIns="160850" bIns="160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5346000" y="-367"/>
            <a:ext cx="5346000" cy="15120000"/>
          </a:xfrm>
          <a:prstGeom prst="rect">
            <a:avLst/>
          </a:prstGeom>
          <a:solidFill>
            <a:schemeClr val="lt2"/>
          </a:solidFill>
          <a:ln>
            <a:noFill/>
          </a:ln>
        </p:spPr>
        <p:txBody>
          <a:bodyPr spcFirstLastPara="1" wrap="square" lIns="160850" tIns="160850" rIns="160850" bIns="1608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10447" y="3625081"/>
            <a:ext cx="4730100" cy="4357500"/>
          </a:xfrm>
          <a:prstGeom prst="rect">
            <a:avLst/>
          </a:prstGeom>
        </p:spPr>
        <p:txBody>
          <a:bodyPr spcFirstLastPara="1" wrap="square" lIns="160850" tIns="160850" rIns="160850" bIns="160850" anchor="b" anchorCtr="0">
            <a:normAutofit/>
          </a:bodyPr>
          <a:lstStyle>
            <a:lvl1pPr lvl="0" algn="ctr" rtl="0">
              <a:spcBef>
                <a:spcPts val="0"/>
              </a:spcBef>
              <a:spcAft>
                <a:spcPts val="0"/>
              </a:spcAft>
              <a:buSzPts val="7400"/>
              <a:buNone/>
              <a:defRPr sz="7400"/>
            </a:lvl1pPr>
            <a:lvl2pPr lvl="1" algn="ctr" rtl="0">
              <a:spcBef>
                <a:spcPts val="0"/>
              </a:spcBef>
              <a:spcAft>
                <a:spcPts val="0"/>
              </a:spcAft>
              <a:buSzPts val="7400"/>
              <a:buNone/>
              <a:defRPr sz="7400"/>
            </a:lvl2pPr>
            <a:lvl3pPr lvl="2" algn="ctr" rtl="0">
              <a:spcBef>
                <a:spcPts val="0"/>
              </a:spcBef>
              <a:spcAft>
                <a:spcPts val="0"/>
              </a:spcAft>
              <a:buSzPts val="7400"/>
              <a:buNone/>
              <a:defRPr sz="7400"/>
            </a:lvl3pPr>
            <a:lvl4pPr lvl="3" algn="ctr" rtl="0">
              <a:spcBef>
                <a:spcPts val="0"/>
              </a:spcBef>
              <a:spcAft>
                <a:spcPts val="0"/>
              </a:spcAft>
              <a:buSzPts val="7400"/>
              <a:buNone/>
              <a:defRPr sz="7400"/>
            </a:lvl4pPr>
            <a:lvl5pPr lvl="4" algn="ctr" rtl="0">
              <a:spcBef>
                <a:spcPts val="0"/>
              </a:spcBef>
              <a:spcAft>
                <a:spcPts val="0"/>
              </a:spcAft>
              <a:buSzPts val="7400"/>
              <a:buNone/>
              <a:defRPr sz="7400"/>
            </a:lvl5pPr>
            <a:lvl6pPr lvl="5" algn="ctr" rtl="0">
              <a:spcBef>
                <a:spcPts val="0"/>
              </a:spcBef>
              <a:spcAft>
                <a:spcPts val="0"/>
              </a:spcAft>
              <a:buSzPts val="7400"/>
              <a:buNone/>
              <a:defRPr sz="7400"/>
            </a:lvl6pPr>
            <a:lvl7pPr lvl="6" algn="ctr" rtl="0">
              <a:spcBef>
                <a:spcPts val="0"/>
              </a:spcBef>
              <a:spcAft>
                <a:spcPts val="0"/>
              </a:spcAft>
              <a:buSzPts val="7400"/>
              <a:buNone/>
              <a:defRPr sz="7400"/>
            </a:lvl7pPr>
            <a:lvl8pPr lvl="7" algn="ctr" rtl="0">
              <a:spcBef>
                <a:spcPts val="0"/>
              </a:spcBef>
              <a:spcAft>
                <a:spcPts val="0"/>
              </a:spcAft>
              <a:buSzPts val="7400"/>
              <a:buNone/>
              <a:defRPr sz="7400"/>
            </a:lvl8pPr>
            <a:lvl9pPr lvl="8" algn="ctr" rtl="0">
              <a:spcBef>
                <a:spcPts val="0"/>
              </a:spcBef>
              <a:spcAft>
                <a:spcPts val="0"/>
              </a:spcAft>
              <a:buSzPts val="7400"/>
              <a:buNone/>
              <a:defRPr sz="7400"/>
            </a:lvl9pPr>
          </a:lstStyle>
          <a:p>
            <a:endParaRPr/>
          </a:p>
        </p:txBody>
      </p:sp>
      <p:sp>
        <p:nvSpPr>
          <p:cNvPr id="38" name="Google Shape;38;p9"/>
          <p:cNvSpPr txBox="1">
            <a:spLocks noGrp="1"/>
          </p:cNvSpPr>
          <p:nvPr>
            <p:ph type="subTitle" idx="1"/>
          </p:nvPr>
        </p:nvSpPr>
        <p:spPr>
          <a:xfrm>
            <a:off x="310447" y="8240010"/>
            <a:ext cx="4730100" cy="3630600"/>
          </a:xfrm>
          <a:prstGeom prst="rect">
            <a:avLst/>
          </a:prstGeom>
        </p:spPr>
        <p:txBody>
          <a:bodyPr spcFirstLastPara="1" wrap="square" lIns="160850" tIns="160850" rIns="160850" bIns="16085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39" name="Google Shape;39;p9"/>
          <p:cNvSpPr txBox="1">
            <a:spLocks noGrp="1"/>
          </p:cNvSpPr>
          <p:nvPr>
            <p:ph type="body" idx="2"/>
          </p:nvPr>
        </p:nvSpPr>
        <p:spPr>
          <a:xfrm>
            <a:off x="5775715" y="2128514"/>
            <a:ext cx="4486500" cy="10862100"/>
          </a:xfrm>
          <a:prstGeom prst="rect">
            <a:avLst/>
          </a:prstGeom>
        </p:spPr>
        <p:txBody>
          <a:bodyPr spcFirstLastPara="1" wrap="square" lIns="160850" tIns="160850" rIns="160850" bIns="160850" anchor="ctr" anchorCtr="0">
            <a:normAutofit/>
          </a:bodyPr>
          <a:lstStyle>
            <a:lvl1pPr marL="457200" lvl="0" indent="-431800" rtl="0">
              <a:spcBef>
                <a:spcPts val="0"/>
              </a:spcBef>
              <a:spcAft>
                <a:spcPts val="0"/>
              </a:spcAft>
              <a:buSzPts val="3200"/>
              <a:buChar char="●"/>
              <a:defRPr/>
            </a:lvl1pPr>
            <a:lvl2pPr marL="914400" lvl="1" indent="-387350" rtl="0">
              <a:spcBef>
                <a:spcPts val="0"/>
              </a:spcBef>
              <a:spcAft>
                <a:spcPts val="0"/>
              </a:spcAft>
              <a:buSzPts val="2500"/>
              <a:buChar char="○"/>
              <a:defRPr/>
            </a:lvl2pPr>
            <a:lvl3pPr marL="1371600" lvl="2" indent="-387350" rtl="0">
              <a:spcBef>
                <a:spcPts val="0"/>
              </a:spcBef>
              <a:spcAft>
                <a:spcPts val="0"/>
              </a:spcAft>
              <a:buSzPts val="2500"/>
              <a:buChar char="■"/>
              <a:defRPr/>
            </a:lvl3pPr>
            <a:lvl4pPr marL="1828800" lvl="3" indent="-387350" rtl="0">
              <a:spcBef>
                <a:spcPts val="0"/>
              </a:spcBef>
              <a:spcAft>
                <a:spcPts val="0"/>
              </a:spcAft>
              <a:buSzPts val="2500"/>
              <a:buChar char="●"/>
              <a:defRPr/>
            </a:lvl4pPr>
            <a:lvl5pPr marL="2286000" lvl="4" indent="-387350" rtl="0">
              <a:spcBef>
                <a:spcPts val="0"/>
              </a:spcBef>
              <a:spcAft>
                <a:spcPts val="0"/>
              </a:spcAft>
              <a:buSzPts val="2500"/>
              <a:buChar char="○"/>
              <a:defRPr/>
            </a:lvl5pPr>
            <a:lvl6pPr marL="2743200" lvl="5" indent="-387350" rtl="0">
              <a:spcBef>
                <a:spcPts val="0"/>
              </a:spcBef>
              <a:spcAft>
                <a:spcPts val="0"/>
              </a:spcAft>
              <a:buSzPts val="2500"/>
              <a:buChar char="■"/>
              <a:defRPr/>
            </a:lvl6pPr>
            <a:lvl7pPr marL="3200400" lvl="6" indent="-387350" rtl="0">
              <a:spcBef>
                <a:spcPts val="0"/>
              </a:spcBef>
              <a:spcAft>
                <a:spcPts val="0"/>
              </a:spcAft>
              <a:buSzPts val="2500"/>
              <a:buChar char="●"/>
              <a:defRPr/>
            </a:lvl7pPr>
            <a:lvl8pPr marL="3657600" lvl="7" indent="-387350" rtl="0">
              <a:spcBef>
                <a:spcPts val="0"/>
              </a:spcBef>
              <a:spcAft>
                <a:spcPts val="0"/>
              </a:spcAft>
              <a:buSzPts val="2500"/>
              <a:buChar char="○"/>
              <a:defRPr/>
            </a:lvl8pPr>
            <a:lvl9pPr marL="4114800" lvl="8" indent="-387350" rtl="0">
              <a:spcBef>
                <a:spcPts val="0"/>
              </a:spcBef>
              <a:spcAft>
                <a:spcPts val="0"/>
              </a:spcAft>
              <a:buSzPts val="2500"/>
              <a:buChar char="■"/>
              <a:defRPr/>
            </a:lvl9pPr>
          </a:lstStyle>
          <a:p>
            <a:endParaRPr/>
          </a:p>
        </p:txBody>
      </p:sp>
      <p:sp>
        <p:nvSpPr>
          <p:cNvPr id="40" name="Google Shape;40;p9"/>
          <p:cNvSpPr txBox="1">
            <a:spLocks noGrp="1"/>
          </p:cNvSpPr>
          <p:nvPr>
            <p:ph type="sldNum" idx="12"/>
          </p:nvPr>
        </p:nvSpPr>
        <p:spPr>
          <a:xfrm>
            <a:off x="9906772" y="13708144"/>
            <a:ext cx="641700" cy="1157100"/>
          </a:xfrm>
          <a:prstGeom prst="rect">
            <a:avLst/>
          </a:prstGeom>
        </p:spPr>
        <p:txBody>
          <a:bodyPr spcFirstLastPara="1" wrap="square" lIns="160850" tIns="160850" rIns="160850" bIns="160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64468" y="12436336"/>
            <a:ext cx="7014300" cy="1778700"/>
          </a:xfrm>
          <a:prstGeom prst="rect">
            <a:avLst/>
          </a:prstGeom>
        </p:spPr>
        <p:txBody>
          <a:bodyPr spcFirstLastPara="1" wrap="square" lIns="160850" tIns="160850" rIns="160850" bIns="160850" anchor="ctr" anchorCtr="0">
            <a:normAutofit/>
          </a:bodyPr>
          <a:lstStyle>
            <a:lvl1pPr marL="457200" lvl="0" indent="-228600" rtl="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9906772" y="13708144"/>
            <a:ext cx="641700" cy="1157100"/>
          </a:xfrm>
          <a:prstGeom prst="rect">
            <a:avLst/>
          </a:prstGeom>
        </p:spPr>
        <p:txBody>
          <a:bodyPr spcFirstLastPara="1" wrap="square" lIns="160850" tIns="160850" rIns="160850" bIns="1608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64468" y="1308210"/>
            <a:ext cx="9963000" cy="1683600"/>
          </a:xfrm>
          <a:prstGeom prst="rect">
            <a:avLst/>
          </a:prstGeom>
          <a:noFill/>
          <a:ln>
            <a:noFill/>
          </a:ln>
        </p:spPr>
        <p:txBody>
          <a:bodyPr spcFirstLastPara="1" wrap="square" lIns="160850" tIns="160850" rIns="160850" bIns="160850" anchor="t" anchorCtr="0">
            <a:normAutofit/>
          </a:bodyPr>
          <a:lstStyle>
            <a:lvl1pPr lvl="0" rtl="0">
              <a:spcBef>
                <a:spcPts val="0"/>
              </a:spcBef>
              <a:spcAft>
                <a:spcPts val="0"/>
              </a:spcAft>
              <a:buClr>
                <a:schemeClr val="dk1"/>
              </a:buClr>
              <a:buSzPts val="4900"/>
              <a:buNone/>
              <a:defRPr sz="4900">
                <a:solidFill>
                  <a:schemeClr val="dk1"/>
                </a:solidFill>
              </a:defRPr>
            </a:lvl1pPr>
            <a:lvl2pPr lvl="1" rtl="0">
              <a:spcBef>
                <a:spcPts val="0"/>
              </a:spcBef>
              <a:spcAft>
                <a:spcPts val="0"/>
              </a:spcAft>
              <a:buClr>
                <a:schemeClr val="dk1"/>
              </a:buClr>
              <a:buSzPts val="4900"/>
              <a:buNone/>
              <a:defRPr sz="4900">
                <a:solidFill>
                  <a:schemeClr val="dk1"/>
                </a:solidFill>
              </a:defRPr>
            </a:lvl2pPr>
            <a:lvl3pPr lvl="2" rtl="0">
              <a:spcBef>
                <a:spcPts val="0"/>
              </a:spcBef>
              <a:spcAft>
                <a:spcPts val="0"/>
              </a:spcAft>
              <a:buClr>
                <a:schemeClr val="dk1"/>
              </a:buClr>
              <a:buSzPts val="4900"/>
              <a:buNone/>
              <a:defRPr sz="4900">
                <a:solidFill>
                  <a:schemeClr val="dk1"/>
                </a:solidFill>
              </a:defRPr>
            </a:lvl3pPr>
            <a:lvl4pPr lvl="3" rtl="0">
              <a:spcBef>
                <a:spcPts val="0"/>
              </a:spcBef>
              <a:spcAft>
                <a:spcPts val="0"/>
              </a:spcAft>
              <a:buClr>
                <a:schemeClr val="dk1"/>
              </a:buClr>
              <a:buSzPts val="4900"/>
              <a:buNone/>
              <a:defRPr sz="4900">
                <a:solidFill>
                  <a:schemeClr val="dk1"/>
                </a:solidFill>
              </a:defRPr>
            </a:lvl4pPr>
            <a:lvl5pPr lvl="4" rtl="0">
              <a:spcBef>
                <a:spcPts val="0"/>
              </a:spcBef>
              <a:spcAft>
                <a:spcPts val="0"/>
              </a:spcAft>
              <a:buClr>
                <a:schemeClr val="dk1"/>
              </a:buClr>
              <a:buSzPts val="4900"/>
              <a:buNone/>
              <a:defRPr sz="4900">
                <a:solidFill>
                  <a:schemeClr val="dk1"/>
                </a:solidFill>
              </a:defRPr>
            </a:lvl5pPr>
            <a:lvl6pPr lvl="5" rtl="0">
              <a:spcBef>
                <a:spcPts val="0"/>
              </a:spcBef>
              <a:spcAft>
                <a:spcPts val="0"/>
              </a:spcAft>
              <a:buClr>
                <a:schemeClr val="dk1"/>
              </a:buClr>
              <a:buSzPts val="4900"/>
              <a:buNone/>
              <a:defRPr sz="4900">
                <a:solidFill>
                  <a:schemeClr val="dk1"/>
                </a:solidFill>
              </a:defRPr>
            </a:lvl6pPr>
            <a:lvl7pPr lvl="6" rtl="0">
              <a:spcBef>
                <a:spcPts val="0"/>
              </a:spcBef>
              <a:spcAft>
                <a:spcPts val="0"/>
              </a:spcAft>
              <a:buClr>
                <a:schemeClr val="dk1"/>
              </a:buClr>
              <a:buSzPts val="4900"/>
              <a:buNone/>
              <a:defRPr sz="4900">
                <a:solidFill>
                  <a:schemeClr val="dk1"/>
                </a:solidFill>
              </a:defRPr>
            </a:lvl7pPr>
            <a:lvl8pPr lvl="7" rtl="0">
              <a:spcBef>
                <a:spcPts val="0"/>
              </a:spcBef>
              <a:spcAft>
                <a:spcPts val="0"/>
              </a:spcAft>
              <a:buClr>
                <a:schemeClr val="dk1"/>
              </a:buClr>
              <a:buSzPts val="4900"/>
              <a:buNone/>
              <a:defRPr sz="4900">
                <a:solidFill>
                  <a:schemeClr val="dk1"/>
                </a:solidFill>
              </a:defRPr>
            </a:lvl8pPr>
            <a:lvl9pPr lvl="8" rtl="0">
              <a:spcBef>
                <a:spcPts val="0"/>
              </a:spcBef>
              <a:spcAft>
                <a:spcPts val="0"/>
              </a:spcAft>
              <a:buClr>
                <a:schemeClr val="dk1"/>
              </a:buClr>
              <a:buSzPts val="4900"/>
              <a:buNone/>
              <a:defRPr sz="4900">
                <a:solidFill>
                  <a:schemeClr val="dk1"/>
                </a:solidFill>
              </a:defRPr>
            </a:lvl9pPr>
          </a:lstStyle>
          <a:p>
            <a:endParaRPr/>
          </a:p>
        </p:txBody>
      </p:sp>
      <p:sp>
        <p:nvSpPr>
          <p:cNvPr id="7" name="Google Shape;7;p1"/>
          <p:cNvSpPr txBox="1">
            <a:spLocks noGrp="1"/>
          </p:cNvSpPr>
          <p:nvPr>
            <p:ph type="body" idx="1"/>
          </p:nvPr>
        </p:nvSpPr>
        <p:spPr>
          <a:xfrm>
            <a:off x="364468" y="3387853"/>
            <a:ext cx="9963000" cy="10043100"/>
          </a:xfrm>
          <a:prstGeom prst="rect">
            <a:avLst/>
          </a:prstGeom>
          <a:noFill/>
          <a:ln>
            <a:noFill/>
          </a:ln>
        </p:spPr>
        <p:txBody>
          <a:bodyPr spcFirstLastPara="1" wrap="square" lIns="160850" tIns="160850" rIns="160850" bIns="160850" anchor="t" anchorCtr="0">
            <a:normAutofit/>
          </a:bodyPr>
          <a:lstStyle>
            <a:lvl1pPr marL="457200" lvl="0" indent="-431800" rtl="0">
              <a:lnSpc>
                <a:spcPct val="115000"/>
              </a:lnSpc>
              <a:spcBef>
                <a:spcPts val="0"/>
              </a:spcBef>
              <a:spcAft>
                <a:spcPts val="0"/>
              </a:spcAft>
              <a:buClr>
                <a:schemeClr val="dk2"/>
              </a:buClr>
              <a:buSzPts val="3200"/>
              <a:buChar char="●"/>
              <a:defRPr sz="3200">
                <a:solidFill>
                  <a:schemeClr val="dk2"/>
                </a:solidFill>
              </a:defRPr>
            </a:lvl1pPr>
            <a:lvl2pPr marL="914400" lvl="1" indent="-387350" rtl="0">
              <a:lnSpc>
                <a:spcPct val="115000"/>
              </a:lnSpc>
              <a:spcBef>
                <a:spcPts val="0"/>
              </a:spcBef>
              <a:spcAft>
                <a:spcPts val="0"/>
              </a:spcAft>
              <a:buClr>
                <a:schemeClr val="dk2"/>
              </a:buClr>
              <a:buSzPts val="2500"/>
              <a:buChar char="○"/>
              <a:defRPr sz="2500">
                <a:solidFill>
                  <a:schemeClr val="dk2"/>
                </a:solidFill>
              </a:defRPr>
            </a:lvl2pPr>
            <a:lvl3pPr marL="1371600" lvl="2" indent="-387350" rtl="0">
              <a:lnSpc>
                <a:spcPct val="115000"/>
              </a:lnSpc>
              <a:spcBef>
                <a:spcPts val="0"/>
              </a:spcBef>
              <a:spcAft>
                <a:spcPts val="0"/>
              </a:spcAft>
              <a:buClr>
                <a:schemeClr val="dk2"/>
              </a:buClr>
              <a:buSzPts val="2500"/>
              <a:buChar char="■"/>
              <a:defRPr sz="2500">
                <a:solidFill>
                  <a:schemeClr val="dk2"/>
                </a:solidFill>
              </a:defRPr>
            </a:lvl3pPr>
            <a:lvl4pPr marL="1828800" lvl="3" indent="-387350" rtl="0">
              <a:lnSpc>
                <a:spcPct val="115000"/>
              </a:lnSpc>
              <a:spcBef>
                <a:spcPts val="0"/>
              </a:spcBef>
              <a:spcAft>
                <a:spcPts val="0"/>
              </a:spcAft>
              <a:buClr>
                <a:schemeClr val="dk2"/>
              </a:buClr>
              <a:buSzPts val="2500"/>
              <a:buChar char="●"/>
              <a:defRPr sz="2500">
                <a:solidFill>
                  <a:schemeClr val="dk2"/>
                </a:solidFill>
              </a:defRPr>
            </a:lvl4pPr>
            <a:lvl5pPr marL="2286000" lvl="4" indent="-387350" rtl="0">
              <a:lnSpc>
                <a:spcPct val="115000"/>
              </a:lnSpc>
              <a:spcBef>
                <a:spcPts val="0"/>
              </a:spcBef>
              <a:spcAft>
                <a:spcPts val="0"/>
              </a:spcAft>
              <a:buClr>
                <a:schemeClr val="dk2"/>
              </a:buClr>
              <a:buSzPts val="2500"/>
              <a:buChar char="○"/>
              <a:defRPr sz="2500">
                <a:solidFill>
                  <a:schemeClr val="dk2"/>
                </a:solidFill>
              </a:defRPr>
            </a:lvl5pPr>
            <a:lvl6pPr marL="2743200" lvl="5" indent="-387350" rtl="0">
              <a:lnSpc>
                <a:spcPct val="115000"/>
              </a:lnSpc>
              <a:spcBef>
                <a:spcPts val="0"/>
              </a:spcBef>
              <a:spcAft>
                <a:spcPts val="0"/>
              </a:spcAft>
              <a:buClr>
                <a:schemeClr val="dk2"/>
              </a:buClr>
              <a:buSzPts val="2500"/>
              <a:buChar char="■"/>
              <a:defRPr sz="2500">
                <a:solidFill>
                  <a:schemeClr val="dk2"/>
                </a:solidFill>
              </a:defRPr>
            </a:lvl6pPr>
            <a:lvl7pPr marL="3200400" lvl="6" indent="-387350" rtl="0">
              <a:lnSpc>
                <a:spcPct val="115000"/>
              </a:lnSpc>
              <a:spcBef>
                <a:spcPts val="0"/>
              </a:spcBef>
              <a:spcAft>
                <a:spcPts val="0"/>
              </a:spcAft>
              <a:buClr>
                <a:schemeClr val="dk2"/>
              </a:buClr>
              <a:buSzPts val="2500"/>
              <a:buChar char="●"/>
              <a:defRPr sz="2500">
                <a:solidFill>
                  <a:schemeClr val="dk2"/>
                </a:solidFill>
              </a:defRPr>
            </a:lvl7pPr>
            <a:lvl8pPr marL="3657600" lvl="7" indent="-387350" rtl="0">
              <a:lnSpc>
                <a:spcPct val="115000"/>
              </a:lnSpc>
              <a:spcBef>
                <a:spcPts val="0"/>
              </a:spcBef>
              <a:spcAft>
                <a:spcPts val="0"/>
              </a:spcAft>
              <a:buClr>
                <a:schemeClr val="dk2"/>
              </a:buClr>
              <a:buSzPts val="2500"/>
              <a:buChar char="○"/>
              <a:defRPr sz="2500">
                <a:solidFill>
                  <a:schemeClr val="dk2"/>
                </a:solidFill>
              </a:defRPr>
            </a:lvl8pPr>
            <a:lvl9pPr marL="4114800" lvl="8" indent="-387350" rtl="0">
              <a:lnSpc>
                <a:spcPct val="115000"/>
              </a:lnSpc>
              <a:spcBef>
                <a:spcPts val="0"/>
              </a:spcBef>
              <a:spcAft>
                <a:spcPts val="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9906772" y="13708144"/>
            <a:ext cx="641700" cy="1157100"/>
          </a:xfrm>
          <a:prstGeom prst="rect">
            <a:avLst/>
          </a:prstGeom>
          <a:noFill/>
          <a:ln>
            <a:noFill/>
          </a:ln>
        </p:spPr>
        <p:txBody>
          <a:bodyPr spcFirstLastPara="1" wrap="square" lIns="160850" tIns="160850" rIns="160850" bIns="160850" anchor="ctr" anchorCtr="0">
            <a:normAutofit/>
          </a:bodyPr>
          <a:lstStyle>
            <a:lvl1pPr lvl="0" algn="r" rtl="0">
              <a:buNone/>
              <a:defRPr sz="1800">
                <a:solidFill>
                  <a:schemeClr val="dk2"/>
                </a:solidFill>
              </a:defRPr>
            </a:lvl1pPr>
            <a:lvl2pPr lvl="1" algn="r" rtl="0">
              <a:buNone/>
              <a:defRPr sz="1800">
                <a:solidFill>
                  <a:schemeClr val="dk2"/>
                </a:solidFill>
              </a:defRPr>
            </a:lvl2pPr>
            <a:lvl3pPr lvl="2" algn="r" rtl="0">
              <a:buNone/>
              <a:defRPr sz="1800">
                <a:solidFill>
                  <a:schemeClr val="dk2"/>
                </a:solidFill>
              </a:defRPr>
            </a:lvl3pPr>
            <a:lvl4pPr lvl="3" algn="r" rtl="0">
              <a:buNone/>
              <a:defRPr sz="1800">
                <a:solidFill>
                  <a:schemeClr val="dk2"/>
                </a:solidFill>
              </a:defRPr>
            </a:lvl4pPr>
            <a:lvl5pPr lvl="4" algn="r" rtl="0">
              <a:buNone/>
              <a:defRPr sz="1800">
                <a:solidFill>
                  <a:schemeClr val="dk2"/>
                </a:solidFill>
              </a:defRPr>
            </a:lvl5pPr>
            <a:lvl6pPr lvl="5" algn="r" rtl="0">
              <a:buNone/>
              <a:defRPr sz="1800">
                <a:solidFill>
                  <a:schemeClr val="dk2"/>
                </a:solidFill>
              </a:defRPr>
            </a:lvl6pPr>
            <a:lvl7pPr lvl="6" algn="r" rtl="0">
              <a:buNone/>
              <a:defRPr sz="1800">
                <a:solidFill>
                  <a:schemeClr val="dk2"/>
                </a:solidFill>
              </a:defRPr>
            </a:lvl7pPr>
            <a:lvl8pPr lvl="7" algn="r" rtl="0">
              <a:buNone/>
              <a:defRPr sz="1800">
                <a:solidFill>
                  <a:schemeClr val="dk2"/>
                </a:solidFill>
              </a:defRPr>
            </a:lvl8pPr>
            <a:lvl9pPr lvl="8" algn="r" rtl="0">
              <a:buNone/>
              <a:defRPr sz="1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34445" y="605208"/>
            <a:ext cx="9623100" cy="2520300"/>
          </a:xfrm>
          <a:prstGeom prst="rect">
            <a:avLst/>
          </a:prstGeom>
          <a:noFill/>
          <a:ln>
            <a:noFill/>
          </a:ln>
        </p:spPr>
        <p:txBody>
          <a:bodyPr spcFirstLastPara="1" wrap="square" lIns="185500" tIns="92775" rIns="185500" bIns="92775" anchor="ctr" anchorCtr="0">
            <a:noAutofit/>
          </a:bodyPr>
          <a:lstStyle>
            <a:lvl1pPr marR="0" lvl="0" algn="ctr" rtl="0">
              <a:lnSpc>
                <a:spcPct val="100000"/>
              </a:lnSpc>
              <a:spcBef>
                <a:spcPts val="0"/>
              </a:spcBef>
              <a:spcAft>
                <a:spcPts val="0"/>
              </a:spcAft>
              <a:buClr>
                <a:srgbClr val="000000"/>
              </a:buClr>
              <a:buSzPts val="500"/>
              <a:buFont typeface="Arial"/>
              <a:buNone/>
              <a:defRPr sz="67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500"/>
              <a:buFont typeface="Arial"/>
              <a:buNone/>
              <a:defRPr sz="67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500"/>
              <a:buFont typeface="Arial"/>
              <a:buNone/>
              <a:defRPr sz="67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500"/>
              <a:buFont typeface="Arial"/>
              <a:buNone/>
              <a:defRPr sz="67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500"/>
              <a:buFont typeface="Arial"/>
              <a:buNone/>
              <a:defRPr sz="67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500"/>
              <a:buFont typeface="Arial"/>
              <a:buNone/>
              <a:defRPr sz="67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500"/>
              <a:buFont typeface="Arial"/>
              <a:buNone/>
              <a:defRPr sz="67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500"/>
              <a:buFont typeface="Arial"/>
              <a:buNone/>
              <a:defRPr sz="67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500"/>
              <a:buFont typeface="Arial"/>
              <a:buNone/>
              <a:defRPr sz="6700" b="0" i="0" u="none" strike="noStrike" cap="none">
                <a:solidFill>
                  <a:schemeClr val="dk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534445" y="3527708"/>
            <a:ext cx="9623100" cy="9978600"/>
          </a:xfrm>
          <a:prstGeom prst="rect">
            <a:avLst/>
          </a:prstGeom>
          <a:noFill/>
          <a:ln>
            <a:noFill/>
          </a:ln>
        </p:spPr>
        <p:txBody>
          <a:bodyPr spcFirstLastPara="1" wrap="square" lIns="185500" tIns="92775" rIns="185500" bIns="92775" anchor="t" anchorCtr="0">
            <a:noAutofit/>
          </a:bodyPr>
          <a:lstStyle>
            <a:lvl1pPr marL="457200" marR="0" lvl="0" indent="-539750" algn="l" rtl="0">
              <a:lnSpc>
                <a:spcPct val="100000"/>
              </a:lnSpc>
              <a:spcBef>
                <a:spcPts val="110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495300" algn="l" rtl="0">
              <a:lnSpc>
                <a:spcPct val="100000"/>
              </a:lnSpc>
              <a:spcBef>
                <a:spcPts val="900"/>
              </a:spcBef>
              <a:spcAft>
                <a:spcPts val="0"/>
              </a:spcAft>
              <a:buClr>
                <a:schemeClr val="dk1"/>
              </a:buClr>
              <a:buSzPts val="4200"/>
              <a:buFont typeface="Arial"/>
              <a:buChar char="–"/>
              <a:defRPr sz="4200" b="0" i="0" u="none" strike="noStrike" cap="none">
                <a:solidFill>
                  <a:schemeClr val="dk1"/>
                </a:solidFill>
                <a:latin typeface="Arial"/>
                <a:ea typeface="Arial"/>
                <a:cs typeface="Arial"/>
                <a:sym typeface="Arial"/>
              </a:defRPr>
            </a:lvl2pPr>
            <a:lvl3pPr marL="1371600" marR="0" lvl="2" indent="-463550" algn="l" rtl="0">
              <a:lnSpc>
                <a:spcPct val="100000"/>
              </a:lnSpc>
              <a:spcBef>
                <a:spcPts val="70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19100" algn="l" rtl="0">
              <a:lnSpc>
                <a:spcPct val="100000"/>
              </a:lnSpc>
              <a:spcBef>
                <a:spcPts val="5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4pPr>
            <a:lvl5pPr marL="2286000" marR="0" lvl="4" indent="-419100" algn="l" rtl="0">
              <a:lnSpc>
                <a:spcPct val="100000"/>
              </a:lnSpc>
              <a:spcBef>
                <a:spcPts val="5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5pPr>
            <a:lvl6pPr marL="2743200" marR="0" lvl="5" indent="-419100" algn="l" rtl="0">
              <a:lnSpc>
                <a:spcPct val="100000"/>
              </a:lnSpc>
              <a:spcBef>
                <a:spcPts val="5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6pPr>
            <a:lvl7pPr marL="3200400" marR="0" lvl="6" indent="-419100" algn="l" rtl="0">
              <a:lnSpc>
                <a:spcPct val="100000"/>
              </a:lnSpc>
              <a:spcBef>
                <a:spcPts val="5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7pPr>
            <a:lvl8pPr marL="3657600" marR="0" lvl="7" indent="-419100" algn="l" rtl="0">
              <a:lnSpc>
                <a:spcPct val="100000"/>
              </a:lnSpc>
              <a:spcBef>
                <a:spcPts val="5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8pPr>
            <a:lvl9pPr marL="4114800" marR="0" lvl="8" indent="-419100" algn="l" rtl="0">
              <a:lnSpc>
                <a:spcPct val="100000"/>
              </a:lnSpc>
              <a:spcBef>
                <a:spcPts val="5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534445" y="13768854"/>
            <a:ext cx="2495100" cy="1050300"/>
          </a:xfrm>
          <a:prstGeom prst="rect">
            <a:avLst/>
          </a:prstGeom>
          <a:noFill/>
          <a:ln>
            <a:noFill/>
          </a:ln>
        </p:spPr>
        <p:txBody>
          <a:bodyPr spcFirstLastPara="1" wrap="square" lIns="185500" tIns="92775" rIns="185500" bIns="92775" anchor="t" anchorCtr="0">
            <a:noAutofit/>
          </a:bodyPr>
          <a:lstStyle>
            <a:lvl1pPr marR="0" lvl="0" algn="l" rtl="0">
              <a:lnSpc>
                <a:spcPct val="100000"/>
              </a:lnSpc>
              <a:spcBef>
                <a:spcPts val="0"/>
              </a:spcBef>
              <a:spcAft>
                <a:spcPts val="0"/>
              </a:spcAft>
              <a:buClr>
                <a:srgbClr val="000000"/>
              </a:buClr>
              <a:buSzPts val="500"/>
              <a:buFont typeface="Arial"/>
              <a:buNone/>
              <a:defRPr sz="2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652945" y="13768854"/>
            <a:ext cx="3386100" cy="1050300"/>
          </a:xfrm>
          <a:prstGeom prst="rect">
            <a:avLst/>
          </a:prstGeom>
          <a:noFill/>
          <a:ln>
            <a:noFill/>
          </a:ln>
        </p:spPr>
        <p:txBody>
          <a:bodyPr spcFirstLastPara="1" wrap="square" lIns="185500" tIns="92775" rIns="185500" bIns="92775" anchor="t" anchorCtr="0">
            <a:noAutofit/>
          </a:bodyPr>
          <a:lstStyle>
            <a:lvl1pPr marR="0" lvl="0" algn="ctr" rtl="0">
              <a:lnSpc>
                <a:spcPct val="100000"/>
              </a:lnSpc>
              <a:spcBef>
                <a:spcPts val="0"/>
              </a:spcBef>
              <a:spcAft>
                <a:spcPts val="0"/>
              </a:spcAft>
              <a:buClr>
                <a:srgbClr val="000000"/>
              </a:buClr>
              <a:buSzPts val="500"/>
              <a:buFont typeface="Arial"/>
              <a:buNone/>
              <a:defRPr sz="2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500"/>
              <a:buFont typeface="Arial"/>
              <a:buNone/>
              <a:defRPr sz="37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7662445" y="13768854"/>
            <a:ext cx="2495100" cy="1050300"/>
          </a:xfrm>
          <a:prstGeom prst="rect">
            <a:avLst/>
          </a:prstGeom>
          <a:noFill/>
          <a:ln>
            <a:noFill/>
          </a:ln>
        </p:spPr>
        <p:txBody>
          <a:bodyPr spcFirstLastPara="1" wrap="square" lIns="185500" tIns="92775" rIns="185500" bIns="92775" anchor="t"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13">
            <a:alphaModFix/>
          </a:blip>
          <a:srcRect/>
          <a:stretch/>
        </p:blipFill>
        <p:spPr>
          <a:xfrm rot="-5400000">
            <a:off x="-2626399" y="9449127"/>
            <a:ext cx="1956021" cy="539473"/>
          </a:xfrm>
          <a:prstGeom prst="rect">
            <a:avLst/>
          </a:prstGeom>
          <a:noFill/>
          <a:ln>
            <a:noFill/>
          </a:ln>
        </p:spPr>
      </p:pic>
      <p:pic>
        <p:nvPicPr>
          <p:cNvPr id="57" name="Google Shape;57;p13"/>
          <p:cNvPicPr preferRelativeResize="0"/>
          <p:nvPr/>
        </p:nvPicPr>
        <p:blipFill rotWithShape="1">
          <a:blip r:embed="rId13">
            <a:alphaModFix/>
          </a:blip>
          <a:srcRect/>
          <a:stretch/>
        </p:blipFill>
        <p:spPr>
          <a:xfrm rot="5400000">
            <a:off x="11362377" y="6487651"/>
            <a:ext cx="1956024" cy="539473"/>
          </a:xfrm>
          <a:prstGeom prst="rect">
            <a:avLst/>
          </a:prstGeom>
          <a:noFill/>
          <a:ln>
            <a:noFill/>
          </a:ln>
        </p:spPr>
      </p:pic>
      <p:pic>
        <p:nvPicPr>
          <p:cNvPr id="58" name="Google Shape;58;p13"/>
          <p:cNvPicPr preferRelativeResize="0"/>
          <p:nvPr/>
        </p:nvPicPr>
        <p:blipFill rotWithShape="1">
          <a:blip r:embed="rId14">
            <a:alphaModFix/>
          </a:blip>
          <a:srcRect/>
          <a:stretch/>
        </p:blipFill>
        <p:spPr>
          <a:xfrm>
            <a:off x="476438" y="15295000"/>
            <a:ext cx="4108689" cy="200127"/>
          </a:xfrm>
          <a:prstGeom prst="rect">
            <a:avLst/>
          </a:prstGeom>
          <a:noFill/>
          <a:ln>
            <a:noFill/>
          </a:ln>
        </p:spPr>
      </p:pic>
      <p:sp>
        <p:nvSpPr>
          <p:cNvPr id="59" name="Google Shape;59;p13"/>
          <p:cNvSpPr/>
          <p:nvPr/>
        </p:nvSpPr>
        <p:spPr>
          <a:xfrm>
            <a:off x="476438" y="15491875"/>
            <a:ext cx="5346000" cy="437400"/>
          </a:xfrm>
          <a:prstGeom prst="rect">
            <a:avLst/>
          </a:prstGeom>
          <a:noFill/>
          <a:ln>
            <a:noFill/>
          </a:ln>
        </p:spPr>
        <p:txBody>
          <a:bodyPr spcFirstLastPara="1" wrap="square" lIns="36075" tIns="18025" rIns="36075" bIns="180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808080"/>
                </a:solidFill>
                <a:latin typeface="Arial"/>
                <a:ea typeface="Arial"/>
                <a:cs typeface="Arial"/>
                <a:sym typeface="Arial"/>
              </a:rPr>
              <a:t>Template ID: conceptualizingcobalt  Size: 36x48</a:t>
            </a:r>
            <a:endParaRPr sz="5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1E0E5"/>
            </a:gs>
          </a:gsLst>
          <a:lin ang="5400700" scaled="0"/>
        </a:gradFill>
        <a:effectLst/>
      </p:bgPr>
    </p:bg>
    <p:spTree>
      <p:nvGrpSpPr>
        <p:cNvPr id="1" name="Shape 132"/>
        <p:cNvGrpSpPr/>
        <p:nvPr/>
      </p:nvGrpSpPr>
      <p:grpSpPr>
        <a:xfrm>
          <a:off x="0" y="0"/>
          <a:ext cx="0" cy="0"/>
          <a:chOff x="0" y="0"/>
          <a:chExt cx="0" cy="0"/>
        </a:xfrm>
      </p:grpSpPr>
      <p:sp>
        <p:nvSpPr>
          <p:cNvPr id="133" name="Google Shape;133;p25"/>
          <p:cNvSpPr/>
          <p:nvPr/>
        </p:nvSpPr>
        <p:spPr>
          <a:xfrm>
            <a:off x="-11813" y="-13169"/>
            <a:ext cx="10704000" cy="1687800"/>
          </a:xfrm>
          <a:prstGeom prst="rect">
            <a:avLst/>
          </a:prstGeom>
          <a:gradFill>
            <a:gsLst>
              <a:gs pos="0">
                <a:srgbClr val="235078"/>
              </a:gs>
              <a:gs pos="5000">
                <a:srgbClr val="235078"/>
              </a:gs>
              <a:gs pos="100000">
                <a:srgbClr val="1482A5"/>
              </a:gs>
            </a:gsLst>
            <a:lin ang="0" scaled="0"/>
          </a:gradFill>
          <a:ln>
            <a:noFill/>
          </a:ln>
        </p:spPr>
        <p:txBody>
          <a:bodyPr spcFirstLastPara="1" wrap="square" lIns="36075" tIns="18025" rIns="36075" bIns="1802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p:txBody>
      </p:sp>
      <p:sp>
        <p:nvSpPr>
          <p:cNvPr id="134" name="Google Shape;134;p25"/>
          <p:cNvSpPr/>
          <p:nvPr/>
        </p:nvSpPr>
        <p:spPr>
          <a:xfrm>
            <a:off x="-11813" y="14739910"/>
            <a:ext cx="10704000" cy="380100"/>
          </a:xfrm>
          <a:prstGeom prst="rect">
            <a:avLst/>
          </a:prstGeom>
          <a:gradFill>
            <a:gsLst>
              <a:gs pos="0">
                <a:srgbClr val="235078"/>
              </a:gs>
              <a:gs pos="5000">
                <a:srgbClr val="235078"/>
              </a:gs>
              <a:gs pos="100000">
                <a:srgbClr val="1482A5"/>
              </a:gs>
            </a:gsLst>
            <a:lin ang="0" scaled="0"/>
          </a:gradFill>
          <a:ln>
            <a:noFill/>
          </a:ln>
        </p:spPr>
        <p:txBody>
          <a:bodyPr spcFirstLastPara="1" wrap="square" lIns="40600" tIns="20275" rIns="40600" bIns="2027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135" name="Google Shape;135;p25"/>
          <p:cNvSpPr/>
          <p:nvPr/>
        </p:nvSpPr>
        <p:spPr>
          <a:xfrm>
            <a:off x="334123" y="2011513"/>
            <a:ext cx="4685175" cy="2505136"/>
          </a:xfrm>
          <a:prstGeom prst="roundRect">
            <a:avLst>
              <a:gd name="adj" fmla="val 1380"/>
            </a:avLst>
          </a:prstGeom>
          <a:solidFill>
            <a:srgbClr val="B4D3E2"/>
          </a:solidFill>
          <a:ln>
            <a:noFill/>
          </a:ln>
        </p:spPr>
        <p:txBody>
          <a:bodyPr spcFirstLastPara="1" wrap="square" lIns="81125" tIns="20250" rIns="81125" bIns="2025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Electroencephalography (EEG) signals have gained significance in neurological disorders and brain-computer interfaces (BCIs). </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Deep learning models applied to EEG data show promising results in analysis and understanding. This academic poster presents a comprehensive study on the architecture and performance of deep learning models such as ChronoNet, EEGNet, DCRNN, and others. </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The poster covers methodology, experimental results, real-time applications with a focus on brain-mobile phone interfaces, future work, and the importance of in-house hardware implementation. </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This research contributes to advancing EEG analysis for</a:t>
            </a:r>
            <a:r>
              <a:rPr lang="en" sz="1100" dirty="0"/>
              <a:t> </a:t>
            </a:r>
            <a:r>
              <a:rPr lang="en" sz="1100" b="0" i="0" u="none" strike="noStrike" cap="none" dirty="0">
                <a:solidFill>
                  <a:srgbClr val="000000"/>
                </a:solidFill>
                <a:latin typeface="Arial"/>
                <a:ea typeface="Arial"/>
                <a:cs typeface="Arial"/>
                <a:sym typeface="Arial"/>
              </a:rPr>
              <a:t>enhancing brain-mobile phone interfaces </a:t>
            </a:r>
            <a:r>
              <a:rPr lang="en" sz="1100" dirty="0"/>
              <a:t>applications</a:t>
            </a:r>
            <a:r>
              <a:rPr lang="en"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p:txBody>
      </p:sp>
      <p:sp>
        <p:nvSpPr>
          <p:cNvPr id="136" name="Google Shape;136;p25"/>
          <p:cNvSpPr txBox="1"/>
          <p:nvPr/>
        </p:nvSpPr>
        <p:spPr>
          <a:xfrm>
            <a:off x="464099" y="2403699"/>
            <a:ext cx="4555200" cy="117900"/>
          </a:xfrm>
          <a:prstGeom prst="rect">
            <a:avLst/>
          </a:prstGeom>
          <a:noFill/>
          <a:ln>
            <a:noFill/>
          </a:ln>
        </p:spPr>
        <p:txBody>
          <a:bodyPr spcFirstLastPara="1" wrap="square" lIns="40600" tIns="20275" rIns="40600" bIns="20275" anchor="t" anchorCtr="0">
            <a:sp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37" name="Google Shape;137;p25"/>
          <p:cNvSpPr/>
          <p:nvPr/>
        </p:nvSpPr>
        <p:spPr>
          <a:xfrm>
            <a:off x="5576055" y="1827774"/>
            <a:ext cx="4815300" cy="314700"/>
          </a:xfrm>
          <a:prstGeom prst="rect">
            <a:avLst/>
          </a:prstGeom>
          <a:solidFill>
            <a:srgbClr val="1482A5"/>
          </a:solidFill>
          <a:ln>
            <a:noFill/>
          </a:ln>
        </p:spPr>
        <p:txBody>
          <a:bodyPr spcFirstLastPara="1" wrap="square" lIns="81150" tIns="20275" rIns="81150" bIns="20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Arial"/>
                <a:ea typeface="Arial"/>
                <a:cs typeface="Arial"/>
                <a:sym typeface="Arial"/>
              </a:rPr>
              <a:t>Experimental Results</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138" name="Google Shape;138;p25"/>
          <p:cNvSpPr/>
          <p:nvPr/>
        </p:nvSpPr>
        <p:spPr>
          <a:xfrm>
            <a:off x="5576055" y="4784099"/>
            <a:ext cx="4815300" cy="314700"/>
          </a:xfrm>
          <a:prstGeom prst="rect">
            <a:avLst/>
          </a:prstGeom>
          <a:solidFill>
            <a:srgbClr val="1482A5"/>
          </a:solidFill>
          <a:ln>
            <a:noFill/>
          </a:ln>
        </p:spPr>
        <p:txBody>
          <a:bodyPr spcFirstLastPara="1" wrap="square" lIns="81150" tIns="20275" rIns="81150" bIns="2027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Arial"/>
              <a:buNone/>
            </a:pPr>
            <a:r>
              <a:rPr lang="en" sz="1400" b="0" i="0" u="none" strike="noStrike" cap="none" dirty="0">
                <a:solidFill>
                  <a:schemeClr val="lt1"/>
                </a:solidFill>
                <a:latin typeface="Arial"/>
                <a:ea typeface="Arial"/>
                <a:cs typeface="Arial"/>
                <a:sym typeface="Arial"/>
              </a:rPr>
              <a:t>Realtime Application</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900"/>
              <a:buFont typeface="Arial"/>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139" name="Google Shape;139;p25"/>
          <p:cNvSpPr/>
          <p:nvPr/>
        </p:nvSpPr>
        <p:spPr>
          <a:xfrm>
            <a:off x="269060" y="4662002"/>
            <a:ext cx="4815300" cy="314700"/>
          </a:xfrm>
          <a:prstGeom prst="rect">
            <a:avLst/>
          </a:prstGeom>
          <a:solidFill>
            <a:srgbClr val="1482A5"/>
          </a:solidFill>
          <a:ln>
            <a:noFill/>
          </a:ln>
        </p:spPr>
        <p:txBody>
          <a:bodyPr spcFirstLastPara="1" wrap="square" lIns="81150" tIns="20275" rIns="81150" bIns="202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Arial"/>
                <a:ea typeface="Arial"/>
                <a:cs typeface="Arial"/>
                <a:sym typeface="Arial"/>
              </a:rPr>
              <a:t>solution </a:t>
            </a:r>
            <a:r>
              <a:rPr lang="en-US" dirty="0">
                <a:solidFill>
                  <a:schemeClr val="lt1"/>
                </a:solidFill>
              </a:rPr>
              <a:t>A</a:t>
            </a:r>
            <a:r>
              <a:rPr lang="en" sz="1400" b="0" i="0" u="none" strike="noStrike" cap="none" dirty="0">
                <a:solidFill>
                  <a:schemeClr val="lt1"/>
                </a:solidFill>
                <a:latin typeface="Arial"/>
                <a:ea typeface="Arial"/>
                <a:cs typeface="Arial"/>
                <a:sym typeface="Arial"/>
              </a:rPr>
              <a:t>rchitecture</a:t>
            </a:r>
            <a:endParaRPr sz="500" b="0" i="0" u="none" strike="noStrike" cap="none" dirty="0">
              <a:solidFill>
                <a:srgbClr val="000000"/>
              </a:solidFill>
              <a:latin typeface="Arial"/>
              <a:ea typeface="Arial"/>
              <a:cs typeface="Arial"/>
              <a:sym typeface="Arial"/>
            </a:endParaRPr>
          </a:p>
        </p:txBody>
      </p:sp>
      <p:sp>
        <p:nvSpPr>
          <p:cNvPr id="140" name="Google Shape;140;p25"/>
          <p:cNvSpPr/>
          <p:nvPr/>
        </p:nvSpPr>
        <p:spPr>
          <a:xfrm>
            <a:off x="334132" y="2101450"/>
            <a:ext cx="4555200" cy="288300"/>
          </a:xfrm>
          <a:prstGeom prst="rect">
            <a:avLst/>
          </a:prstGeom>
          <a:noFill/>
          <a:ln>
            <a:noFill/>
          </a:ln>
        </p:spPr>
        <p:txBody>
          <a:bodyPr spcFirstLastPara="1" wrap="square" lIns="40600" tIns="20275" rIns="40600" bIns="202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35078"/>
                </a:solidFill>
                <a:latin typeface="Arial"/>
                <a:ea typeface="Arial"/>
                <a:cs typeface="Arial"/>
                <a:sym typeface="Arial"/>
              </a:rPr>
              <a:t>Introduction</a:t>
            </a:r>
            <a:endParaRPr sz="500" b="0" i="0" u="none" strike="noStrike" cap="none">
              <a:solidFill>
                <a:srgbClr val="000000"/>
              </a:solidFill>
              <a:latin typeface="Arial"/>
              <a:ea typeface="Arial"/>
              <a:cs typeface="Arial"/>
              <a:sym typeface="Arial"/>
            </a:endParaRPr>
          </a:p>
        </p:txBody>
      </p:sp>
      <p:sp>
        <p:nvSpPr>
          <p:cNvPr id="141" name="Google Shape;141;p25"/>
          <p:cNvSpPr txBox="1"/>
          <p:nvPr/>
        </p:nvSpPr>
        <p:spPr>
          <a:xfrm>
            <a:off x="5592563" y="2168225"/>
            <a:ext cx="4718700" cy="1683007"/>
          </a:xfrm>
          <a:prstGeom prst="rect">
            <a:avLst/>
          </a:prstGeom>
          <a:noFill/>
          <a:ln>
            <a:noFill/>
          </a:ln>
        </p:spPr>
        <p:txBody>
          <a:bodyPr spcFirstLastPara="1" wrap="square" lIns="36075" tIns="18025" rIns="36075" bIns="180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1100" b="1" dirty="0">
                <a:solidFill>
                  <a:schemeClr val="dk1"/>
                </a:solidFill>
              </a:rPr>
              <a:t>EPFL Dataset</a:t>
            </a:r>
            <a:endParaRPr sz="1100" b="1" dirty="0">
              <a:solidFill>
                <a:schemeClr val="dk1"/>
              </a:solidFill>
            </a:endParaRPr>
          </a:p>
          <a:p>
            <a:pPr marL="0" marR="0" lvl="0" indent="0" algn="l" rtl="0">
              <a:lnSpc>
                <a:spcPct val="100000"/>
              </a:lnSpc>
              <a:spcBef>
                <a:spcPts val="0"/>
              </a:spcBef>
              <a:spcAft>
                <a:spcPts val="0"/>
              </a:spcAft>
              <a:buClr>
                <a:srgbClr val="000000"/>
              </a:buClr>
              <a:buSzPts val="900"/>
              <a:buFont typeface="Arial"/>
              <a:buNone/>
            </a:pPr>
            <a:endParaRPr sz="1200" dirty="0">
              <a:solidFill>
                <a:schemeClr val="dk1"/>
              </a:solidFill>
            </a:endParaRPr>
          </a:p>
          <a:p>
            <a:pPr marL="0" marR="0" lvl="0" indent="0" algn="l" rtl="0">
              <a:lnSpc>
                <a:spcPct val="100000"/>
              </a:lnSpc>
              <a:spcBef>
                <a:spcPts val="0"/>
              </a:spcBef>
              <a:spcAft>
                <a:spcPts val="0"/>
              </a:spcAft>
              <a:buClr>
                <a:srgbClr val="000000"/>
              </a:buClr>
              <a:buSzPts val="900"/>
              <a:buFont typeface="Arial"/>
              <a:buNone/>
            </a:pPr>
            <a:endParaRPr sz="1200" dirty="0">
              <a:solidFill>
                <a:schemeClr val="dk1"/>
              </a:solidFill>
            </a:endParaRPr>
          </a:p>
          <a:p>
            <a:pPr marL="0" marR="0" lvl="0" indent="0" algn="l" rtl="0">
              <a:lnSpc>
                <a:spcPct val="100000"/>
              </a:lnSpc>
              <a:spcBef>
                <a:spcPts val="0"/>
              </a:spcBef>
              <a:spcAft>
                <a:spcPts val="0"/>
              </a:spcAft>
              <a:buClr>
                <a:srgbClr val="000000"/>
              </a:buClr>
              <a:buSzPts val="900"/>
              <a:buFont typeface="Arial"/>
              <a:buNone/>
            </a:pPr>
            <a:endParaRPr sz="1200" dirty="0">
              <a:solidFill>
                <a:schemeClr val="dk1"/>
              </a:solidFill>
            </a:endParaRPr>
          </a:p>
          <a:p>
            <a:pPr marL="0" marR="0" lvl="0" indent="0" algn="l" rtl="0">
              <a:lnSpc>
                <a:spcPct val="100000"/>
              </a:lnSpc>
              <a:spcBef>
                <a:spcPts val="0"/>
              </a:spcBef>
              <a:spcAft>
                <a:spcPts val="0"/>
              </a:spcAft>
              <a:buClr>
                <a:srgbClr val="000000"/>
              </a:buClr>
              <a:buSzPts val="900"/>
              <a:buFont typeface="Arial"/>
              <a:buNone/>
            </a:pPr>
            <a:endParaRPr sz="1200" dirty="0">
              <a:solidFill>
                <a:schemeClr val="dk1"/>
              </a:solidFill>
            </a:endParaRPr>
          </a:p>
          <a:p>
            <a:pPr marL="0" marR="0" lvl="0" indent="0" algn="l" rtl="0">
              <a:lnSpc>
                <a:spcPct val="100000"/>
              </a:lnSpc>
              <a:spcBef>
                <a:spcPts val="0"/>
              </a:spcBef>
              <a:spcAft>
                <a:spcPts val="0"/>
              </a:spcAft>
              <a:buClr>
                <a:srgbClr val="000000"/>
              </a:buClr>
              <a:buSzPts val="900"/>
              <a:buFont typeface="Arial"/>
              <a:buNone/>
            </a:pPr>
            <a:endParaRPr lang="en-US" sz="1200" dirty="0">
              <a:solidFill>
                <a:schemeClr val="dk1"/>
              </a:solidFill>
            </a:endParaRPr>
          </a:p>
          <a:p>
            <a:pPr marL="0" marR="0" lvl="0" indent="0" algn="l" rtl="0">
              <a:lnSpc>
                <a:spcPct val="100000"/>
              </a:lnSpc>
              <a:spcBef>
                <a:spcPts val="0"/>
              </a:spcBef>
              <a:spcAft>
                <a:spcPts val="0"/>
              </a:spcAft>
              <a:buClr>
                <a:srgbClr val="000000"/>
              </a:buClr>
              <a:buSzPts val="900"/>
              <a:buFont typeface="Arial"/>
              <a:buNone/>
            </a:pPr>
            <a:endParaRPr sz="1200" b="1" dirty="0">
              <a:solidFill>
                <a:schemeClr val="dk1"/>
              </a:solidFill>
            </a:endParaRPr>
          </a:p>
          <a:p>
            <a:pPr marL="0" marR="0" lvl="0" indent="0" algn="l" rtl="0">
              <a:lnSpc>
                <a:spcPct val="100000"/>
              </a:lnSpc>
              <a:spcBef>
                <a:spcPts val="0"/>
              </a:spcBef>
              <a:spcAft>
                <a:spcPts val="0"/>
              </a:spcAft>
              <a:buClr>
                <a:srgbClr val="000000"/>
              </a:buClr>
              <a:buSzPts val="900"/>
              <a:buFont typeface="Arial"/>
              <a:buNone/>
            </a:pPr>
            <a:r>
              <a:rPr lang="en" sz="1200" b="1" dirty="0">
                <a:solidFill>
                  <a:schemeClr val="dk1"/>
                </a:solidFill>
              </a:rPr>
              <a:t>Recorded </a:t>
            </a:r>
            <a:r>
              <a:rPr lang="en" sz="1100" b="1" dirty="0">
                <a:solidFill>
                  <a:schemeClr val="dk1"/>
                </a:solidFill>
              </a:rPr>
              <a:t>Dataset</a:t>
            </a:r>
            <a:endParaRPr sz="1100" b="1" dirty="0">
              <a:solidFill>
                <a:schemeClr val="dk1"/>
              </a:solidFill>
            </a:endParaRPr>
          </a:p>
          <a:p>
            <a:pPr marL="0" marR="0" lvl="0" indent="0" algn="l" rtl="0">
              <a:lnSpc>
                <a:spcPct val="100000"/>
              </a:lnSpc>
              <a:spcBef>
                <a:spcPts val="0"/>
              </a:spcBef>
              <a:spcAft>
                <a:spcPts val="0"/>
              </a:spcAft>
              <a:buClr>
                <a:srgbClr val="000000"/>
              </a:buClr>
              <a:buSzPts val="900"/>
              <a:buFont typeface="Arial"/>
              <a:buNone/>
            </a:pPr>
            <a:endParaRPr sz="1200" dirty="0">
              <a:solidFill>
                <a:schemeClr val="dk1"/>
              </a:solidFill>
            </a:endParaRPr>
          </a:p>
        </p:txBody>
      </p:sp>
      <p:sp>
        <p:nvSpPr>
          <p:cNvPr id="142" name="Google Shape;142;p25"/>
          <p:cNvSpPr txBox="1"/>
          <p:nvPr/>
        </p:nvSpPr>
        <p:spPr>
          <a:xfrm>
            <a:off x="5350387" y="5189664"/>
            <a:ext cx="4718700" cy="1329064"/>
          </a:xfrm>
          <a:prstGeom prst="rect">
            <a:avLst/>
          </a:prstGeom>
          <a:noFill/>
          <a:ln>
            <a:noFill/>
          </a:ln>
        </p:spPr>
        <p:txBody>
          <a:bodyPr spcFirstLastPara="1" wrap="square" lIns="36075" tIns="18025" rIns="36075" bIns="18025" anchor="t" anchorCtr="0">
            <a:spAutoFit/>
          </a:bodyPr>
          <a:lstStyle/>
          <a:p>
            <a:pPr marL="800100" marR="0" lvl="0" indent="-463550" algn="l" rtl="0">
              <a:lnSpc>
                <a:spcPct val="100000"/>
              </a:lnSpc>
              <a:spcBef>
                <a:spcPts val="0"/>
              </a:spcBef>
              <a:spcAft>
                <a:spcPts val="0"/>
              </a:spcAft>
              <a:buClr>
                <a:schemeClr val="dk1"/>
              </a:buClr>
              <a:buSzPts val="1100"/>
              <a:buFont typeface="Arial"/>
              <a:buChar char="●"/>
            </a:pPr>
            <a:r>
              <a:rPr lang="en" sz="1050" b="0" i="0" u="none" strike="noStrike" cap="none" dirty="0">
                <a:solidFill>
                  <a:schemeClr val="dk1"/>
                </a:solidFill>
                <a:latin typeface="Arial"/>
                <a:ea typeface="Arial"/>
                <a:cs typeface="Arial"/>
                <a:sym typeface="Arial"/>
              </a:rPr>
              <a:t> Development of a Brain-Mobile Phone Interface for real-time</a:t>
            </a:r>
            <a:r>
              <a:rPr lang="en" sz="1050" dirty="0">
                <a:solidFill>
                  <a:schemeClr val="dk1"/>
                </a:solidFill>
              </a:rPr>
              <a:t> </a:t>
            </a:r>
            <a:r>
              <a:rPr lang="en" sz="1050" b="0" i="0" u="none" strike="noStrike" cap="none" dirty="0">
                <a:solidFill>
                  <a:schemeClr val="dk1"/>
                </a:solidFill>
                <a:latin typeface="Arial"/>
                <a:ea typeface="Arial"/>
                <a:cs typeface="Arial"/>
                <a:sym typeface="Arial"/>
              </a:rPr>
              <a:t>EEG signal analysis.</a:t>
            </a:r>
            <a:endParaRPr sz="1050" b="0" i="0" u="none" strike="noStrike" cap="none" dirty="0">
              <a:solidFill>
                <a:schemeClr val="dk1"/>
              </a:solidFill>
              <a:latin typeface="Arial"/>
              <a:ea typeface="Arial"/>
              <a:cs typeface="Arial"/>
              <a:sym typeface="Arial"/>
            </a:endParaRPr>
          </a:p>
          <a:p>
            <a:pPr marL="800100" marR="0" lvl="0" indent="-463550" algn="l" rtl="0">
              <a:lnSpc>
                <a:spcPct val="100000"/>
              </a:lnSpc>
              <a:spcBef>
                <a:spcPts val="0"/>
              </a:spcBef>
              <a:spcAft>
                <a:spcPts val="0"/>
              </a:spcAft>
              <a:buClr>
                <a:schemeClr val="dk1"/>
              </a:buClr>
              <a:buSzPts val="1100"/>
              <a:buFont typeface="Arial"/>
              <a:buChar char="●"/>
            </a:pPr>
            <a:r>
              <a:rPr lang="en" sz="1050" b="0" i="0" u="none" strike="noStrike" cap="none" dirty="0">
                <a:solidFill>
                  <a:schemeClr val="dk1"/>
                </a:solidFill>
                <a:latin typeface="Arial"/>
                <a:ea typeface="Arial"/>
                <a:cs typeface="Arial"/>
                <a:sym typeface="Arial"/>
              </a:rPr>
              <a:t> Integration of the trained deep learning models into a mobile application.</a:t>
            </a:r>
            <a:endParaRPr sz="1050" b="0" i="0" u="none" strike="noStrike" cap="none" dirty="0">
              <a:solidFill>
                <a:schemeClr val="dk1"/>
              </a:solidFill>
              <a:latin typeface="Arial"/>
              <a:ea typeface="Arial"/>
              <a:cs typeface="Arial"/>
              <a:sym typeface="Arial"/>
            </a:endParaRPr>
          </a:p>
          <a:p>
            <a:pPr marL="800100" marR="0" lvl="0" indent="-463550" algn="l" rtl="0">
              <a:lnSpc>
                <a:spcPct val="100000"/>
              </a:lnSpc>
              <a:spcBef>
                <a:spcPts val="0"/>
              </a:spcBef>
              <a:spcAft>
                <a:spcPts val="0"/>
              </a:spcAft>
              <a:buClr>
                <a:schemeClr val="dk1"/>
              </a:buClr>
              <a:buSzPts val="1100"/>
              <a:buFont typeface="Arial"/>
              <a:buChar char="●"/>
            </a:pPr>
            <a:r>
              <a:rPr lang="en" sz="1050" b="0" i="0" u="none" strike="noStrike" cap="none" dirty="0">
                <a:solidFill>
                  <a:schemeClr val="dk1"/>
                </a:solidFill>
                <a:latin typeface="Arial"/>
                <a:ea typeface="Arial"/>
                <a:cs typeface="Arial"/>
                <a:sym typeface="Arial"/>
              </a:rPr>
              <a:t> Users can interact with the interface using their brain signals captured by the mobile device.</a:t>
            </a:r>
            <a:endParaRPr sz="1050" b="0" i="0" u="none" strike="noStrike" cap="none" dirty="0">
              <a:solidFill>
                <a:schemeClr val="dk1"/>
              </a:solidFill>
              <a:latin typeface="Arial"/>
              <a:ea typeface="Arial"/>
              <a:cs typeface="Arial"/>
              <a:sym typeface="Arial"/>
            </a:endParaRPr>
          </a:p>
          <a:p>
            <a:pPr marL="800100" marR="0" lvl="0" indent="-463550" algn="l" rtl="0">
              <a:lnSpc>
                <a:spcPct val="100000"/>
              </a:lnSpc>
              <a:spcBef>
                <a:spcPts val="0"/>
              </a:spcBef>
              <a:spcAft>
                <a:spcPts val="0"/>
              </a:spcAft>
              <a:buClr>
                <a:schemeClr val="dk1"/>
              </a:buClr>
              <a:buSzPts val="1100"/>
              <a:buFont typeface="Arial"/>
              <a:buChar char="●"/>
            </a:pPr>
            <a:r>
              <a:rPr lang="en" sz="1050" b="0" i="0" u="none" strike="noStrike" cap="none" dirty="0">
                <a:solidFill>
                  <a:schemeClr val="dk1"/>
                </a:solidFill>
                <a:latin typeface="Arial"/>
                <a:ea typeface="Arial"/>
                <a:cs typeface="Arial"/>
                <a:sym typeface="Arial"/>
              </a:rPr>
              <a:t>Potential applications: brain-controlled mobile gaming, mental state monitoring, cognitive training, etc.</a:t>
            </a:r>
            <a:endParaRPr sz="1050" b="0" i="0" u="none" strike="noStrike" cap="none" dirty="0">
              <a:solidFill>
                <a:schemeClr val="dk1"/>
              </a:solidFill>
              <a:latin typeface="Arial"/>
              <a:ea typeface="Arial"/>
              <a:cs typeface="Arial"/>
              <a:sym typeface="Arial"/>
            </a:endParaRPr>
          </a:p>
        </p:txBody>
      </p:sp>
      <p:sp>
        <p:nvSpPr>
          <p:cNvPr id="143" name="Google Shape;143;p25"/>
          <p:cNvSpPr/>
          <p:nvPr/>
        </p:nvSpPr>
        <p:spPr>
          <a:xfrm>
            <a:off x="5912412" y="13089662"/>
            <a:ext cx="3099508" cy="302249"/>
          </a:xfrm>
          <a:prstGeom prst="rect">
            <a:avLst/>
          </a:prstGeom>
          <a:solidFill>
            <a:srgbClr val="1482A5"/>
          </a:solidFill>
          <a:ln>
            <a:noFill/>
          </a:ln>
        </p:spPr>
        <p:txBody>
          <a:bodyPr spcFirstLastPara="1" wrap="square" lIns="81150" tIns="20275" rIns="81150" bIns="202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Arial"/>
                <a:ea typeface="Arial"/>
                <a:cs typeface="Arial"/>
                <a:sym typeface="Arial"/>
              </a:rPr>
              <a:t>Refrances</a:t>
            </a:r>
            <a:endParaRPr sz="500" b="0" i="0" u="none" strike="noStrike" cap="none" dirty="0">
              <a:solidFill>
                <a:srgbClr val="000000"/>
              </a:solidFill>
              <a:latin typeface="Arial"/>
              <a:ea typeface="Arial"/>
              <a:cs typeface="Arial"/>
              <a:sym typeface="Arial"/>
            </a:endParaRPr>
          </a:p>
        </p:txBody>
      </p:sp>
      <p:sp>
        <p:nvSpPr>
          <p:cNvPr id="144" name="Google Shape;144;p25"/>
          <p:cNvSpPr txBox="1"/>
          <p:nvPr/>
        </p:nvSpPr>
        <p:spPr>
          <a:xfrm>
            <a:off x="5912412" y="13515489"/>
            <a:ext cx="3098543" cy="882788"/>
          </a:xfrm>
          <a:prstGeom prst="rect">
            <a:avLst/>
          </a:prstGeom>
          <a:noFill/>
          <a:ln>
            <a:noFill/>
          </a:ln>
        </p:spPr>
        <p:txBody>
          <a:bodyPr spcFirstLastPara="1" wrap="square" lIns="36075" tIns="18025" rIns="36075" bIns="180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nb-NO" sz="1100" dirty="0">
                <a:solidFill>
                  <a:schemeClr val="tx1"/>
                </a:solidFill>
              </a:rPr>
              <a:t>[1] P300 dataset from Hoffmann et al 2008 : https://www.epfl.ch/labs/mmspg/research/page-58317-en-html/bci-2/bci_datasets/</a:t>
            </a:r>
            <a:br>
              <a:rPr lang="nb-NO" sz="1100" dirty="0">
                <a:solidFill>
                  <a:schemeClr val="tx1"/>
                </a:solidFill>
              </a:rPr>
            </a:br>
            <a:r>
              <a:rPr lang="nb-NO" sz="1100" dirty="0">
                <a:solidFill>
                  <a:schemeClr val="tx1"/>
                </a:solidFill>
              </a:rPr>
              <a:t>[2] MNE : https://mne.tools/stable/index.html#</a:t>
            </a:r>
          </a:p>
          <a:p>
            <a:pPr marL="0" marR="0" lvl="0" indent="0" algn="l" rtl="0">
              <a:lnSpc>
                <a:spcPct val="100000"/>
              </a:lnSpc>
              <a:spcBef>
                <a:spcPts val="0"/>
              </a:spcBef>
              <a:spcAft>
                <a:spcPts val="0"/>
              </a:spcAft>
              <a:buClr>
                <a:srgbClr val="000000"/>
              </a:buClr>
              <a:buSzPts val="900"/>
              <a:buFont typeface="Arial"/>
              <a:buNone/>
            </a:pPr>
            <a:r>
              <a:rPr lang="nb-NO" sz="1100" dirty="0">
                <a:solidFill>
                  <a:schemeClr val="tx1"/>
                </a:solidFill>
              </a:rPr>
              <a:t>[3] EMOTIV : https://www.emotiv.com/</a:t>
            </a:r>
          </a:p>
        </p:txBody>
      </p:sp>
      <p:sp>
        <p:nvSpPr>
          <p:cNvPr id="145" name="Google Shape;145;p25"/>
          <p:cNvSpPr txBox="1"/>
          <p:nvPr/>
        </p:nvSpPr>
        <p:spPr>
          <a:xfrm>
            <a:off x="811051" y="86069"/>
            <a:ext cx="8910000" cy="709800"/>
          </a:xfrm>
          <a:prstGeom prst="rect">
            <a:avLst/>
          </a:prstGeom>
          <a:noFill/>
          <a:ln>
            <a:noFill/>
          </a:ln>
        </p:spPr>
        <p:txBody>
          <a:bodyPr spcFirstLastPara="1" wrap="square" lIns="37875" tIns="18950" rIns="37875" bIns="18950" anchor="t" anchorCtr="0">
            <a:noAutofit/>
          </a:bodyPr>
          <a:lstStyle/>
          <a:p>
            <a:pPr marL="0" marR="0" lvl="0" indent="0" algn="ctr" rtl="0">
              <a:lnSpc>
                <a:spcPct val="100000"/>
              </a:lnSpc>
              <a:spcBef>
                <a:spcPts val="0"/>
              </a:spcBef>
              <a:spcAft>
                <a:spcPts val="0"/>
              </a:spcAft>
              <a:buClr>
                <a:srgbClr val="235078"/>
              </a:buClr>
              <a:buSzPts val="2500"/>
              <a:buFont typeface="Libre Baskerville"/>
              <a:buNone/>
            </a:pPr>
            <a:r>
              <a:rPr lang="en" sz="2500" b="0" i="0" u="none" strike="noStrike" cap="none" dirty="0">
                <a:solidFill>
                  <a:schemeClr val="lt1"/>
                </a:solidFill>
                <a:latin typeface="Arial"/>
                <a:ea typeface="Arial"/>
                <a:cs typeface="Arial"/>
                <a:sym typeface="Arial"/>
              </a:rPr>
              <a:t>Neurophone Real-Time Brain Mobile Phone Interface</a:t>
            </a:r>
            <a:endParaRPr sz="500" b="0" i="0" u="none" strike="noStrike" cap="none" dirty="0">
              <a:solidFill>
                <a:schemeClr val="lt1"/>
              </a:solidFill>
              <a:latin typeface="Arial"/>
              <a:ea typeface="Arial"/>
              <a:cs typeface="Arial"/>
              <a:sym typeface="Arial"/>
            </a:endParaRPr>
          </a:p>
        </p:txBody>
      </p:sp>
      <p:sp>
        <p:nvSpPr>
          <p:cNvPr id="146" name="Google Shape;146;p25"/>
          <p:cNvSpPr txBox="1"/>
          <p:nvPr/>
        </p:nvSpPr>
        <p:spPr>
          <a:xfrm>
            <a:off x="928651" y="795865"/>
            <a:ext cx="8910000" cy="884400"/>
          </a:xfrm>
          <a:prstGeom prst="rect">
            <a:avLst/>
          </a:prstGeom>
          <a:noFill/>
          <a:ln>
            <a:noFill/>
          </a:ln>
        </p:spPr>
        <p:txBody>
          <a:bodyPr spcFirstLastPara="1" wrap="square" lIns="37875" tIns="18950" rIns="37875" bIns="18950" anchor="t" anchorCtr="0">
            <a:normAutofit/>
          </a:bodyPr>
          <a:lstStyle/>
          <a:p>
            <a:pPr marL="0" marR="0" lvl="0" indent="0" algn="ctr" rtl="0">
              <a:lnSpc>
                <a:spcPct val="100000"/>
              </a:lnSpc>
              <a:spcBef>
                <a:spcPts val="0"/>
              </a:spcBef>
              <a:spcAft>
                <a:spcPts val="0"/>
              </a:spcAft>
              <a:buClr>
                <a:srgbClr val="1482A5"/>
              </a:buClr>
              <a:buSzPts val="1600"/>
              <a:buFont typeface="Arial"/>
              <a:buNone/>
            </a:pPr>
            <a:r>
              <a:rPr lang="en" sz="1000" dirty="0">
                <a:solidFill>
                  <a:srgbClr val="D9D9D9"/>
                </a:solidFill>
              </a:rPr>
              <a:t>Abdelrahman sayed, Nora Ekramy, Nour Kamaly, Mohammed Nour, Norhan Abdelkarim, Ayman Hassan</a:t>
            </a:r>
            <a:endParaRPr sz="1000" dirty="0">
              <a:solidFill>
                <a:srgbClr val="D9D9D9"/>
              </a:solidFill>
            </a:endParaRPr>
          </a:p>
          <a:p>
            <a:pPr marL="0" marR="0" lvl="0" indent="0" algn="ctr" rtl="0">
              <a:lnSpc>
                <a:spcPct val="100000"/>
              </a:lnSpc>
              <a:spcBef>
                <a:spcPts val="0"/>
              </a:spcBef>
              <a:spcAft>
                <a:spcPts val="0"/>
              </a:spcAft>
              <a:buClr>
                <a:srgbClr val="1482A5"/>
              </a:buClr>
              <a:buSzPts val="1600"/>
              <a:buFont typeface="Arial"/>
              <a:buNone/>
            </a:pPr>
            <a:endParaRPr sz="1100" dirty="0">
              <a:solidFill>
                <a:srgbClr val="D9D9D9"/>
              </a:solidFill>
            </a:endParaRPr>
          </a:p>
          <a:p>
            <a:pPr marL="0" marR="0" lvl="0" indent="0" algn="ctr" rtl="0">
              <a:lnSpc>
                <a:spcPct val="100000"/>
              </a:lnSpc>
              <a:spcBef>
                <a:spcPts val="0"/>
              </a:spcBef>
              <a:spcAft>
                <a:spcPts val="0"/>
              </a:spcAft>
              <a:buClr>
                <a:srgbClr val="1482A5"/>
              </a:buClr>
              <a:buSzPts val="1600"/>
              <a:buFont typeface="Arial"/>
              <a:buNone/>
            </a:pPr>
            <a:r>
              <a:rPr lang="en" sz="1000" baseline="-25000" dirty="0">
                <a:solidFill>
                  <a:srgbClr val="D9D9D9"/>
                </a:solidFill>
              </a:rPr>
              <a:t>Scientific Computing Department,</a:t>
            </a:r>
            <a:r>
              <a:rPr lang="en" sz="1000" baseline="-25000" dirty="0">
                <a:solidFill>
                  <a:srgbClr val="EBF1DE"/>
                </a:solidFill>
              </a:rPr>
              <a:t> Faculty of Computer and Information Sciences,</a:t>
            </a:r>
            <a:endParaRPr sz="1000" baseline="-25000" dirty="0">
              <a:solidFill>
                <a:srgbClr val="EBF1DE"/>
              </a:solidFill>
            </a:endParaRPr>
          </a:p>
          <a:p>
            <a:pPr marL="0" marR="0" lvl="0" indent="0" algn="ctr" rtl="0">
              <a:lnSpc>
                <a:spcPct val="100000"/>
              </a:lnSpc>
              <a:spcBef>
                <a:spcPts val="0"/>
              </a:spcBef>
              <a:spcAft>
                <a:spcPts val="0"/>
              </a:spcAft>
              <a:buClr>
                <a:srgbClr val="1482A5"/>
              </a:buClr>
              <a:buSzPts val="1600"/>
              <a:buFont typeface="Arial"/>
              <a:buNone/>
            </a:pPr>
            <a:r>
              <a:rPr lang="en" sz="1000" baseline="-25000" dirty="0">
                <a:solidFill>
                  <a:srgbClr val="D9D9D9"/>
                </a:solidFill>
              </a:rPr>
              <a:t> Ain Shams University</a:t>
            </a:r>
            <a:endParaRPr sz="1000" baseline="-25000" dirty="0">
              <a:solidFill>
                <a:srgbClr val="D9D9D9"/>
              </a:solidFill>
            </a:endParaRPr>
          </a:p>
        </p:txBody>
      </p:sp>
      <p:sp>
        <p:nvSpPr>
          <p:cNvPr id="147" name="Google Shape;147;p25"/>
          <p:cNvSpPr/>
          <p:nvPr/>
        </p:nvSpPr>
        <p:spPr>
          <a:xfrm>
            <a:off x="5577178" y="6610333"/>
            <a:ext cx="4815300" cy="314700"/>
          </a:xfrm>
          <a:prstGeom prst="rect">
            <a:avLst/>
          </a:prstGeom>
          <a:solidFill>
            <a:srgbClr val="1482A5"/>
          </a:solidFill>
          <a:ln>
            <a:noFill/>
          </a:ln>
        </p:spPr>
        <p:txBody>
          <a:bodyPr spcFirstLastPara="1" wrap="square" lIns="81150" tIns="20275" rIns="81150" bIns="2027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 sz="1400" b="0" i="0" u="none" strike="noStrike" cap="none" dirty="0">
                <a:solidFill>
                  <a:schemeClr val="lt1"/>
                </a:solidFill>
                <a:latin typeface="Arial"/>
                <a:ea typeface="Arial"/>
                <a:cs typeface="Arial"/>
                <a:sym typeface="Arial"/>
              </a:rPr>
              <a:t>Future Work </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148" name="Google Shape;148;p25"/>
          <p:cNvSpPr txBox="1"/>
          <p:nvPr/>
        </p:nvSpPr>
        <p:spPr>
          <a:xfrm>
            <a:off x="5381169" y="6980333"/>
            <a:ext cx="4718700" cy="1005898"/>
          </a:xfrm>
          <a:prstGeom prst="rect">
            <a:avLst/>
          </a:prstGeom>
          <a:noFill/>
          <a:ln>
            <a:noFill/>
          </a:ln>
        </p:spPr>
        <p:txBody>
          <a:bodyPr spcFirstLastPara="1" wrap="square" lIns="36075" tIns="18025" rIns="36075" bIns="18025" anchor="t" anchorCtr="0">
            <a:spAutoFit/>
          </a:bodyPr>
          <a:lstStyle/>
          <a:p>
            <a:pPr marL="800100" marR="0" lvl="0" indent="-463550" algn="l" rtl="0">
              <a:lnSpc>
                <a:spcPct val="100000"/>
              </a:lnSpc>
              <a:spcBef>
                <a:spcPts val="0"/>
              </a:spcBef>
              <a:spcAft>
                <a:spcPts val="0"/>
              </a:spcAft>
              <a:buClr>
                <a:schemeClr val="dk1"/>
              </a:buClr>
              <a:buSzPts val="1100"/>
              <a:buFont typeface="Arial"/>
              <a:buChar char="●"/>
            </a:pPr>
            <a:r>
              <a:rPr lang="en" sz="1050" b="0" i="0" u="none" strike="noStrike" cap="none" dirty="0">
                <a:solidFill>
                  <a:schemeClr val="dk1"/>
                </a:solidFill>
                <a:latin typeface="Arial"/>
                <a:ea typeface="Arial"/>
                <a:cs typeface="Arial"/>
                <a:sym typeface="Arial"/>
              </a:rPr>
              <a:t>Exploration of transfer learning techniques for EEG signal analysis.</a:t>
            </a:r>
            <a:endParaRPr sz="1050" b="0" i="0" u="none" strike="noStrike" cap="none" dirty="0">
              <a:solidFill>
                <a:schemeClr val="dk1"/>
              </a:solidFill>
              <a:latin typeface="Arial"/>
              <a:ea typeface="Arial"/>
              <a:cs typeface="Arial"/>
              <a:sym typeface="Arial"/>
            </a:endParaRPr>
          </a:p>
          <a:p>
            <a:pPr marL="800100" marR="0" lvl="0" indent="-463550" algn="l" rtl="0">
              <a:lnSpc>
                <a:spcPct val="100000"/>
              </a:lnSpc>
              <a:spcBef>
                <a:spcPts val="0"/>
              </a:spcBef>
              <a:spcAft>
                <a:spcPts val="0"/>
              </a:spcAft>
              <a:buClr>
                <a:schemeClr val="dk1"/>
              </a:buClr>
              <a:buSzPts val="1100"/>
              <a:buFont typeface="Arial"/>
              <a:buChar char="●"/>
            </a:pPr>
            <a:r>
              <a:rPr lang="en" sz="1050" b="0" i="0" u="none" strike="noStrike" cap="none" dirty="0">
                <a:solidFill>
                  <a:schemeClr val="dk1"/>
                </a:solidFill>
                <a:latin typeface="Arial"/>
                <a:ea typeface="Arial"/>
                <a:cs typeface="Arial"/>
                <a:sym typeface="Arial"/>
              </a:rPr>
              <a:t>Investigation of model interpretability for better understanding of EEG signal patterns.</a:t>
            </a:r>
            <a:endParaRPr sz="1050" b="0" i="0" u="none" strike="noStrike" cap="none" dirty="0">
              <a:solidFill>
                <a:schemeClr val="dk1"/>
              </a:solidFill>
              <a:latin typeface="Arial"/>
              <a:ea typeface="Arial"/>
              <a:cs typeface="Arial"/>
              <a:sym typeface="Arial"/>
            </a:endParaRPr>
          </a:p>
          <a:p>
            <a:pPr marL="800100" marR="0" lvl="0" indent="-463550" algn="l" rtl="0">
              <a:lnSpc>
                <a:spcPct val="100000"/>
              </a:lnSpc>
              <a:spcBef>
                <a:spcPts val="0"/>
              </a:spcBef>
              <a:spcAft>
                <a:spcPts val="0"/>
              </a:spcAft>
              <a:buClr>
                <a:schemeClr val="dk1"/>
              </a:buClr>
              <a:buSzPts val="1100"/>
              <a:buFont typeface="Arial"/>
              <a:buChar char="●"/>
            </a:pPr>
            <a:r>
              <a:rPr lang="en" sz="1050" b="0" i="0" u="none" strike="noStrike" cap="none" dirty="0">
                <a:solidFill>
                  <a:schemeClr val="dk1"/>
                </a:solidFill>
                <a:latin typeface="Arial"/>
                <a:ea typeface="Arial"/>
                <a:cs typeface="Arial"/>
                <a:sym typeface="Arial"/>
              </a:rPr>
              <a:t>Integration of other modalities (e.g., eye-tracking, fMRI) for multimodal analysis of brain activity.</a:t>
            </a:r>
            <a:endParaRPr lang="en-US" sz="1050" b="0" i="0" u="none" strike="noStrike" cap="none" dirty="0">
              <a:solidFill>
                <a:schemeClr val="dk1"/>
              </a:solidFill>
              <a:latin typeface="Arial"/>
              <a:ea typeface="Arial"/>
              <a:cs typeface="Arial"/>
              <a:sym typeface="Arial"/>
            </a:endParaRPr>
          </a:p>
        </p:txBody>
      </p:sp>
      <p:sp>
        <p:nvSpPr>
          <p:cNvPr id="149" name="Google Shape;149;p25"/>
          <p:cNvSpPr/>
          <p:nvPr/>
        </p:nvSpPr>
        <p:spPr>
          <a:xfrm>
            <a:off x="5576055" y="10044850"/>
            <a:ext cx="4815300" cy="314700"/>
          </a:xfrm>
          <a:prstGeom prst="rect">
            <a:avLst/>
          </a:prstGeom>
          <a:solidFill>
            <a:srgbClr val="1482A5"/>
          </a:solidFill>
          <a:ln>
            <a:noFill/>
          </a:ln>
        </p:spPr>
        <p:txBody>
          <a:bodyPr spcFirstLastPara="1" wrap="square" lIns="81150" tIns="20275" rIns="81150" bIns="2027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 sz="1400" b="0" i="0" u="none" strike="noStrike" cap="none">
                <a:solidFill>
                  <a:schemeClr val="lt1"/>
                </a:solidFill>
                <a:latin typeface="Arial"/>
                <a:ea typeface="Arial"/>
                <a:cs typeface="Arial"/>
                <a:sym typeface="Arial"/>
              </a:rPr>
              <a:t>Conclusion</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0" name="Google Shape;150;p25"/>
          <p:cNvSpPr txBox="1"/>
          <p:nvPr/>
        </p:nvSpPr>
        <p:spPr>
          <a:xfrm>
            <a:off x="5099487" y="10478398"/>
            <a:ext cx="5291868" cy="2406282"/>
          </a:xfrm>
          <a:prstGeom prst="rect">
            <a:avLst/>
          </a:prstGeom>
          <a:noFill/>
          <a:ln>
            <a:noFill/>
          </a:ln>
        </p:spPr>
        <p:txBody>
          <a:bodyPr spcFirstLastPara="1" wrap="square" lIns="36075" tIns="18025" rIns="36075" bIns="18025" anchor="t" anchorCtr="0">
            <a:spAutoFit/>
          </a:bodyPr>
          <a:lstStyle/>
          <a:p>
            <a:pPr marL="80010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In conclusion, this academic poster has explored the potential of deep learning models for EEG analysis and brain-computer interfaces. The study focused on the architecture and performance of ChronoNet, EEGNet, DCRNN, RNN and other models, showcasing their ability to extract meaningful features from EEG signals and achieve high classification accuracy. The real-time application of brain-mobile phone interfaces demonstrated the feasibility of integrating EEG-based systems with mobile devices for a wide range of applications. Moreover, the poster highlighted future directions, including the exploration of improved methods for handling independent subjects and the continuation of in-house hardware implementation. These advancements have the potential to significantly impact the diagnosis and treatment of neurological disorders and pave the way for more accessible and user-friendly brain-computer interfaces.</a:t>
            </a:r>
            <a:endParaRPr sz="1100" b="0" i="0" u="none" strike="noStrike" cap="none" dirty="0">
              <a:solidFill>
                <a:schemeClr val="dk1"/>
              </a:solidFill>
              <a:latin typeface="Arial"/>
              <a:ea typeface="Arial"/>
              <a:cs typeface="Arial"/>
              <a:sym typeface="Arial"/>
            </a:endParaRPr>
          </a:p>
        </p:txBody>
      </p:sp>
      <p:sp>
        <p:nvSpPr>
          <p:cNvPr id="151" name="Google Shape;151;p25"/>
          <p:cNvSpPr txBox="1"/>
          <p:nvPr/>
        </p:nvSpPr>
        <p:spPr>
          <a:xfrm>
            <a:off x="251330" y="5072718"/>
            <a:ext cx="5192700" cy="7319811"/>
          </a:xfrm>
          <a:prstGeom prst="rect">
            <a:avLst/>
          </a:prstGeom>
          <a:noFill/>
          <a:ln>
            <a:noFill/>
          </a:ln>
        </p:spPr>
        <p:txBody>
          <a:bodyPr spcFirstLastPara="1" wrap="square" lIns="40575" tIns="20250" rIns="40575" bIns="20250" anchor="t" anchorCtr="0">
            <a:spAutoFit/>
          </a:bodyPr>
          <a:lstStyle/>
          <a:p>
            <a:pPr marL="0" marR="0" lvl="0" indent="0" algn="l" rtl="0">
              <a:lnSpc>
                <a:spcPct val="100000"/>
              </a:lnSpc>
              <a:spcBef>
                <a:spcPts val="0"/>
              </a:spcBef>
              <a:spcAft>
                <a:spcPts val="0"/>
              </a:spcAft>
              <a:buNone/>
            </a:pPr>
            <a:r>
              <a:rPr lang="en" sz="1100" b="1" dirty="0"/>
              <a:t>Datasets</a:t>
            </a:r>
            <a:endParaRPr sz="1100" b="1" dirty="0"/>
          </a:p>
          <a:p>
            <a:pPr marL="0" marR="0" lvl="0" indent="0" algn="l" rtl="0">
              <a:lnSpc>
                <a:spcPct val="100000"/>
              </a:lnSpc>
              <a:spcBef>
                <a:spcPts val="0"/>
              </a:spcBef>
              <a:spcAft>
                <a:spcPts val="0"/>
              </a:spcAft>
              <a:buNone/>
            </a:pPr>
            <a:endParaRPr sz="1100" dirty="0"/>
          </a:p>
          <a:p>
            <a:pPr marL="0" marR="0" lvl="0" indent="0" algn="l" rtl="0">
              <a:lnSpc>
                <a:spcPct val="100000"/>
              </a:lnSpc>
              <a:spcBef>
                <a:spcPts val="0"/>
              </a:spcBef>
              <a:spcAft>
                <a:spcPts val="0"/>
              </a:spcAft>
              <a:buNone/>
            </a:pPr>
            <a:endParaRPr sz="1100" dirty="0"/>
          </a:p>
          <a:p>
            <a:pPr marL="0" marR="0" lvl="0" indent="0" algn="l" rtl="0">
              <a:lnSpc>
                <a:spcPct val="100000"/>
              </a:lnSpc>
              <a:spcBef>
                <a:spcPts val="0"/>
              </a:spcBef>
              <a:spcAft>
                <a:spcPts val="0"/>
              </a:spcAft>
              <a:buNone/>
            </a:pPr>
            <a:endParaRPr sz="1100" dirty="0"/>
          </a:p>
          <a:p>
            <a:pPr marL="0" marR="0" lvl="0" indent="0" algn="l" rtl="0">
              <a:lnSpc>
                <a:spcPct val="100000"/>
              </a:lnSpc>
              <a:spcBef>
                <a:spcPts val="0"/>
              </a:spcBef>
              <a:spcAft>
                <a:spcPts val="0"/>
              </a:spcAft>
              <a:buNone/>
            </a:pPr>
            <a:endParaRPr sz="1100" dirty="0"/>
          </a:p>
          <a:p>
            <a:pPr marL="0" marR="0" lvl="0" indent="0" algn="l" rtl="0">
              <a:lnSpc>
                <a:spcPct val="100000"/>
              </a:lnSpc>
              <a:spcBef>
                <a:spcPts val="0"/>
              </a:spcBef>
              <a:spcAft>
                <a:spcPts val="0"/>
              </a:spcAft>
              <a:buNone/>
            </a:pPr>
            <a:endParaRPr sz="1100" dirty="0"/>
          </a:p>
          <a:p>
            <a:pPr marL="0" marR="0" lvl="0" indent="0" algn="l" rtl="0">
              <a:lnSpc>
                <a:spcPct val="100000"/>
              </a:lnSpc>
              <a:spcBef>
                <a:spcPts val="0"/>
              </a:spcBef>
              <a:spcAft>
                <a:spcPts val="0"/>
              </a:spcAft>
              <a:buNone/>
            </a:pPr>
            <a:endParaRPr sz="1100" dirty="0"/>
          </a:p>
          <a:p>
            <a:pPr marL="0" marR="0" lvl="0" indent="0" algn="l" rtl="0">
              <a:lnSpc>
                <a:spcPct val="100000"/>
              </a:lnSpc>
              <a:spcBef>
                <a:spcPts val="0"/>
              </a:spcBef>
              <a:spcAft>
                <a:spcPts val="0"/>
              </a:spcAft>
              <a:buNone/>
            </a:pPr>
            <a:endParaRPr sz="1100" dirty="0"/>
          </a:p>
          <a:p>
            <a:pPr marL="0" marR="0" lvl="0" indent="0" algn="l" rtl="0">
              <a:lnSpc>
                <a:spcPct val="100000"/>
              </a:lnSpc>
              <a:spcBef>
                <a:spcPts val="0"/>
              </a:spcBef>
              <a:spcAft>
                <a:spcPts val="0"/>
              </a:spcAft>
              <a:buNone/>
            </a:pPr>
            <a:endParaRPr sz="1100" dirty="0"/>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lang="en" sz="1100" b="1" dirty="0"/>
          </a:p>
          <a:p>
            <a:pPr marL="0" marR="0" lvl="0" indent="0" algn="l" rtl="0">
              <a:lnSpc>
                <a:spcPct val="100000"/>
              </a:lnSpc>
              <a:spcBef>
                <a:spcPts val="0"/>
              </a:spcBef>
              <a:spcAft>
                <a:spcPts val="0"/>
              </a:spcAft>
              <a:buNone/>
            </a:pPr>
            <a:r>
              <a:rPr lang="en" sz="1100" b="1" dirty="0"/>
              <a:t>Data </a:t>
            </a:r>
            <a:r>
              <a:rPr lang="en" sz="1100" b="1" i="0" u="none" strike="noStrike" cap="none" dirty="0">
                <a:solidFill>
                  <a:srgbClr val="000000"/>
                </a:solidFill>
                <a:latin typeface="Arial"/>
                <a:ea typeface="Arial"/>
                <a:cs typeface="Arial"/>
                <a:sym typeface="Arial"/>
              </a:rPr>
              <a:t>Preprocessing</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Arial"/>
                <a:ea typeface="Arial"/>
                <a:cs typeface="Arial"/>
                <a:sym typeface="Arial"/>
              </a:rPr>
              <a:t>Data segmentation: Each segment contains an event.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Arial"/>
                <a:ea typeface="Arial"/>
                <a:cs typeface="Arial"/>
                <a:sym typeface="Arial"/>
              </a:rPr>
              <a:t>Referencing: Average signal from mastoid electrodes used for referencing.</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Arial"/>
                <a:ea typeface="Arial"/>
                <a:cs typeface="Arial"/>
                <a:sym typeface="Arial"/>
              </a:rPr>
              <a:t>Filtering: Signal filtered with a Butterworth filter (order 3), range: 1-12 Hz.</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Arial"/>
                <a:ea typeface="Arial"/>
                <a:cs typeface="Arial"/>
                <a:sym typeface="Arial"/>
              </a:rPr>
              <a:t>Downsampling: Signal downsampled by 64 Hz.</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Arial"/>
                <a:ea typeface="Arial"/>
                <a:cs typeface="Arial"/>
                <a:sym typeface="Arial"/>
              </a:rPr>
              <a:t>Normalization: Minmax and z-score normalization techniques applied.</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Arial"/>
                <a:ea typeface="Arial"/>
                <a:cs typeface="Arial"/>
                <a:sym typeface="Arial"/>
              </a:rPr>
              <a:t>Windsorizing: Extreme values replaced with less extreme values within a range.</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Arial"/>
                <a:ea typeface="Arial"/>
                <a:cs typeface="Arial"/>
                <a:sym typeface="Arial"/>
              </a:rPr>
              <a:t>Scaling: Samples from each electrode scaled to [-1, 1].</a:t>
            </a:r>
            <a:r>
              <a:rPr lang="en" sz="1100" baseline="30000" dirty="0"/>
              <a:t>2</a:t>
            </a:r>
            <a:endParaRPr sz="1100" b="0" i="0" u="none" strike="noStrike" cap="none" baseline="30000"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100" b="1" i="0" u="none" strike="noStrike" cap="none" dirty="0">
                <a:solidFill>
                  <a:srgbClr val="000000"/>
                </a:solidFill>
                <a:latin typeface="Arial"/>
                <a:ea typeface="Arial"/>
                <a:cs typeface="Arial"/>
                <a:sym typeface="Arial"/>
              </a:rPr>
              <a:t>M</a:t>
            </a:r>
            <a:r>
              <a:rPr lang="en-US" sz="1100" b="1" i="0" u="none" strike="noStrike" cap="none" dirty="0">
                <a:solidFill>
                  <a:srgbClr val="000000"/>
                </a:solidFill>
                <a:latin typeface="Arial"/>
                <a:ea typeface="Arial"/>
                <a:cs typeface="Arial"/>
                <a:sym typeface="Arial"/>
              </a:rPr>
              <a:t>a</a:t>
            </a:r>
            <a:r>
              <a:rPr lang="en" sz="1100" b="1" i="0" u="none" strike="noStrike" cap="none" dirty="0">
                <a:solidFill>
                  <a:srgbClr val="000000"/>
                </a:solidFill>
                <a:latin typeface="Arial"/>
                <a:ea typeface="Arial"/>
                <a:cs typeface="Arial"/>
                <a:sym typeface="Arial"/>
              </a:rPr>
              <a:t>chine &amp; Deep Learning Models</a:t>
            </a:r>
            <a:endParaRPr sz="11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Arial"/>
                <a:ea typeface="Arial"/>
                <a:cs typeface="Arial"/>
                <a:sym typeface="Arial"/>
              </a:rPr>
              <a:t>ML Models: SVM, </a:t>
            </a:r>
            <a:r>
              <a:rPr lang="en" sz="1100" dirty="0"/>
              <a:t>Logistic Regression</a:t>
            </a:r>
            <a:r>
              <a:rPr lang="en" sz="1100" b="0" i="0" u="none" strike="noStrike" cap="none" dirty="0">
                <a:solidFill>
                  <a:srgbClr val="000000"/>
                </a:solidFill>
                <a:latin typeface="Arial"/>
                <a:ea typeface="Arial"/>
                <a:cs typeface="Arial"/>
                <a:sym typeface="Arial"/>
              </a:rPr>
              <a:t>, and </a:t>
            </a:r>
            <a:r>
              <a:rPr lang="en" sz="1100" dirty="0"/>
              <a:t>LDA</a:t>
            </a:r>
            <a:r>
              <a:rPr lang="en"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Arial"/>
                <a:ea typeface="Arial"/>
                <a:cs typeface="Arial"/>
                <a:sym typeface="Arial"/>
              </a:rPr>
              <a:t>DL Models: CNNs, RNNs, </a:t>
            </a:r>
            <a:r>
              <a:rPr lang="en" sz="1100" dirty="0">
                <a:solidFill>
                  <a:schemeClr val="dk1"/>
                </a:solidFill>
              </a:rPr>
              <a:t>ChronoNet, EEGNet, DCRNN</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Arial"/>
                <a:ea typeface="Arial"/>
                <a:cs typeface="Arial"/>
                <a:sym typeface="Arial"/>
              </a:rPr>
              <a:t>Best-performing DL model: </a:t>
            </a:r>
            <a:r>
              <a:rPr lang="en" sz="1100" dirty="0"/>
              <a:t>CNN with weighted classes and k-fold CV</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dirty="0"/>
          </a:p>
          <a:p>
            <a:pPr marL="0" marR="0" lvl="0" indent="0" algn="l" rtl="0">
              <a:lnSpc>
                <a:spcPct val="100000"/>
              </a:lnSpc>
              <a:spcBef>
                <a:spcPts val="0"/>
              </a:spcBef>
              <a:spcAft>
                <a:spcPts val="0"/>
              </a:spcAft>
              <a:buClr>
                <a:schemeClr val="dk1"/>
              </a:buClr>
              <a:buSzPts val="1100"/>
              <a:buFont typeface="Arial"/>
              <a:buNone/>
            </a:pPr>
            <a:endParaRPr sz="1100" dirty="0"/>
          </a:p>
          <a:p>
            <a:pPr marL="0" marR="0" lvl="0" indent="0" algn="l" rtl="0">
              <a:lnSpc>
                <a:spcPct val="100000"/>
              </a:lnSpc>
              <a:spcBef>
                <a:spcPts val="0"/>
              </a:spcBef>
              <a:spcAft>
                <a:spcPts val="0"/>
              </a:spcAft>
              <a:buClr>
                <a:schemeClr val="dk1"/>
              </a:buClr>
              <a:buSzPts val="1100"/>
              <a:buFont typeface="Arial"/>
              <a:buNone/>
            </a:pPr>
            <a:endParaRPr sz="1100" dirty="0"/>
          </a:p>
          <a:p>
            <a:pPr marL="0" marR="0" lvl="0" indent="0" algn="l" rtl="0">
              <a:lnSpc>
                <a:spcPct val="100000"/>
              </a:lnSpc>
              <a:spcBef>
                <a:spcPts val="0"/>
              </a:spcBef>
              <a:spcAft>
                <a:spcPts val="0"/>
              </a:spcAft>
              <a:buNone/>
            </a:pPr>
            <a:endParaRPr sz="1100" dirty="0"/>
          </a:p>
          <a:p>
            <a:pPr marL="0" marR="0" lvl="0" indent="0" algn="l" rtl="0">
              <a:lnSpc>
                <a:spcPct val="100000"/>
              </a:lnSpc>
              <a:spcBef>
                <a:spcPts val="0"/>
              </a:spcBef>
              <a:spcAft>
                <a:spcPts val="0"/>
              </a:spcAft>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sz="1100" b="1" dirty="0"/>
          </a:p>
          <a:p>
            <a:pPr marL="0" marR="0" lvl="0" indent="0" algn="l" rtl="0">
              <a:lnSpc>
                <a:spcPct val="100000"/>
              </a:lnSpc>
              <a:spcBef>
                <a:spcPts val="0"/>
              </a:spcBef>
              <a:spcAft>
                <a:spcPts val="0"/>
              </a:spcAft>
              <a:buNone/>
            </a:pPr>
            <a:endParaRPr sz="1100" b="1" dirty="0"/>
          </a:p>
        </p:txBody>
      </p:sp>
      <p:pic>
        <p:nvPicPr>
          <p:cNvPr id="152" name="Google Shape;152;p25"/>
          <p:cNvPicPr preferRelativeResize="0"/>
          <p:nvPr/>
        </p:nvPicPr>
        <p:blipFill rotWithShape="1">
          <a:blip r:embed="rId3">
            <a:alphaModFix/>
          </a:blip>
          <a:srcRect/>
          <a:stretch/>
        </p:blipFill>
        <p:spPr>
          <a:xfrm>
            <a:off x="7864756" y="8117432"/>
            <a:ext cx="2436354" cy="1952982"/>
          </a:xfrm>
          <a:prstGeom prst="rect">
            <a:avLst/>
          </a:prstGeom>
          <a:noFill/>
          <a:ln>
            <a:noFill/>
          </a:ln>
        </p:spPr>
      </p:pic>
      <p:sp>
        <p:nvSpPr>
          <p:cNvPr id="154" name="Google Shape;154;p25"/>
          <p:cNvSpPr/>
          <p:nvPr/>
        </p:nvSpPr>
        <p:spPr>
          <a:xfrm>
            <a:off x="9171947" y="176533"/>
            <a:ext cx="1395900" cy="1308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 name="Google Shape;155;p25"/>
          <p:cNvPicPr preferRelativeResize="0"/>
          <p:nvPr/>
        </p:nvPicPr>
        <p:blipFill>
          <a:blip r:embed="rId4">
            <a:alphaModFix/>
          </a:blip>
          <a:stretch>
            <a:fillRect/>
          </a:stretch>
        </p:blipFill>
        <p:spPr>
          <a:xfrm>
            <a:off x="9136525" y="135325"/>
            <a:ext cx="1466925" cy="1390800"/>
          </a:xfrm>
          <a:prstGeom prst="rect">
            <a:avLst/>
          </a:prstGeom>
          <a:noFill/>
          <a:ln>
            <a:noFill/>
          </a:ln>
        </p:spPr>
      </p:pic>
      <p:sp>
        <p:nvSpPr>
          <p:cNvPr id="156" name="Google Shape;156;p25"/>
          <p:cNvSpPr txBox="1"/>
          <p:nvPr/>
        </p:nvSpPr>
        <p:spPr>
          <a:xfrm>
            <a:off x="232300" y="5236036"/>
            <a:ext cx="2948170" cy="2646848"/>
          </a:xfrm>
          <a:prstGeom prst="rect">
            <a:avLst/>
          </a:prstGeom>
          <a:noFill/>
          <a:ln>
            <a:noFill/>
          </a:ln>
        </p:spPr>
        <p:txBody>
          <a:bodyPr spcFirstLastPara="1" wrap="square" lIns="91425" tIns="91425" rIns="91425" bIns="91425" anchor="t" anchorCtr="0">
            <a:spAutoFit/>
          </a:bodyPr>
          <a:lstStyle/>
          <a:p>
            <a:pPr marL="457200" lvl="0" indent="-292100" rtl="0">
              <a:spcBef>
                <a:spcPts val="0"/>
              </a:spcBef>
              <a:spcAft>
                <a:spcPts val="0"/>
              </a:spcAft>
              <a:buClr>
                <a:schemeClr val="dk1"/>
              </a:buClr>
              <a:buSzPts val="1000"/>
              <a:buChar char="●"/>
            </a:pPr>
            <a:r>
              <a:rPr lang="en" sz="1000" dirty="0">
                <a:solidFill>
                  <a:schemeClr val="dk1"/>
                </a:solidFill>
              </a:rPr>
              <a:t>EPFL P300 dataset contains data from 5 disabled and 4 able-bodied subjects, who completed four recording sessions each. Each session consisted of six runs, one run for each of the 6 images. The images were flashed in random sequences, one image at a time. Each flash of an image lasted for 100 ms, followed by a 300 ms interval with no images. The EEG was recorded at 2048 Hz sampling rate from 32 electrodes placed at the standard positions of the 10-20 international system.</a:t>
            </a:r>
            <a:r>
              <a:rPr lang="en" sz="1000" baseline="30000" dirty="0">
                <a:solidFill>
                  <a:schemeClr val="dk1"/>
                </a:solidFill>
              </a:rPr>
              <a:t>1</a:t>
            </a:r>
            <a:endParaRPr sz="1100" dirty="0">
              <a:solidFill>
                <a:schemeClr val="dk1"/>
              </a:solidFill>
            </a:endParaRPr>
          </a:p>
          <a:p>
            <a:pPr marL="0" lvl="0" indent="0" algn="l" rtl="0">
              <a:spcBef>
                <a:spcPts val="0"/>
              </a:spcBef>
              <a:spcAft>
                <a:spcPts val="0"/>
              </a:spcAft>
              <a:buNone/>
            </a:pPr>
            <a:endParaRPr sz="1000" dirty="0">
              <a:solidFill>
                <a:schemeClr val="dk1"/>
              </a:solidFill>
            </a:endParaRPr>
          </a:p>
          <a:p>
            <a:pPr marL="457200" lvl="0" indent="-292100" algn="l" rtl="0">
              <a:spcBef>
                <a:spcPts val="0"/>
              </a:spcBef>
              <a:spcAft>
                <a:spcPts val="0"/>
              </a:spcAft>
              <a:buClr>
                <a:schemeClr val="dk1"/>
              </a:buClr>
              <a:buSzPts val="1000"/>
              <a:buChar char="●"/>
            </a:pPr>
            <a:r>
              <a:rPr lang="en" sz="1000" dirty="0">
                <a:solidFill>
                  <a:schemeClr val="dk1"/>
                </a:solidFill>
              </a:rPr>
              <a:t>Recorded dataset using EMOTIV Headset from 14 channels</a:t>
            </a:r>
            <a:endParaRPr sz="1000" dirty="0">
              <a:solidFill>
                <a:schemeClr val="dk1"/>
              </a:solidFill>
            </a:endParaRPr>
          </a:p>
        </p:txBody>
      </p:sp>
      <p:pic>
        <p:nvPicPr>
          <p:cNvPr id="158" name="Google Shape;158;p25"/>
          <p:cNvPicPr preferRelativeResize="0"/>
          <p:nvPr/>
        </p:nvPicPr>
        <p:blipFill>
          <a:blip r:embed="rId5">
            <a:alphaModFix/>
          </a:blip>
          <a:stretch>
            <a:fillRect/>
          </a:stretch>
        </p:blipFill>
        <p:spPr>
          <a:xfrm>
            <a:off x="20053" y="22581"/>
            <a:ext cx="1204596" cy="1047315"/>
          </a:xfrm>
          <a:prstGeom prst="rect">
            <a:avLst/>
          </a:prstGeom>
          <a:noFill/>
          <a:ln>
            <a:noFill/>
          </a:ln>
        </p:spPr>
      </p:pic>
      <p:pic>
        <p:nvPicPr>
          <p:cNvPr id="159" name="Google Shape;159;p25" title="Chart"/>
          <p:cNvPicPr preferRelativeResize="0"/>
          <p:nvPr/>
        </p:nvPicPr>
        <p:blipFill>
          <a:blip r:embed="rId6">
            <a:alphaModFix/>
          </a:blip>
          <a:stretch>
            <a:fillRect/>
          </a:stretch>
        </p:blipFill>
        <p:spPr>
          <a:xfrm>
            <a:off x="7603650" y="2213112"/>
            <a:ext cx="2918468" cy="1157040"/>
          </a:xfrm>
          <a:prstGeom prst="rect">
            <a:avLst/>
          </a:prstGeom>
          <a:noFill/>
          <a:ln>
            <a:noFill/>
          </a:ln>
        </p:spPr>
      </p:pic>
      <p:sp>
        <p:nvSpPr>
          <p:cNvPr id="160" name="Google Shape;160;p25"/>
          <p:cNvSpPr txBox="1"/>
          <p:nvPr/>
        </p:nvSpPr>
        <p:spPr>
          <a:xfrm>
            <a:off x="5624350" y="2328813"/>
            <a:ext cx="2041370" cy="9540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t>On EPFL Dataset the best model averaged on all 9 subjects was CNNs class weighted and K-fold with average Accuracy of 96.75% and F1 score of </a:t>
            </a:r>
            <a:r>
              <a:rPr lang="en" sz="1000" dirty="0">
                <a:solidFill>
                  <a:schemeClr val="dk1"/>
                </a:solidFill>
              </a:rPr>
              <a:t>96.68%</a:t>
            </a:r>
            <a:r>
              <a:rPr lang="en" sz="1000" dirty="0"/>
              <a:t> </a:t>
            </a:r>
            <a:endParaRPr sz="1000" dirty="0"/>
          </a:p>
        </p:txBody>
      </p:sp>
      <p:pic>
        <p:nvPicPr>
          <p:cNvPr id="161" name="Google Shape;161;p25" title="Chart"/>
          <p:cNvPicPr preferRelativeResize="0"/>
          <p:nvPr/>
        </p:nvPicPr>
        <p:blipFill>
          <a:blip r:embed="rId7">
            <a:alphaModFix/>
          </a:blip>
          <a:stretch>
            <a:fillRect/>
          </a:stretch>
        </p:blipFill>
        <p:spPr>
          <a:xfrm>
            <a:off x="7603649" y="3285515"/>
            <a:ext cx="2918469" cy="1143605"/>
          </a:xfrm>
          <a:prstGeom prst="rect">
            <a:avLst/>
          </a:prstGeom>
          <a:noFill/>
          <a:ln>
            <a:noFill/>
          </a:ln>
        </p:spPr>
      </p:pic>
      <p:sp>
        <p:nvSpPr>
          <p:cNvPr id="162" name="Google Shape;162;p25"/>
          <p:cNvSpPr txBox="1"/>
          <p:nvPr/>
        </p:nvSpPr>
        <p:spPr>
          <a:xfrm>
            <a:off x="5576055" y="3583371"/>
            <a:ext cx="2040766" cy="9540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900"/>
              <a:buFont typeface="Arial"/>
              <a:buNone/>
            </a:pPr>
            <a:r>
              <a:rPr lang="en" sz="1000" dirty="0">
                <a:solidFill>
                  <a:schemeClr val="dk1"/>
                </a:solidFill>
              </a:rPr>
              <a:t>On the Recorded Dataset the best model was CNN was the best model with average Accuracy of 98% and F1 score of 95%</a:t>
            </a:r>
            <a:endParaRPr sz="1000" dirty="0">
              <a:solidFill>
                <a:schemeClr val="dk1"/>
              </a:solidFill>
            </a:endParaRPr>
          </a:p>
        </p:txBody>
      </p:sp>
      <p:pic>
        <p:nvPicPr>
          <p:cNvPr id="163" name="Google Shape;163;p25"/>
          <p:cNvPicPr preferRelativeResize="0"/>
          <p:nvPr/>
        </p:nvPicPr>
        <p:blipFill>
          <a:blip r:embed="rId8">
            <a:alphaModFix/>
          </a:blip>
          <a:stretch>
            <a:fillRect/>
          </a:stretch>
        </p:blipFill>
        <p:spPr>
          <a:xfrm>
            <a:off x="3199500" y="5102297"/>
            <a:ext cx="1554301" cy="1329065"/>
          </a:xfrm>
          <a:prstGeom prst="rect">
            <a:avLst/>
          </a:prstGeom>
          <a:noFill/>
          <a:ln>
            <a:noFill/>
          </a:ln>
        </p:spPr>
      </p:pic>
      <p:pic>
        <p:nvPicPr>
          <p:cNvPr id="164" name="Google Shape;164;p25"/>
          <p:cNvPicPr preferRelativeResize="0"/>
          <p:nvPr/>
        </p:nvPicPr>
        <p:blipFill>
          <a:blip r:embed="rId9">
            <a:alphaModFix/>
          </a:blip>
          <a:stretch>
            <a:fillRect/>
          </a:stretch>
        </p:blipFill>
        <p:spPr>
          <a:xfrm>
            <a:off x="3242302" y="6486082"/>
            <a:ext cx="1511499" cy="1441470"/>
          </a:xfrm>
          <a:prstGeom prst="rect">
            <a:avLst/>
          </a:prstGeom>
          <a:noFill/>
          <a:ln>
            <a:noFill/>
          </a:ln>
        </p:spPr>
      </p:pic>
      <p:sp>
        <p:nvSpPr>
          <p:cNvPr id="8" name="TextBox 7">
            <a:extLst>
              <a:ext uri="{FF2B5EF4-FFF2-40B4-BE49-F238E27FC236}">
                <a16:creationId xmlns:a16="http://schemas.microsoft.com/office/drawing/2014/main" id="{AD866B2A-D61F-4157-215B-040142086933}"/>
              </a:ext>
            </a:extLst>
          </p:cNvPr>
          <p:cNvSpPr txBox="1"/>
          <p:nvPr/>
        </p:nvSpPr>
        <p:spPr>
          <a:xfrm>
            <a:off x="5310644" y="7974536"/>
            <a:ext cx="2475156" cy="2192908"/>
          </a:xfrm>
          <a:prstGeom prst="rect">
            <a:avLst/>
          </a:prstGeom>
          <a:noFill/>
        </p:spPr>
        <p:txBody>
          <a:bodyPr wrap="square" rtlCol="0">
            <a:spAutoFit/>
          </a:bodyPr>
          <a:lstStyle/>
          <a:p>
            <a:pPr marL="800100" marR="0" lvl="0" indent="-463550" algn="l" rtl="0">
              <a:lnSpc>
                <a:spcPct val="100000"/>
              </a:lnSpc>
              <a:spcBef>
                <a:spcPts val="0"/>
              </a:spcBef>
              <a:spcAft>
                <a:spcPts val="0"/>
              </a:spcAft>
              <a:buClr>
                <a:schemeClr val="dk1"/>
              </a:buClr>
              <a:buSzPts val="1100"/>
              <a:buFont typeface="Arial"/>
              <a:buChar char="●"/>
            </a:pPr>
            <a:r>
              <a:rPr lang="en-US" sz="1050" b="0" i="0" u="none" strike="noStrike" cap="none" dirty="0">
                <a:solidFill>
                  <a:schemeClr val="dk1"/>
                </a:solidFill>
                <a:latin typeface="Arial"/>
                <a:ea typeface="Arial"/>
                <a:cs typeface="Arial"/>
                <a:sym typeface="Arial"/>
              </a:rPr>
              <a:t>Development of techniques to handle independent subjects in EEG analysis, enabling better generalization and personalized models.</a:t>
            </a:r>
          </a:p>
          <a:p>
            <a:pPr marL="800100" marR="0" lvl="0" indent="-463550" algn="l" rtl="0">
              <a:lnSpc>
                <a:spcPct val="100000"/>
              </a:lnSpc>
              <a:spcBef>
                <a:spcPts val="0"/>
              </a:spcBef>
              <a:spcAft>
                <a:spcPts val="0"/>
              </a:spcAft>
              <a:buClr>
                <a:schemeClr val="dk1"/>
              </a:buClr>
              <a:buSzPts val="1100"/>
              <a:buFont typeface="Arial"/>
              <a:buChar char="●"/>
            </a:pPr>
            <a:r>
              <a:rPr lang="en-US" sz="1050" b="0" i="0" u="none" strike="noStrike" cap="none" dirty="0">
                <a:solidFill>
                  <a:schemeClr val="dk1"/>
                </a:solidFill>
                <a:latin typeface="Arial"/>
                <a:ea typeface="Arial"/>
                <a:cs typeface="Arial"/>
                <a:sym typeface="Arial"/>
              </a:rPr>
              <a:t>Continued implementation of hardware in-house to enhance the acquisition and processing of EEG signals.</a:t>
            </a:r>
          </a:p>
          <a:p>
            <a:endParaRPr lang="en-US" sz="1050" dirty="0"/>
          </a:p>
        </p:txBody>
      </p:sp>
      <p:sp>
        <p:nvSpPr>
          <p:cNvPr id="9" name="Google Shape;143;p25">
            <a:extLst>
              <a:ext uri="{FF2B5EF4-FFF2-40B4-BE49-F238E27FC236}">
                <a16:creationId xmlns:a16="http://schemas.microsoft.com/office/drawing/2014/main" id="{E693B9D1-0B26-A800-7837-12184B5AC9DE}"/>
              </a:ext>
            </a:extLst>
          </p:cNvPr>
          <p:cNvSpPr/>
          <p:nvPr/>
        </p:nvSpPr>
        <p:spPr>
          <a:xfrm>
            <a:off x="9136525" y="12972561"/>
            <a:ext cx="1254830" cy="506806"/>
          </a:xfrm>
          <a:prstGeom prst="rect">
            <a:avLst/>
          </a:prstGeom>
          <a:solidFill>
            <a:srgbClr val="1482A5"/>
          </a:solidFill>
          <a:ln>
            <a:noFill/>
          </a:ln>
        </p:spPr>
        <p:txBody>
          <a:bodyPr spcFirstLastPara="1" wrap="square" lIns="81150" tIns="20275" rIns="81150" bIns="20275" anchor="ctr" anchorCtr="0">
            <a:noAutofit/>
          </a:bodyPr>
          <a:lstStyle/>
          <a:p>
            <a:pPr algn="ctr">
              <a:buSzPts val="1400"/>
            </a:pPr>
            <a:r>
              <a:rPr lang="en-US" b="0" i="0" u="none" strike="noStrike" cap="none" dirty="0">
                <a:solidFill>
                  <a:schemeClr val="lt1"/>
                </a:solidFill>
                <a:latin typeface="Arial"/>
                <a:ea typeface="Arial"/>
                <a:cs typeface="Arial"/>
                <a:sym typeface="Arial"/>
              </a:rPr>
              <a:t>Project Repository </a:t>
            </a:r>
            <a:endParaRPr lang="en-US" b="0" i="0" u="none" strike="noStrike" cap="none" dirty="0">
              <a:solidFill>
                <a:srgbClr val="000000"/>
              </a:solidFill>
              <a:latin typeface="Arial"/>
              <a:ea typeface="Arial"/>
              <a:cs typeface="Arial"/>
              <a:sym typeface="Arial"/>
            </a:endParaRPr>
          </a:p>
        </p:txBody>
      </p:sp>
      <p:pic>
        <p:nvPicPr>
          <p:cNvPr id="14" name="Picture 13">
            <a:extLst>
              <a:ext uri="{FF2B5EF4-FFF2-40B4-BE49-F238E27FC236}">
                <a16:creationId xmlns:a16="http://schemas.microsoft.com/office/drawing/2014/main" id="{EC420F76-70D6-CFF1-BB0C-9F9E7442C5F5}"/>
              </a:ext>
            </a:extLst>
          </p:cNvPr>
          <p:cNvPicPr>
            <a:picLocks noChangeAspect="1"/>
          </p:cNvPicPr>
          <p:nvPr/>
        </p:nvPicPr>
        <p:blipFill>
          <a:blip r:embed="rId10"/>
          <a:stretch>
            <a:fillRect/>
          </a:stretch>
        </p:blipFill>
        <p:spPr>
          <a:xfrm>
            <a:off x="9262314" y="13564830"/>
            <a:ext cx="1038796" cy="1026574"/>
          </a:xfrm>
          <a:prstGeom prst="rect">
            <a:avLst/>
          </a:prstGeom>
        </p:spPr>
      </p:pic>
      <p:pic>
        <p:nvPicPr>
          <p:cNvPr id="24" name="Picture 23" descr="A diagram of a graph&#10;&#10;Description automatically generated">
            <a:extLst>
              <a:ext uri="{FF2B5EF4-FFF2-40B4-BE49-F238E27FC236}">
                <a16:creationId xmlns:a16="http://schemas.microsoft.com/office/drawing/2014/main" id="{12B5138F-45A3-6F52-D975-6B4392486814}"/>
              </a:ext>
            </a:extLst>
          </p:cNvPr>
          <p:cNvPicPr>
            <a:picLocks noChangeAspect="1"/>
          </p:cNvPicPr>
          <p:nvPr/>
        </p:nvPicPr>
        <p:blipFill>
          <a:blip r:embed="rId11"/>
          <a:stretch>
            <a:fillRect/>
          </a:stretch>
        </p:blipFill>
        <p:spPr>
          <a:xfrm>
            <a:off x="295183" y="10791007"/>
            <a:ext cx="4904123" cy="3456752"/>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0BEFBAE4-F4CF-019E-3B7C-BEC9F2F68D73}"/>
              </a:ext>
            </a:extLst>
          </p:cNvPr>
          <p:cNvSpPr txBox="1"/>
          <p:nvPr/>
        </p:nvSpPr>
        <p:spPr>
          <a:xfrm>
            <a:off x="3559297" y="6379501"/>
            <a:ext cx="1486565" cy="230832"/>
          </a:xfrm>
          <a:prstGeom prst="rect">
            <a:avLst/>
          </a:prstGeom>
          <a:noFill/>
        </p:spPr>
        <p:txBody>
          <a:bodyPr wrap="square" rtlCol="0">
            <a:spAutoFit/>
          </a:bodyPr>
          <a:lstStyle/>
          <a:p>
            <a:r>
              <a:rPr lang="en-US" sz="900" dirty="0"/>
              <a:t>1020 system</a:t>
            </a:r>
          </a:p>
        </p:txBody>
      </p:sp>
      <p:sp>
        <p:nvSpPr>
          <p:cNvPr id="3" name="TextBox 2">
            <a:extLst>
              <a:ext uri="{FF2B5EF4-FFF2-40B4-BE49-F238E27FC236}">
                <a16:creationId xmlns:a16="http://schemas.microsoft.com/office/drawing/2014/main" id="{147544DC-36EE-B587-BEC9-BB8EF49DA6D3}"/>
              </a:ext>
            </a:extLst>
          </p:cNvPr>
          <p:cNvSpPr txBox="1"/>
          <p:nvPr/>
        </p:nvSpPr>
        <p:spPr>
          <a:xfrm>
            <a:off x="3484143" y="7640044"/>
            <a:ext cx="1734424" cy="230832"/>
          </a:xfrm>
          <a:prstGeom prst="rect">
            <a:avLst/>
          </a:prstGeom>
          <a:noFill/>
        </p:spPr>
        <p:txBody>
          <a:bodyPr wrap="square" rtlCol="0">
            <a:spAutoFit/>
          </a:bodyPr>
          <a:lstStyle/>
          <a:p>
            <a:r>
              <a:rPr lang="en-US" sz="900" dirty="0" err="1"/>
              <a:t>Emotiv</a:t>
            </a:r>
            <a:r>
              <a:rPr lang="en-US" sz="900" dirty="0"/>
              <a:t> Headset</a:t>
            </a:r>
          </a:p>
        </p:txBody>
      </p:sp>
      <p:sp>
        <p:nvSpPr>
          <p:cNvPr id="4" name="TextBox 3">
            <a:extLst>
              <a:ext uri="{FF2B5EF4-FFF2-40B4-BE49-F238E27FC236}">
                <a16:creationId xmlns:a16="http://schemas.microsoft.com/office/drawing/2014/main" id="{FCA28671-8F05-6668-FB17-74C122F6FFE9}"/>
              </a:ext>
            </a:extLst>
          </p:cNvPr>
          <p:cNvSpPr txBox="1"/>
          <p:nvPr/>
        </p:nvSpPr>
        <p:spPr>
          <a:xfrm>
            <a:off x="1961838" y="14247759"/>
            <a:ext cx="1771684" cy="307777"/>
          </a:xfrm>
          <a:prstGeom prst="rect">
            <a:avLst/>
          </a:prstGeom>
          <a:noFill/>
        </p:spPr>
        <p:txBody>
          <a:bodyPr wrap="square" rtlCol="0">
            <a:spAutoFit/>
          </a:bodyPr>
          <a:lstStyle/>
          <a:p>
            <a:r>
              <a:rPr lang="en-US" dirty="0"/>
              <a:t>CNN</a:t>
            </a:r>
            <a:r>
              <a:rPr lang="en-US" sz="900" dirty="0"/>
              <a:t> </a:t>
            </a:r>
            <a:r>
              <a:rPr lang="en-US" dirty="0"/>
              <a:t>architecture</a:t>
            </a:r>
            <a:r>
              <a:rPr lang="en-US" sz="900" dirty="0"/>
              <a:t> </a:t>
            </a:r>
          </a:p>
        </p:txBody>
      </p:sp>
      <p:sp>
        <p:nvSpPr>
          <p:cNvPr id="5" name="TextBox 4">
            <a:extLst>
              <a:ext uri="{FF2B5EF4-FFF2-40B4-BE49-F238E27FC236}">
                <a16:creationId xmlns:a16="http://schemas.microsoft.com/office/drawing/2014/main" id="{E6E2712D-70B7-16E8-85D3-613814B7CC50}"/>
              </a:ext>
            </a:extLst>
          </p:cNvPr>
          <p:cNvSpPr txBox="1"/>
          <p:nvPr/>
        </p:nvSpPr>
        <p:spPr>
          <a:xfrm>
            <a:off x="9188675" y="4379378"/>
            <a:ext cx="2475156" cy="230832"/>
          </a:xfrm>
          <a:prstGeom prst="rect">
            <a:avLst/>
          </a:prstGeom>
          <a:noFill/>
        </p:spPr>
        <p:txBody>
          <a:bodyPr wrap="square" rtlCol="0">
            <a:spAutoFit/>
          </a:bodyPr>
          <a:lstStyle/>
          <a:p>
            <a:r>
              <a:rPr lang="en-US" sz="900" dirty="0"/>
              <a:t>Performance graphs</a:t>
            </a:r>
          </a:p>
        </p:txBody>
      </p:sp>
      <p:sp>
        <p:nvSpPr>
          <p:cNvPr id="6" name="TextBox 5">
            <a:extLst>
              <a:ext uri="{FF2B5EF4-FFF2-40B4-BE49-F238E27FC236}">
                <a16:creationId xmlns:a16="http://schemas.microsoft.com/office/drawing/2014/main" id="{03EFD051-037F-B2B5-8D05-7D1659DB395C}"/>
              </a:ext>
            </a:extLst>
          </p:cNvPr>
          <p:cNvSpPr txBox="1"/>
          <p:nvPr/>
        </p:nvSpPr>
        <p:spPr>
          <a:xfrm>
            <a:off x="9143985" y="9780928"/>
            <a:ext cx="1623786" cy="230832"/>
          </a:xfrm>
          <a:prstGeom prst="rect">
            <a:avLst/>
          </a:prstGeom>
          <a:noFill/>
        </p:spPr>
        <p:txBody>
          <a:bodyPr wrap="square" rtlCol="0">
            <a:spAutoFit/>
          </a:bodyPr>
          <a:lstStyle/>
          <a:p>
            <a:r>
              <a:rPr lang="en-US" sz="900" dirty="0"/>
              <a:t>System overview</a:t>
            </a:r>
          </a:p>
        </p:txBody>
      </p:sp>
      <p:pic>
        <p:nvPicPr>
          <p:cNvPr id="11" name="Picture 10" descr="A logo of a science research and technology&#10;&#10;Description automatically generated">
            <a:extLst>
              <a:ext uri="{FF2B5EF4-FFF2-40B4-BE49-F238E27FC236}">
                <a16:creationId xmlns:a16="http://schemas.microsoft.com/office/drawing/2014/main" id="{FD19C539-7BA3-5B47-4B13-7A702DB86ABA}"/>
              </a:ext>
            </a:extLst>
          </p:cNvPr>
          <p:cNvPicPr>
            <a:picLocks noChangeAspect="1"/>
          </p:cNvPicPr>
          <p:nvPr/>
        </p:nvPicPr>
        <p:blipFill>
          <a:blip r:embed="rId12"/>
          <a:stretch>
            <a:fillRect/>
          </a:stretch>
        </p:blipFill>
        <p:spPr>
          <a:xfrm>
            <a:off x="55656" y="531955"/>
            <a:ext cx="1830211" cy="125656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781</Words>
  <Application>Microsoft Office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Libre Baskerville</vt:lpstr>
      <vt:lpstr>Simple Light</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Nora Ekramy</dc:creator>
  <cp:lastModifiedBy>Nora</cp:lastModifiedBy>
  <cp:revision>10</cp:revision>
  <dcterms:modified xsi:type="dcterms:W3CDTF">2023-07-05T16:50:51Z</dcterms:modified>
</cp:coreProperties>
</file>