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66" r:id="rId7"/>
    <p:sldId id="365" r:id="rId8"/>
    <p:sldId id="367" r:id="rId9"/>
    <p:sldId id="368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6C7C4-945A-4211-98DF-7DE27DF235C1}" v="7" dt="2023-03-05T14:31:2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5,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PWM DRAWER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11186" y="4549554"/>
            <a:ext cx="5847439" cy="396158"/>
          </a:xfrm>
        </p:spPr>
        <p:txBody>
          <a:bodyPr/>
          <a:lstStyle/>
          <a:p>
            <a:r>
              <a:rPr lang="en-US" dirty="0"/>
              <a:t>BY NORHAN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28157" cy="369332"/>
          </a:xfrm>
        </p:spPr>
        <p:txBody>
          <a:bodyPr/>
          <a:lstStyle/>
          <a:p>
            <a:r>
              <a:rPr lang="en-US" dirty="0"/>
              <a:t>01. Project description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Components and driver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Simulation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flowchart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DESCRIBTION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4151194"/>
          </a:xfrm>
        </p:spPr>
        <p:txBody>
          <a:bodyPr/>
          <a:lstStyle/>
          <a:p>
            <a:r>
              <a:rPr lang="en-US" dirty="0"/>
              <a:t>PWM drawer works as a mini oscilloscope that is responsible for printing the frequency and the waveform of the generated PWM signal</a:t>
            </a:r>
          </a:p>
          <a:p>
            <a:r>
              <a:rPr lang="en-US" dirty="0"/>
              <a:t> The generated wave came from two sources, external sources (e.g. generated PWM from other MCs), or internal source of the Microcontroller of the project itself</a:t>
            </a:r>
          </a:p>
          <a:p>
            <a:r>
              <a:rPr lang="en-US" dirty="0"/>
              <a:t>Where interrupt happens with every logical change .</a:t>
            </a:r>
          </a:p>
          <a:p>
            <a:r>
              <a:rPr lang="en-US" dirty="0"/>
              <a:t>Where with the first logical change we initiate timer while on the second time ONTIME can be calculated </a:t>
            </a:r>
          </a:p>
          <a:p>
            <a:r>
              <a:rPr lang="en-US" dirty="0"/>
              <a:t>Then with third logical change we can calculate the total time </a:t>
            </a:r>
          </a:p>
          <a:p>
            <a:r>
              <a:rPr lang="en-US" dirty="0"/>
              <a:t>So we can calculate duty cycle and frequency </a:t>
            </a:r>
          </a:p>
          <a:p>
            <a:r>
              <a:rPr lang="en-US" dirty="0"/>
              <a:t>Then they are showed on lcd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3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4151194"/>
          </a:xfrm>
        </p:spPr>
        <p:txBody>
          <a:bodyPr/>
          <a:lstStyle/>
          <a:p>
            <a:r>
              <a:rPr lang="en-US" dirty="0"/>
              <a:t>1- microcontroller</a:t>
            </a:r>
          </a:p>
          <a:p>
            <a:r>
              <a:rPr lang="en-US" dirty="0"/>
              <a:t>2-lcd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C1B04DA-F24D-A4FC-844F-AA4CB0FD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71" y="1489926"/>
            <a:ext cx="694242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6B2D0C-2593-2F42-E5A9-59E949D8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96" y="331474"/>
            <a:ext cx="5731693" cy="60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418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{13A33F72-7FBD-408F-AA0E-5E547639CEF7}tf78853419_win32</Template>
  <TotalTime>23</TotalTime>
  <Words>144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Theme1</vt:lpstr>
      <vt:lpstr>PWM DRAWER</vt:lpstr>
      <vt:lpstr>Agenda</vt:lpstr>
      <vt:lpstr>PROJECT DESCRIBTION </vt:lpstr>
      <vt:lpstr>COMPONENTS :</vt:lpstr>
      <vt:lpstr>Simulation </vt:lpstr>
      <vt:lpstr>FLOWCHART:</vt:lpstr>
      <vt:lpstr>FLOWCHART: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dc:creator>norhan ahmed</dc:creator>
  <cp:lastModifiedBy>norhan ahmed</cp:lastModifiedBy>
  <cp:revision>2</cp:revision>
  <dcterms:created xsi:type="dcterms:W3CDTF">2023-03-05T14:08:44Z</dcterms:created>
  <dcterms:modified xsi:type="dcterms:W3CDTF">2023-03-05T14:32:15Z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