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77129-20A9-4A20-8A36-86535ACD03BA}" v="80" dt="2024-10-20T13:58:3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 TRAN NGUYEN" userId="35dc11b06d2aecbe" providerId="LiveId" clId="{7F977129-20A9-4A20-8A36-86535ACD03BA}"/>
    <pc:docChg chg="undo custSel modSld">
      <pc:chgData name="Nori TRAN NGUYEN" userId="35dc11b06d2aecbe" providerId="LiveId" clId="{7F977129-20A9-4A20-8A36-86535ACD03BA}" dt="2024-10-20T13:58:43.695" v="94" actId="478"/>
      <pc:docMkLst>
        <pc:docMk/>
      </pc:docMkLst>
      <pc:sldChg chg="delSp mod">
        <pc:chgData name="Nori TRAN NGUYEN" userId="35dc11b06d2aecbe" providerId="LiveId" clId="{7F977129-20A9-4A20-8A36-86535ACD03BA}" dt="2024-10-20T13:45:45.283" v="1" actId="478"/>
        <pc:sldMkLst>
          <pc:docMk/>
          <pc:sldMk cId="3180139965" sldId="257"/>
        </pc:sldMkLst>
        <pc:spChg chg="del">
          <ac:chgData name="Nori TRAN NGUYEN" userId="35dc11b06d2aecbe" providerId="LiveId" clId="{7F977129-20A9-4A20-8A36-86535ACD03BA}" dt="2024-10-20T13:45:45.283" v="1" actId="478"/>
          <ac:spMkLst>
            <pc:docMk/>
            <pc:sldMk cId="3180139965" sldId="257"/>
            <ac:spMk id="4" creationId="{F7EAB0DD-3EFA-BD44-D4B3-81656C3A9473}"/>
          </ac:spMkLst>
        </pc:spChg>
      </pc:sldChg>
      <pc:sldChg chg="delSp mod">
        <pc:chgData name="Nori TRAN NGUYEN" userId="35dc11b06d2aecbe" providerId="LiveId" clId="{7F977129-20A9-4A20-8A36-86535ACD03BA}" dt="2024-10-20T13:45:42.698" v="0" actId="478"/>
        <pc:sldMkLst>
          <pc:docMk/>
          <pc:sldMk cId="2715191857" sldId="258"/>
        </pc:sldMkLst>
        <pc:spChg chg="del">
          <ac:chgData name="Nori TRAN NGUYEN" userId="35dc11b06d2aecbe" providerId="LiveId" clId="{7F977129-20A9-4A20-8A36-86535ACD03BA}" dt="2024-10-20T13:45:42.698" v="0" actId="478"/>
          <ac:spMkLst>
            <pc:docMk/>
            <pc:sldMk cId="2715191857" sldId="258"/>
            <ac:spMk id="4" creationId="{C28BFF4C-585B-400C-545A-067B45BABFB1}"/>
          </ac:spMkLst>
        </pc:spChg>
      </pc:sldChg>
      <pc:sldChg chg="delSp mod">
        <pc:chgData name="Nori TRAN NGUYEN" userId="35dc11b06d2aecbe" providerId="LiveId" clId="{7F977129-20A9-4A20-8A36-86535ACD03BA}" dt="2024-10-20T13:45:49.077" v="2" actId="478"/>
        <pc:sldMkLst>
          <pc:docMk/>
          <pc:sldMk cId="2838167147" sldId="259"/>
        </pc:sldMkLst>
        <pc:spChg chg="del">
          <ac:chgData name="Nori TRAN NGUYEN" userId="35dc11b06d2aecbe" providerId="LiveId" clId="{7F977129-20A9-4A20-8A36-86535ACD03BA}" dt="2024-10-20T13:45:49.077" v="2" actId="478"/>
          <ac:spMkLst>
            <pc:docMk/>
            <pc:sldMk cId="2838167147" sldId="259"/>
            <ac:spMk id="4" creationId="{15AA0CBF-35C9-0E03-5160-3445AFACAC1D}"/>
          </ac:spMkLst>
        </pc:spChg>
      </pc:sldChg>
      <pc:sldChg chg="addSp delSp modSp mod">
        <pc:chgData name="Nori TRAN NGUYEN" userId="35dc11b06d2aecbe" providerId="LiveId" clId="{7F977129-20A9-4A20-8A36-86535ACD03BA}" dt="2024-10-20T13:58:43.695" v="94" actId="478"/>
        <pc:sldMkLst>
          <pc:docMk/>
          <pc:sldMk cId="3619557524" sldId="260"/>
        </pc:sldMkLst>
        <pc:spChg chg="del">
          <ac:chgData name="Nori TRAN NGUYEN" userId="35dc11b06d2aecbe" providerId="LiveId" clId="{7F977129-20A9-4A20-8A36-86535ACD03BA}" dt="2024-10-20T13:58:43.695" v="94" actId="478"/>
          <ac:spMkLst>
            <pc:docMk/>
            <pc:sldMk cId="3619557524" sldId="260"/>
            <ac:spMk id="4" creationId="{7866CBA5-1C22-664A-1953-C45953916B90}"/>
          </ac:spMkLst>
        </pc:spChg>
        <pc:picChg chg="add mod">
          <ac:chgData name="Nori TRAN NGUYEN" userId="35dc11b06d2aecbe" providerId="LiveId" clId="{7F977129-20A9-4A20-8A36-86535ACD03BA}" dt="2024-10-20T13:58:39.205" v="93" actId="1076"/>
          <ac:picMkLst>
            <pc:docMk/>
            <pc:sldMk cId="3619557524" sldId="260"/>
            <ac:picMk id="9" creationId="{6FDDE062-0E09-E3F8-CF58-E58B9827682C}"/>
          </ac:picMkLst>
        </pc:picChg>
      </pc:sldChg>
      <pc:sldChg chg="delSp mod">
        <pc:chgData name="Nori TRAN NGUYEN" userId="35dc11b06d2aecbe" providerId="LiveId" clId="{7F977129-20A9-4A20-8A36-86535ACD03BA}" dt="2024-10-20T13:45:52.788" v="3" actId="478"/>
        <pc:sldMkLst>
          <pc:docMk/>
          <pc:sldMk cId="3706173732" sldId="261"/>
        </pc:sldMkLst>
        <pc:spChg chg="del">
          <ac:chgData name="Nori TRAN NGUYEN" userId="35dc11b06d2aecbe" providerId="LiveId" clId="{7F977129-20A9-4A20-8A36-86535ACD03BA}" dt="2024-10-20T13:45:52.788" v="3" actId="478"/>
          <ac:spMkLst>
            <pc:docMk/>
            <pc:sldMk cId="3706173732" sldId="261"/>
            <ac:spMk id="5" creationId="{DB953ED2-D7D0-60C3-D12E-DD72A8F6B0F8}"/>
          </ac:spMkLst>
        </pc:spChg>
      </pc:sldChg>
      <pc:sldChg chg="delSp modSp mod">
        <pc:chgData name="Nori TRAN NGUYEN" userId="35dc11b06d2aecbe" providerId="LiveId" clId="{7F977129-20A9-4A20-8A36-86535ACD03BA}" dt="2024-10-20T13:53:17.099" v="15" actId="20577"/>
        <pc:sldMkLst>
          <pc:docMk/>
          <pc:sldMk cId="1754556424" sldId="262"/>
        </pc:sldMkLst>
        <pc:spChg chg="mod">
          <ac:chgData name="Nori TRAN NGUYEN" userId="35dc11b06d2aecbe" providerId="LiveId" clId="{7F977129-20A9-4A20-8A36-86535ACD03BA}" dt="2024-10-20T13:53:17.099" v="15" actId="20577"/>
          <ac:spMkLst>
            <pc:docMk/>
            <pc:sldMk cId="1754556424" sldId="262"/>
            <ac:spMk id="3" creationId="{238E7304-A36D-EBB4-8734-BD37B2AB0C72}"/>
          </ac:spMkLst>
        </pc:spChg>
        <pc:spChg chg="del">
          <ac:chgData name="Nori TRAN NGUYEN" userId="35dc11b06d2aecbe" providerId="LiveId" clId="{7F977129-20A9-4A20-8A36-86535ACD03BA}" dt="2024-10-20T13:45:55.423" v="4" actId="478"/>
          <ac:spMkLst>
            <pc:docMk/>
            <pc:sldMk cId="1754556424" sldId="262"/>
            <ac:spMk id="4" creationId="{09655F81-5529-BFB1-8B87-E2BB77021BDD}"/>
          </ac:spMkLst>
        </pc:spChg>
      </pc:sldChg>
      <pc:sldChg chg="addSp delSp modSp mod">
        <pc:chgData name="Nori TRAN NGUYEN" userId="35dc11b06d2aecbe" providerId="LiveId" clId="{7F977129-20A9-4A20-8A36-86535ACD03BA}" dt="2024-10-20T13:56:23.171" v="47" actId="1076"/>
        <pc:sldMkLst>
          <pc:docMk/>
          <pc:sldMk cId="1636220111" sldId="263"/>
        </pc:sldMkLst>
        <pc:spChg chg="del">
          <ac:chgData name="Nori TRAN NGUYEN" userId="35dc11b06d2aecbe" providerId="LiveId" clId="{7F977129-20A9-4A20-8A36-86535ACD03BA}" dt="2024-10-20T13:45:57.316" v="5" actId="478"/>
          <ac:spMkLst>
            <pc:docMk/>
            <pc:sldMk cId="1636220111" sldId="263"/>
            <ac:spMk id="6" creationId="{7A4E6CD6-46F8-A808-DA0A-DDEEC536971C}"/>
          </ac:spMkLst>
        </pc:spChg>
        <pc:picChg chg="add mod">
          <ac:chgData name="Nori TRAN NGUYEN" userId="35dc11b06d2aecbe" providerId="LiveId" clId="{7F977129-20A9-4A20-8A36-86535ACD03BA}" dt="2024-10-20T13:54:10.954" v="22" actId="14100"/>
          <ac:picMkLst>
            <pc:docMk/>
            <pc:sldMk cId="1636220111" sldId="263"/>
            <ac:picMk id="1026" creationId="{66B4D683-FB5F-DE70-AB4E-E1E999F68E34}"/>
          </ac:picMkLst>
        </pc:picChg>
        <pc:picChg chg="add mod">
          <ac:chgData name="Nori TRAN NGUYEN" userId="35dc11b06d2aecbe" providerId="LiveId" clId="{7F977129-20A9-4A20-8A36-86535ACD03BA}" dt="2024-10-20T13:54:17.306" v="24" actId="1076"/>
          <ac:picMkLst>
            <pc:docMk/>
            <pc:sldMk cId="1636220111" sldId="263"/>
            <ac:picMk id="1028" creationId="{36F41C48-A8B5-EEE0-82B4-E0193D85D6EE}"/>
          </ac:picMkLst>
        </pc:picChg>
        <pc:picChg chg="add mod">
          <ac:chgData name="Nori TRAN NGUYEN" userId="35dc11b06d2aecbe" providerId="LiveId" clId="{7F977129-20A9-4A20-8A36-86535ACD03BA}" dt="2024-10-20T13:54:35.010" v="29" actId="1076"/>
          <ac:picMkLst>
            <pc:docMk/>
            <pc:sldMk cId="1636220111" sldId="263"/>
            <ac:picMk id="1030" creationId="{E68CBC2E-F87E-CBFC-3675-7C32B64441C7}"/>
          </ac:picMkLst>
        </pc:picChg>
        <pc:picChg chg="add mod">
          <ac:chgData name="Nori TRAN NGUYEN" userId="35dc11b06d2aecbe" providerId="LiveId" clId="{7F977129-20A9-4A20-8A36-86535ACD03BA}" dt="2024-10-20T13:54:55.475" v="34" actId="1076"/>
          <ac:picMkLst>
            <pc:docMk/>
            <pc:sldMk cId="1636220111" sldId="263"/>
            <ac:picMk id="1032" creationId="{6A5FB054-A4E7-22FD-9756-3C7AD4C50467}"/>
          </ac:picMkLst>
        </pc:picChg>
        <pc:picChg chg="add mod">
          <ac:chgData name="Nori TRAN NGUYEN" userId="35dc11b06d2aecbe" providerId="LiveId" clId="{7F977129-20A9-4A20-8A36-86535ACD03BA}" dt="2024-10-20T13:55:16.110" v="37" actId="1076"/>
          <ac:picMkLst>
            <pc:docMk/>
            <pc:sldMk cId="1636220111" sldId="263"/>
            <ac:picMk id="1034" creationId="{4F80E2C3-0601-71E7-642F-8DAE28B57181}"/>
          </ac:picMkLst>
        </pc:picChg>
        <pc:picChg chg="add">
          <ac:chgData name="Nori TRAN NGUYEN" userId="35dc11b06d2aecbe" providerId="LiveId" clId="{7F977129-20A9-4A20-8A36-86535ACD03BA}" dt="2024-10-20T13:55:41.503" v="38"/>
          <ac:picMkLst>
            <pc:docMk/>
            <pc:sldMk cId="1636220111" sldId="263"/>
            <ac:picMk id="1036" creationId="{C2D7059B-70F6-71D6-4D9E-789383445E05}"/>
          </ac:picMkLst>
        </pc:picChg>
        <pc:picChg chg="add">
          <ac:chgData name="Nori TRAN NGUYEN" userId="35dc11b06d2aecbe" providerId="LiveId" clId="{7F977129-20A9-4A20-8A36-86535ACD03BA}" dt="2024-10-20T13:55:51.580" v="39"/>
          <ac:picMkLst>
            <pc:docMk/>
            <pc:sldMk cId="1636220111" sldId="263"/>
            <ac:picMk id="1038" creationId="{374CA15B-1153-E3E3-08BB-F6820698657E}"/>
          </ac:picMkLst>
        </pc:picChg>
        <pc:picChg chg="add">
          <ac:chgData name="Nori TRAN NGUYEN" userId="35dc11b06d2aecbe" providerId="LiveId" clId="{7F977129-20A9-4A20-8A36-86535ACD03BA}" dt="2024-10-20T13:56:00.069" v="40"/>
          <ac:picMkLst>
            <pc:docMk/>
            <pc:sldMk cId="1636220111" sldId="263"/>
            <ac:picMk id="1040" creationId="{A961AC80-4CB8-DB13-3A80-E4934B089A20}"/>
          </ac:picMkLst>
        </pc:picChg>
        <pc:picChg chg="add">
          <ac:chgData name="Nori TRAN NGUYEN" userId="35dc11b06d2aecbe" providerId="LiveId" clId="{7F977129-20A9-4A20-8A36-86535ACD03BA}" dt="2024-10-20T13:56:06.893" v="41"/>
          <ac:picMkLst>
            <pc:docMk/>
            <pc:sldMk cId="1636220111" sldId="263"/>
            <ac:picMk id="1042" creationId="{E6A7809F-F5CD-EB4F-30CC-A6A4FA75B9FA}"/>
          </ac:picMkLst>
        </pc:picChg>
        <pc:picChg chg="add mod">
          <ac:chgData name="Nori TRAN NGUYEN" userId="35dc11b06d2aecbe" providerId="LiveId" clId="{7F977129-20A9-4A20-8A36-86535ACD03BA}" dt="2024-10-20T13:56:23.171" v="47" actId="1076"/>
          <ac:picMkLst>
            <pc:docMk/>
            <pc:sldMk cId="1636220111" sldId="263"/>
            <ac:picMk id="1044" creationId="{E807A1CB-534D-96B6-A57C-E307E426EF50}"/>
          </ac:picMkLst>
        </pc:picChg>
      </pc:sldChg>
      <pc:sldChg chg="addSp delSp modSp mod">
        <pc:chgData name="Nori TRAN NGUYEN" userId="35dc11b06d2aecbe" providerId="LiveId" clId="{7F977129-20A9-4A20-8A36-86535ACD03BA}" dt="2024-10-20T13:57:44.403" v="59"/>
        <pc:sldMkLst>
          <pc:docMk/>
          <pc:sldMk cId="2222032561" sldId="264"/>
        </pc:sldMkLst>
        <pc:spChg chg="del">
          <ac:chgData name="Nori TRAN NGUYEN" userId="35dc11b06d2aecbe" providerId="LiveId" clId="{7F977129-20A9-4A20-8A36-86535ACD03BA}" dt="2024-10-20T13:46:00.104" v="6" actId="478"/>
          <ac:spMkLst>
            <pc:docMk/>
            <pc:sldMk cId="2222032561" sldId="264"/>
            <ac:spMk id="4" creationId="{AC6F8032-0D1C-2B2B-8003-BBF14F52CE7E}"/>
          </ac:spMkLst>
        </pc:spChg>
        <pc:picChg chg="add mod">
          <ac:chgData name="Nori TRAN NGUYEN" userId="35dc11b06d2aecbe" providerId="LiveId" clId="{7F977129-20A9-4A20-8A36-86535ACD03BA}" dt="2024-10-20T13:56:32.502" v="48"/>
          <ac:picMkLst>
            <pc:docMk/>
            <pc:sldMk cId="2222032561" sldId="264"/>
            <ac:picMk id="8" creationId="{DA90C933-4E67-9855-2D76-32423897B40A}"/>
          </ac:picMkLst>
        </pc:picChg>
        <pc:picChg chg="add mod">
          <ac:chgData name="Nori TRAN NGUYEN" userId="35dc11b06d2aecbe" providerId="LiveId" clId="{7F977129-20A9-4A20-8A36-86535ACD03BA}" dt="2024-10-20T13:56:32.502" v="48"/>
          <ac:picMkLst>
            <pc:docMk/>
            <pc:sldMk cId="2222032561" sldId="264"/>
            <ac:picMk id="9" creationId="{65A8F80F-B46F-AD3F-BE88-AA781D4DC460}"/>
          </ac:picMkLst>
        </pc:picChg>
        <pc:picChg chg="add del mod">
          <ac:chgData name="Nori TRAN NGUYEN" userId="35dc11b06d2aecbe" providerId="LiveId" clId="{7F977129-20A9-4A20-8A36-86535ACD03BA}" dt="2024-10-20T13:57:03.757" v="54" actId="478"/>
          <ac:picMkLst>
            <pc:docMk/>
            <pc:sldMk cId="2222032561" sldId="264"/>
            <ac:picMk id="10" creationId="{ED2B67B3-CDDF-DB32-7303-E4C6E69C634F}"/>
          </ac:picMkLst>
        </pc:picChg>
        <pc:picChg chg="add mod">
          <ac:chgData name="Nori TRAN NGUYEN" userId="35dc11b06d2aecbe" providerId="LiveId" clId="{7F977129-20A9-4A20-8A36-86535ACD03BA}" dt="2024-10-20T13:56:32.502" v="48"/>
          <ac:picMkLst>
            <pc:docMk/>
            <pc:sldMk cId="2222032561" sldId="264"/>
            <ac:picMk id="11" creationId="{16BD323B-2B4D-2523-8E29-892C819924C1}"/>
          </ac:picMkLst>
        </pc:picChg>
        <pc:picChg chg="add mod">
          <ac:chgData name="Nori TRAN NGUYEN" userId="35dc11b06d2aecbe" providerId="LiveId" clId="{7F977129-20A9-4A20-8A36-86535ACD03BA}" dt="2024-10-20T13:57:34.192" v="58" actId="1076"/>
          <ac:picMkLst>
            <pc:docMk/>
            <pc:sldMk cId="2222032561" sldId="264"/>
            <ac:picMk id="12" creationId="{4D9DBB18-7DE2-D566-54AE-723C5AFF73C8}"/>
          </ac:picMkLst>
        </pc:picChg>
        <pc:picChg chg="add mod">
          <ac:chgData name="Nori TRAN NGUYEN" userId="35dc11b06d2aecbe" providerId="LiveId" clId="{7F977129-20A9-4A20-8A36-86535ACD03BA}" dt="2024-10-20T13:57:44.403" v="59"/>
          <ac:picMkLst>
            <pc:docMk/>
            <pc:sldMk cId="2222032561" sldId="264"/>
            <ac:picMk id="13" creationId="{D59EB8EE-7A5E-0A35-4024-4023A123D550}"/>
          </ac:picMkLst>
        </pc:picChg>
        <pc:picChg chg="add mod">
          <ac:chgData name="Nori TRAN NGUYEN" userId="35dc11b06d2aecbe" providerId="LiveId" clId="{7F977129-20A9-4A20-8A36-86535ACD03BA}" dt="2024-10-20T13:56:53.537" v="53" actId="14100"/>
          <ac:picMkLst>
            <pc:docMk/>
            <pc:sldMk cId="2222032561" sldId="264"/>
            <ac:picMk id="2050" creationId="{76929B51-BD84-973D-F58A-F1D1547AB560}"/>
          </ac:picMkLst>
        </pc:picChg>
        <pc:picChg chg="add mod">
          <ac:chgData name="Nori TRAN NGUYEN" userId="35dc11b06d2aecbe" providerId="LiveId" clId="{7F977129-20A9-4A20-8A36-86535ACD03BA}" dt="2024-10-20T13:57:34.192" v="58" actId="1076"/>
          <ac:picMkLst>
            <pc:docMk/>
            <pc:sldMk cId="2222032561" sldId="264"/>
            <ac:picMk id="2052" creationId="{4A1098B9-614F-EC42-9FB0-178A7014064F}"/>
          </ac:picMkLst>
        </pc:picChg>
      </pc:sldChg>
      <pc:sldChg chg="addSp delSp modSp mod">
        <pc:chgData name="Nori TRAN NGUYEN" userId="35dc11b06d2aecbe" providerId="LiveId" clId="{7F977129-20A9-4A20-8A36-86535ACD03BA}" dt="2024-10-20T13:58:08.020" v="88" actId="1076"/>
        <pc:sldMkLst>
          <pc:docMk/>
          <pc:sldMk cId="3594320885" sldId="265"/>
        </pc:sldMkLst>
        <pc:spChg chg="mod">
          <ac:chgData name="Nori TRAN NGUYEN" userId="35dc11b06d2aecbe" providerId="LiveId" clId="{7F977129-20A9-4A20-8A36-86535ACD03BA}" dt="2024-10-20T13:58:08.020" v="88" actId="1076"/>
          <ac:spMkLst>
            <pc:docMk/>
            <pc:sldMk cId="3594320885" sldId="265"/>
            <ac:spMk id="3" creationId="{E2423114-D57E-52F4-83D3-01292D85D359}"/>
          </ac:spMkLst>
        </pc:spChg>
        <pc:spChg chg="del">
          <ac:chgData name="Nori TRAN NGUYEN" userId="35dc11b06d2aecbe" providerId="LiveId" clId="{7F977129-20A9-4A20-8A36-86535ACD03BA}" dt="2024-10-20T13:46:02.677" v="7" actId="478"/>
          <ac:spMkLst>
            <pc:docMk/>
            <pc:sldMk cId="3594320885" sldId="265"/>
            <ac:spMk id="4" creationId="{2BEA0CA6-928F-3FDB-5A3F-D8CACCCE57E3}"/>
          </ac:spMkLst>
        </pc:spChg>
        <pc:picChg chg="add mod">
          <ac:chgData name="Nori TRAN NGUYEN" userId="35dc11b06d2aecbe" providerId="LiveId" clId="{7F977129-20A9-4A20-8A36-86535ACD03BA}" dt="2024-10-20T13:58:02.088" v="86" actId="1035"/>
          <ac:picMkLst>
            <pc:docMk/>
            <pc:sldMk cId="3594320885" sldId="265"/>
            <ac:picMk id="8" creationId="{794D8E97-2680-2ABE-7DF0-8D0085125CAA}"/>
          </ac:picMkLst>
        </pc:picChg>
        <pc:picChg chg="add mod">
          <ac:chgData name="Nori TRAN NGUYEN" userId="35dc11b06d2aecbe" providerId="LiveId" clId="{7F977129-20A9-4A20-8A36-86535ACD03BA}" dt="2024-10-20T13:58:02.088" v="86" actId="1035"/>
          <ac:picMkLst>
            <pc:docMk/>
            <pc:sldMk cId="3594320885" sldId="265"/>
            <ac:picMk id="9" creationId="{0B57D734-E155-2F60-E2E1-D45A6116BD54}"/>
          </ac:picMkLst>
        </pc:picChg>
        <pc:picChg chg="add mod">
          <ac:chgData name="Nori TRAN NGUYEN" userId="35dc11b06d2aecbe" providerId="LiveId" clId="{7F977129-20A9-4A20-8A36-86535ACD03BA}" dt="2024-10-20T13:58:02.088" v="86" actId="1035"/>
          <ac:picMkLst>
            <pc:docMk/>
            <pc:sldMk cId="3594320885" sldId="265"/>
            <ac:picMk id="10" creationId="{5BCF2284-493C-B6A1-EF6C-D269B36DDBB5}"/>
          </ac:picMkLst>
        </pc:picChg>
        <pc:picChg chg="add del mod">
          <ac:chgData name="Nori TRAN NGUYEN" userId="35dc11b06d2aecbe" providerId="LiveId" clId="{7F977129-20A9-4A20-8A36-86535ACD03BA}" dt="2024-10-20T13:57:55.629" v="61" actId="478"/>
          <ac:picMkLst>
            <pc:docMk/>
            <pc:sldMk cId="3594320885" sldId="265"/>
            <ac:picMk id="11" creationId="{5AAB3F8F-BE34-291A-2094-6BBBF0DA4563}"/>
          </ac:picMkLst>
        </pc:picChg>
        <pc:picChg chg="add mod">
          <ac:chgData name="Nori TRAN NGUYEN" userId="35dc11b06d2aecbe" providerId="LiveId" clId="{7F977129-20A9-4A20-8A36-86535ACD03BA}" dt="2024-10-20T13:58:02.088" v="86" actId="1035"/>
          <ac:picMkLst>
            <pc:docMk/>
            <pc:sldMk cId="3594320885" sldId="265"/>
            <ac:picMk id="12" creationId="{1177E30C-69AF-BAA7-D38C-3700CF141712}"/>
          </ac:picMkLst>
        </pc:picChg>
        <pc:picChg chg="add mod">
          <ac:chgData name="Nori TRAN NGUYEN" userId="35dc11b06d2aecbe" providerId="LiveId" clId="{7F977129-20A9-4A20-8A36-86535ACD03BA}" dt="2024-10-20T13:58:02.088" v="86" actId="1035"/>
          <ac:picMkLst>
            <pc:docMk/>
            <pc:sldMk cId="3594320885" sldId="265"/>
            <ac:picMk id="13" creationId="{56EBA95A-5F6D-D690-D6F6-00642A652600}"/>
          </ac:picMkLst>
        </pc:picChg>
      </pc:sldChg>
      <pc:sldChg chg="addSp delSp modSp mod">
        <pc:chgData name="Nori TRAN NGUYEN" userId="35dc11b06d2aecbe" providerId="LiveId" clId="{7F977129-20A9-4A20-8A36-86535ACD03BA}" dt="2024-10-20T13:58:15.933" v="89"/>
        <pc:sldMkLst>
          <pc:docMk/>
          <pc:sldMk cId="4121600412" sldId="266"/>
        </pc:sldMkLst>
        <pc:spChg chg="del">
          <ac:chgData name="Nori TRAN NGUYEN" userId="35dc11b06d2aecbe" providerId="LiveId" clId="{7F977129-20A9-4A20-8A36-86535ACD03BA}" dt="2024-10-20T13:46:05.227" v="8" actId="478"/>
          <ac:spMkLst>
            <pc:docMk/>
            <pc:sldMk cId="4121600412" sldId="266"/>
            <ac:spMk id="4" creationId="{D095152B-7603-09F5-05C9-B6D26D3D6757}"/>
          </ac:spMkLst>
        </pc:spChg>
        <pc:picChg chg="add mod">
          <ac:chgData name="Nori TRAN NGUYEN" userId="35dc11b06d2aecbe" providerId="LiveId" clId="{7F977129-20A9-4A20-8A36-86535ACD03BA}" dt="2024-10-20T13:58:15.933" v="89"/>
          <ac:picMkLst>
            <pc:docMk/>
            <pc:sldMk cId="4121600412" sldId="266"/>
            <ac:picMk id="8" creationId="{0E1D8B27-E8C2-32AD-7787-3701609578AC}"/>
          </ac:picMkLst>
        </pc:picChg>
        <pc:picChg chg="add mod">
          <ac:chgData name="Nori TRAN NGUYEN" userId="35dc11b06d2aecbe" providerId="LiveId" clId="{7F977129-20A9-4A20-8A36-86535ACD03BA}" dt="2024-10-20T13:58:15.933" v="89"/>
          <ac:picMkLst>
            <pc:docMk/>
            <pc:sldMk cId="4121600412" sldId="266"/>
            <ac:picMk id="9" creationId="{0CC367BC-BD0E-0B19-01BD-BA37EEA59DCD}"/>
          </ac:picMkLst>
        </pc:picChg>
        <pc:picChg chg="add mod">
          <ac:chgData name="Nori TRAN NGUYEN" userId="35dc11b06d2aecbe" providerId="LiveId" clId="{7F977129-20A9-4A20-8A36-86535ACD03BA}" dt="2024-10-20T13:58:15.933" v="89"/>
          <ac:picMkLst>
            <pc:docMk/>
            <pc:sldMk cId="4121600412" sldId="266"/>
            <ac:picMk id="10" creationId="{8025A2CA-C064-1530-3303-2E44C867A072}"/>
          </ac:picMkLst>
        </pc:picChg>
        <pc:picChg chg="add mod">
          <ac:chgData name="Nori TRAN NGUYEN" userId="35dc11b06d2aecbe" providerId="LiveId" clId="{7F977129-20A9-4A20-8A36-86535ACD03BA}" dt="2024-10-20T13:58:15.933" v="89"/>
          <ac:picMkLst>
            <pc:docMk/>
            <pc:sldMk cId="4121600412" sldId="266"/>
            <ac:picMk id="11" creationId="{3EBE65EE-5953-B4C4-3996-FBD06A28F29D}"/>
          </ac:picMkLst>
        </pc:picChg>
        <pc:picChg chg="add mod">
          <ac:chgData name="Nori TRAN NGUYEN" userId="35dc11b06d2aecbe" providerId="LiveId" clId="{7F977129-20A9-4A20-8A36-86535ACD03BA}" dt="2024-10-20T13:58:15.933" v="89"/>
          <ac:picMkLst>
            <pc:docMk/>
            <pc:sldMk cId="4121600412" sldId="266"/>
            <ac:picMk id="12" creationId="{39B68696-1ED2-FD9B-2C19-1F95E4CC03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15142-2EE0-4127-B54A-248F374DC9DF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7D829-3280-48A0-A5C4-0E280D05A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99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92A2-4B7D-42F2-8BF9-D5EB25397B65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87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36EC3-04C6-4734-9233-C532732FEBE9}" type="datetime1">
              <a:rPr lang="fr-FR" smtClean="0"/>
              <a:t>20/10/2024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90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15FD-B64C-4C03-A4F7-D5E0B0F7A507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16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283-C1EA-4788-A822-D474CA0C3CD3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00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03C1-B550-40BB-975E-22FCF5685205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5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100E-0C4B-4B54-B0A6-55AA32F735E5}" type="datetime1">
              <a:rPr lang="fr-FR" smtClean="0"/>
              <a:t>20/10/2024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704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7704-6AA9-4389-AD2D-68BFD47E8820}" type="datetime1">
              <a:rPr lang="fr-FR" smtClean="0"/>
              <a:t>20/10/2024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71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6C7F-0CA2-4B81-BE01-21BFFFD8E243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51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7E6E-44C2-4C1D-BA17-76E53E958FDA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3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68B2-7AC7-409F-AB61-2CACD25AF23A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77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F057-648F-4FA2-A7A9-E52A9B3CDF97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29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04CC-6CCA-4151-AE9D-C09CADFD7385}" type="datetime1">
              <a:rPr lang="fr-FR" smtClean="0"/>
              <a:t>20/10/2024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9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313C-5807-49AA-9E63-1E74293B1259}" type="datetime1">
              <a:rPr lang="fr-FR" smtClean="0"/>
              <a:t>20/10/2024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E27B-633F-4D95-9D52-95B8B0EB9412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4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1BAF2-14AF-4952-96A0-74307C3B33E1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33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73F3-7307-44D8-89DD-45735A773225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9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562D-D0A7-4D30-8F5A-5A1559D1E2D9}" type="datetime1">
              <a:rPr lang="fr-FR" smtClean="0"/>
              <a:t>20/10/2024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3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63CC28-C9BB-4CDC-8A89-06582D01FE81}" type="datetime1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56D5-BD5D-4CEF-A453-B9746A753B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40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34380-5333-672A-A657-352D6537A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F0000"/>
                </a:solidFill>
              </a:rPr>
              <a:t>Variaqua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8F4995-8F0A-F526-08C1-05E0476B9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TRAN NGUYEN Nori</a:t>
            </a:r>
          </a:p>
          <a:p>
            <a:r>
              <a:rPr lang="fr-FR" dirty="0"/>
              <a:t>21 Octobre 2024</a:t>
            </a:r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986CDE25-353B-01D1-B77B-83B225EA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88DC9AD-60E8-9D46-58EE-D6B02D53DF21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</p:spTree>
    <p:extLst>
      <p:ext uri="{BB962C8B-B14F-4D97-AF65-F5344CB8AC3E}">
        <p14:creationId xmlns:p14="http://schemas.microsoft.com/office/powerpoint/2010/main" val="322600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17862-893B-99A6-781B-6677452C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Use case n°2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423114-D57E-52F4-83D3-01292D85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Consultation de la base de données pour récupérer l’historique</a:t>
            </a:r>
          </a:p>
          <a:p>
            <a:endParaRPr lang="fr-FR" dirty="0"/>
          </a:p>
          <a:p>
            <a:r>
              <a:rPr lang="fr-FR" dirty="0"/>
              <a:t>Affichage de l’historique sur l’interface graphique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F6B27C16-50AF-0959-71F6-A437690EB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F1AE812-67A5-E9D8-CB38-19B04A7CEB8F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F49FAA-62AD-0134-74AC-E709A23B9C14}"/>
              </a:ext>
            </a:extLst>
          </p:cNvPr>
          <p:cNvSpPr txBox="1"/>
          <p:nvPr/>
        </p:nvSpPr>
        <p:spPr>
          <a:xfrm>
            <a:off x="10525050" y="373224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10</a:t>
            </a:r>
          </a:p>
        </p:txBody>
      </p:sp>
      <p:pic>
        <p:nvPicPr>
          <p:cNvPr id="8" name="Picture 2" descr="Microsoft Azure - Wikipedia">
            <a:extLst>
              <a:ext uri="{FF2B5EF4-FFF2-40B4-BE49-F238E27FC236}">
                <a16:creationId xmlns:a16="http://schemas.microsoft.com/office/drawing/2014/main" id="{794D8E97-2680-2ABE-7DF0-8D008512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13" y="1847289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B57D734-E155-2F60-E2E1-D45A6116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700" y="2865020"/>
            <a:ext cx="785341" cy="8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Deploy your WebJobs projects with your Azure website using continuous  delivery">
            <a:extLst>
              <a:ext uri="{FF2B5EF4-FFF2-40B4-BE49-F238E27FC236}">
                <a16:creationId xmlns:a16="http://schemas.microsoft.com/office/drawing/2014/main" id="{5BCF2284-493C-B6A1-EF6C-D269B36DD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714" y="2175870"/>
            <a:ext cx="403653" cy="2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w Azure SQL Database free offer - Azure SQL Devs' Corner">
            <a:extLst>
              <a:ext uri="{FF2B5EF4-FFF2-40B4-BE49-F238E27FC236}">
                <a16:creationId xmlns:a16="http://schemas.microsoft.com/office/drawing/2014/main" id="{1177E30C-69AF-BAA7-D38C-3700CF14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906" y="1847289"/>
            <a:ext cx="465269" cy="29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treamlit Releases Version 1.0, the Fastest Way to Build">
            <a:extLst>
              <a:ext uri="{FF2B5EF4-FFF2-40B4-BE49-F238E27FC236}">
                <a16:creationId xmlns:a16="http://schemas.microsoft.com/office/drawing/2014/main" id="{56EBA95A-5F6D-D690-D6F6-00642A652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387" y="3999134"/>
            <a:ext cx="1041966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32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149B7-967F-3C98-CB78-F4A038B8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Use case n°3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20CF8C-1999-A4AB-6932-DAF41B12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Sélection si le modèle est trop lent, satisfaisant ou pas</a:t>
            </a:r>
          </a:p>
          <a:p>
            <a:endParaRPr lang="fr-FR" dirty="0"/>
          </a:p>
          <a:p>
            <a:r>
              <a:rPr lang="fr-FR" dirty="0"/>
              <a:t>Modification de la base de données de score du modèle</a:t>
            </a:r>
          </a:p>
          <a:p>
            <a:endParaRPr lang="fr-FR" dirty="0"/>
          </a:p>
          <a:p>
            <a:r>
              <a:rPr lang="fr-FR" dirty="0"/>
              <a:t>Tous les 11 votes, réévaluation et éventuelle modification des paramètres du modèle</a:t>
            </a:r>
          </a:p>
          <a:p>
            <a:endParaRPr lang="fr-FR" dirty="0"/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9209616F-25FA-7ECC-585B-C9F4CC9C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14A85F5-3A01-5D4C-8981-867C54198CD4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C882FD-9D2B-2057-0D19-B39E76C78C29}"/>
              </a:ext>
            </a:extLst>
          </p:cNvPr>
          <p:cNvSpPr txBox="1"/>
          <p:nvPr/>
        </p:nvSpPr>
        <p:spPr>
          <a:xfrm>
            <a:off x="10525050" y="373224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11</a:t>
            </a:r>
          </a:p>
        </p:txBody>
      </p:sp>
      <p:pic>
        <p:nvPicPr>
          <p:cNvPr id="8" name="Picture 2" descr="Microsoft Azure - Wikipedia">
            <a:extLst>
              <a:ext uri="{FF2B5EF4-FFF2-40B4-BE49-F238E27FC236}">
                <a16:creationId xmlns:a16="http://schemas.microsoft.com/office/drawing/2014/main" id="{0E1D8B27-E8C2-32AD-7787-370160957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13" y="1847289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CC367BC-BD0E-0B19-01BD-BA37EEA5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700" y="2865020"/>
            <a:ext cx="785341" cy="8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Deploy your WebJobs projects with your Azure website using continuous  delivery">
            <a:extLst>
              <a:ext uri="{FF2B5EF4-FFF2-40B4-BE49-F238E27FC236}">
                <a16:creationId xmlns:a16="http://schemas.microsoft.com/office/drawing/2014/main" id="{8025A2CA-C064-1530-3303-2E44C867A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714" y="2175870"/>
            <a:ext cx="403653" cy="2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New Azure SQL Database free offer - Azure SQL Devs' Corner">
            <a:extLst>
              <a:ext uri="{FF2B5EF4-FFF2-40B4-BE49-F238E27FC236}">
                <a16:creationId xmlns:a16="http://schemas.microsoft.com/office/drawing/2014/main" id="{3EBE65EE-5953-B4C4-3996-FBD06A28F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906" y="1847289"/>
            <a:ext cx="465269" cy="29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Streamlit Releases Version 1.0, the Fastest Way to Build">
            <a:extLst>
              <a:ext uri="{FF2B5EF4-FFF2-40B4-BE49-F238E27FC236}">
                <a16:creationId xmlns:a16="http://schemas.microsoft.com/office/drawing/2014/main" id="{39B68696-1ED2-FD9B-2C19-1F95E4CC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387" y="3999134"/>
            <a:ext cx="1041966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0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322AC-48C7-3064-0759-C680A962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DE2CD9-6E5A-16C0-71C5-6E1B53D8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Applications des compétences du cursus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Acquisition et perfectionnement de nouvelles compétences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Apprentissage sur un sujet d’actualité</a:t>
            </a:r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6FB0A9F4-AFD3-8C2C-7BD6-F703A757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AE5CC0-CB2F-ED45-D2BF-F44EBC5394A3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FA53E3-559F-534B-AB76-E2963587C8EE}"/>
              </a:ext>
            </a:extLst>
          </p:cNvPr>
          <p:cNvSpPr txBox="1"/>
          <p:nvPr/>
        </p:nvSpPr>
        <p:spPr>
          <a:xfrm>
            <a:off x="10525050" y="373224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4474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86F79-0251-5096-DDF9-A19D50FB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440B04-F418-6E4B-E8DA-83238CDC4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fr-FR" dirty="0"/>
              <a:t>Rappel du sujet et du contexte</a:t>
            </a:r>
          </a:p>
          <a:p>
            <a:pPr>
              <a:spcAft>
                <a:spcPts val="1800"/>
              </a:spcAft>
            </a:pPr>
            <a:r>
              <a:rPr lang="fr-FR" dirty="0"/>
              <a:t>Présentation de l’application</a:t>
            </a:r>
          </a:p>
          <a:p>
            <a:pPr>
              <a:spcAft>
                <a:spcPts val="1800"/>
              </a:spcAft>
            </a:pPr>
            <a:r>
              <a:rPr lang="fr-FR" dirty="0"/>
              <a:t>Présentation de l’API</a:t>
            </a:r>
          </a:p>
          <a:p>
            <a:pPr>
              <a:spcAft>
                <a:spcPts val="1800"/>
              </a:spcAft>
            </a:pPr>
            <a:r>
              <a:rPr lang="fr-FR" dirty="0"/>
              <a:t>Architecture du projet</a:t>
            </a:r>
          </a:p>
          <a:p>
            <a:pPr>
              <a:spcAft>
                <a:spcPts val="1800"/>
              </a:spcAft>
            </a:pPr>
            <a:r>
              <a:rPr lang="fr-FR" dirty="0"/>
              <a:t>Présentation du projet</a:t>
            </a:r>
          </a:p>
          <a:p>
            <a:pPr>
              <a:spcAft>
                <a:spcPts val="1800"/>
              </a:spcAft>
            </a:pPr>
            <a:r>
              <a:rPr lang="fr-FR" dirty="0"/>
              <a:t>Conclusion</a:t>
            </a:r>
          </a:p>
          <a:p>
            <a:endParaRPr lang="fr-FR" dirty="0"/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428D43FC-0C21-DB96-4357-2B1A13421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FAA1358-9600-2434-4BF2-71E23BAD3504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78EE9B-F7D7-E1E3-658C-A89CD067F987}"/>
              </a:ext>
            </a:extLst>
          </p:cNvPr>
          <p:cNvSpPr txBox="1"/>
          <p:nvPr/>
        </p:nvSpPr>
        <p:spPr>
          <a:xfrm>
            <a:off x="10587095" y="34523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013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7FC1A-48EA-C558-75FF-AC6D0C70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C84378-93A8-08A7-7D94-5670778F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Sujet d’Intelligence Artificielle et Big Data</a:t>
            </a:r>
          </a:p>
          <a:p>
            <a:endParaRPr lang="fr-FR" dirty="0"/>
          </a:p>
          <a:p>
            <a:r>
              <a:rPr lang="fr-FR" dirty="0"/>
              <a:t>Utilisation des matières d’architecture et du Machine Learning</a:t>
            </a:r>
          </a:p>
          <a:p>
            <a:endParaRPr lang="fr-FR" dirty="0"/>
          </a:p>
          <a:p>
            <a:r>
              <a:rPr lang="fr-FR" dirty="0"/>
              <a:t>Volume important de données</a:t>
            </a:r>
          </a:p>
          <a:p>
            <a:endParaRPr lang="fr-FR" dirty="0"/>
          </a:p>
          <a:p>
            <a:r>
              <a:rPr lang="fr-FR" dirty="0"/>
              <a:t>Déploiement dans le Cloud</a:t>
            </a:r>
          </a:p>
          <a:p>
            <a:endParaRPr lang="fr-FR" dirty="0"/>
          </a:p>
          <a:p>
            <a:r>
              <a:rPr lang="fr-FR" dirty="0"/>
              <a:t>Auto-alimentation</a:t>
            </a:r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777BDBE9-65EA-865F-FB7F-05604EF2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E9C34C-2236-44B0-F3B0-620DE9D281DC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CB2BC5-E49A-A65F-7BF9-B4003292D624}"/>
              </a:ext>
            </a:extLst>
          </p:cNvPr>
          <p:cNvSpPr txBox="1"/>
          <p:nvPr/>
        </p:nvSpPr>
        <p:spPr>
          <a:xfrm>
            <a:off x="10587095" y="34523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519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0105F-9CCA-1B83-A393-77CEE668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518E1-83D6-48FB-E4D6-2DE10289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sécheresse augmenté de 29% en 20 ans</a:t>
            </a:r>
          </a:p>
          <a:p>
            <a:endParaRPr lang="fr-FR" dirty="0"/>
          </a:p>
          <a:p>
            <a:r>
              <a:rPr lang="fr-FR" dirty="0"/>
              <a:t>Prises de mesures à l’échelle des villes, départements, bassins hydrométriques</a:t>
            </a:r>
          </a:p>
          <a:p>
            <a:endParaRPr lang="fr-FR" dirty="0"/>
          </a:p>
          <a:p>
            <a:r>
              <a:rPr lang="fr-FR" dirty="0"/>
              <a:t>Incertitude sur la durée des périodes de stress hydriques</a:t>
            </a:r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95BE3265-9170-B6C3-EA35-12935E96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FBD9C2A-CE7E-D610-18CC-A4808E6B16B1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237FE2-BF82-FFAE-4923-D37D4350EFC6}"/>
              </a:ext>
            </a:extLst>
          </p:cNvPr>
          <p:cNvSpPr txBox="1"/>
          <p:nvPr/>
        </p:nvSpPr>
        <p:spPr>
          <a:xfrm>
            <a:off x="10587095" y="34523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816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9D705-C7A8-DB05-B43B-6E85611D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Présentation de l’API </a:t>
            </a:r>
            <a:r>
              <a:rPr lang="fr-FR" u="sng" dirty="0" err="1"/>
              <a:t>Hubeau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AEF4D1-54D8-3CB7-BCD6-A8D446AA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Propose la liste des stations de mesure, la piézométrie, la qualité de l’eau</a:t>
            </a:r>
          </a:p>
          <a:p>
            <a:endParaRPr lang="fr-FR" dirty="0"/>
          </a:p>
          <a:p>
            <a:r>
              <a:rPr lang="fr-FR" dirty="0"/>
              <a:t>Facilement requêtable avec beaucoup de filtres</a:t>
            </a:r>
          </a:p>
          <a:p>
            <a:endParaRPr lang="fr-FR" dirty="0"/>
          </a:p>
          <a:p>
            <a:r>
              <a:rPr lang="fr-FR" dirty="0"/>
              <a:t>Résultats disponibles en csv et requêtes possibles</a:t>
            </a:r>
          </a:p>
          <a:p>
            <a:endParaRPr lang="fr-FR" dirty="0"/>
          </a:p>
          <a:p>
            <a:r>
              <a:rPr lang="fr-FR" dirty="0"/>
              <a:t>Mise à jour quotidienne</a:t>
            </a:r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0D0ACB59-5BBA-E343-468C-6E6D358F8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24CDBF-335E-0B81-2807-0F09669853C8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F35547-029F-C92B-2C2C-552BF60DA626}"/>
              </a:ext>
            </a:extLst>
          </p:cNvPr>
          <p:cNvSpPr txBox="1"/>
          <p:nvPr/>
        </p:nvSpPr>
        <p:spPr>
          <a:xfrm>
            <a:off x="10587095" y="34523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5</a:t>
            </a:r>
          </a:p>
        </p:txBody>
      </p:sp>
      <p:pic>
        <p:nvPicPr>
          <p:cNvPr id="9" name="Picture 4" descr="Hub'Eau : l'accès aux données sur l'eau simplifié – Agence Régionale de la  Biodiversité Nouvelle-Aquitaine">
            <a:extLst>
              <a:ext uri="{FF2B5EF4-FFF2-40B4-BE49-F238E27FC236}">
                <a16:creationId xmlns:a16="http://schemas.microsoft.com/office/drawing/2014/main" id="{6FDDE062-0E09-E3F8-CF58-E58B98276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635" y="452718"/>
            <a:ext cx="1758411" cy="9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55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26499-C9F5-3C01-B776-4E711F99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Architecture du projet</a:t>
            </a:r>
          </a:p>
        </p:txBody>
      </p:sp>
      <p:pic>
        <p:nvPicPr>
          <p:cNvPr id="4" name="Espace réservé du contenu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ACBB5FFD-F02D-B9D6-AD01-F7DF487EF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25" y="1417027"/>
            <a:ext cx="8973750" cy="4988255"/>
          </a:xfrm>
          <a:prstGeom prst="rect">
            <a:avLst/>
          </a:prstGeom>
        </p:spPr>
      </p:pic>
      <p:pic>
        <p:nvPicPr>
          <p:cNvPr id="6" name="Image 5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23BAE014-14D4-E3B2-D15A-82FB6E183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E98511-2A93-A471-D0A8-4B04BD6E49F2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C74066-5D1F-E75D-B61C-9C5554C9FC5A}"/>
              </a:ext>
            </a:extLst>
          </p:cNvPr>
          <p:cNvSpPr txBox="1"/>
          <p:nvPr/>
        </p:nvSpPr>
        <p:spPr>
          <a:xfrm>
            <a:off x="10587095" y="34523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0617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9C41F-80AE-06E5-F42C-F4CB452C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Présentation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E7304-A36D-EBB4-8734-BD37B2AB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Librairies Python utilisées :</a:t>
            </a:r>
          </a:p>
          <a:p>
            <a:pPr lvl="1"/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Pandas</a:t>
            </a:r>
          </a:p>
          <a:p>
            <a:pPr lvl="1"/>
            <a:r>
              <a:rPr lang="fr-FR" dirty="0" err="1"/>
              <a:t>Streamlit</a:t>
            </a:r>
            <a:endParaRPr lang="fr-FR" dirty="0"/>
          </a:p>
          <a:p>
            <a:pPr lvl="1"/>
            <a:r>
              <a:rPr lang="fr-FR" dirty="0" err="1"/>
              <a:t>Folium</a:t>
            </a:r>
            <a:endParaRPr lang="fr-FR" dirty="0"/>
          </a:p>
          <a:p>
            <a:pPr lvl="1"/>
            <a:r>
              <a:rPr lang="fr-FR" dirty="0" err="1"/>
              <a:t>Pyodbc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8BD93939-3880-5511-D2EC-D1DF05C3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BF5853C-494B-7D25-5A73-812CB3F1FE0F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0AC3D8-65D1-9FA3-09BC-5C5194308A9D}"/>
              </a:ext>
            </a:extLst>
          </p:cNvPr>
          <p:cNvSpPr txBox="1"/>
          <p:nvPr/>
        </p:nvSpPr>
        <p:spPr>
          <a:xfrm>
            <a:off x="10587095" y="34523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5455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D215C-2D3F-89A2-5E42-10D54296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Chronologie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E79D1-B867-3306-544A-41D6A1F1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fr-FR" dirty="0"/>
              <a:t>Récupération de la liste des villes sur le Storage </a:t>
            </a:r>
            <a:r>
              <a:rPr lang="fr-FR" dirty="0" err="1"/>
              <a:t>Account</a:t>
            </a:r>
            <a:endParaRPr lang="fr-FR" dirty="0"/>
          </a:p>
          <a:p>
            <a:pPr>
              <a:spcAft>
                <a:spcPts val="1800"/>
              </a:spcAft>
            </a:pPr>
            <a:endParaRPr lang="fr-FR" dirty="0"/>
          </a:p>
          <a:p>
            <a:pPr>
              <a:spcAft>
                <a:spcPts val="1800"/>
              </a:spcAft>
            </a:pPr>
            <a:r>
              <a:rPr lang="fr-FR" dirty="0"/>
              <a:t>Affichage de la carte avec les </a:t>
            </a:r>
            <a:r>
              <a:rPr lang="fr-FR" dirty="0" err="1"/>
              <a:t>coordonées</a:t>
            </a:r>
            <a:r>
              <a:rPr lang="fr-FR" dirty="0"/>
              <a:t> géographique des sites</a:t>
            </a:r>
          </a:p>
          <a:p>
            <a:pPr>
              <a:spcAft>
                <a:spcPts val="1800"/>
              </a:spcAft>
            </a:pPr>
            <a:endParaRPr lang="fr-FR" dirty="0"/>
          </a:p>
          <a:p>
            <a:pPr>
              <a:spcAft>
                <a:spcPts val="1800"/>
              </a:spcAft>
            </a:pPr>
            <a:r>
              <a:rPr lang="fr-FR" dirty="0"/>
              <a:t>Sélection d’un code INSEE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5B43B3-0944-BFF9-28E2-0AF6B182BFE4}"/>
              </a:ext>
            </a:extLst>
          </p:cNvPr>
          <p:cNvSpPr txBox="1">
            <a:spLocks/>
          </p:cNvSpPr>
          <p:nvPr/>
        </p:nvSpPr>
        <p:spPr>
          <a:xfrm>
            <a:off x="1103312" y="3878842"/>
            <a:ext cx="3669971" cy="1969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FR" dirty="0"/>
          </a:p>
        </p:txBody>
      </p:sp>
      <p:pic>
        <p:nvPicPr>
          <p:cNvPr id="7" name="Image 6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1E2407C8-4C5C-0635-F2CC-D980569F6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6551A25-EAFB-8D96-E9A6-B09C9383C993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FC9EC0-CC63-82EB-DE5C-B6AC496491D9}"/>
              </a:ext>
            </a:extLst>
          </p:cNvPr>
          <p:cNvSpPr txBox="1"/>
          <p:nvPr/>
        </p:nvSpPr>
        <p:spPr>
          <a:xfrm>
            <a:off x="10587095" y="34523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8</a:t>
            </a:r>
          </a:p>
        </p:txBody>
      </p:sp>
      <p:pic>
        <p:nvPicPr>
          <p:cNvPr id="1026" name="Picture 2" descr="Microsoft Azure - Wikipedia">
            <a:extLst>
              <a:ext uri="{FF2B5EF4-FFF2-40B4-BE49-F238E27FC236}">
                <a16:creationId xmlns:a16="http://schemas.microsoft.com/office/drawing/2014/main" id="{66B4D683-FB5F-DE70-AB4E-E1E999F6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13" y="2407129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ub'Eau : l'accès aux données sur l'eau simplifié – Agence Régionale de la  Biodiversité Nouvelle-Aquitaine">
            <a:extLst>
              <a:ext uri="{FF2B5EF4-FFF2-40B4-BE49-F238E27FC236}">
                <a16:creationId xmlns:a16="http://schemas.microsoft.com/office/drawing/2014/main" id="{36F41C48-A8B5-EEE0-82B4-E0193D85D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700" y="1649122"/>
            <a:ext cx="792227" cy="40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68CBC2E-F87E-CBFC-3675-7C32B6444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700" y="3424860"/>
            <a:ext cx="785341" cy="8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Storage - Visual Studio Marketplace">
            <a:extLst>
              <a:ext uri="{FF2B5EF4-FFF2-40B4-BE49-F238E27FC236}">
                <a16:creationId xmlns:a16="http://schemas.microsoft.com/office/drawing/2014/main" id="{6A5FB054-A4E7-22FD-9756-3C7AD4C50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272" y="2422023"/>
            <a:ext cx="259721" cy="25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eamlit Releases Version 1.0, the Fastest Way to Build">
            <a:extLst>
              <a:ext uri="{FF2B5EF4-FFF2-40B4-BE49-F238E27FC236}">
                <a16:creationId xmlns:a16="http://schemas.microsoft.com/office/drawing/2014/main" id="{4F80E2C3-0601-71E7-642F-8DAE28B5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387" y="4558974"/>
            <a:ext cx="1041966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ploy your WebJobs projects with your Azure website using continuous  delivery">
            <a:extLst>
              <a:ext uri="{FF2B5EF4-FFF2-40B4-BE49-F238E27FC236}">
                <a16:creationId xmlns:a16="http://schemas.microsoft.com/office/drawing/2014/main" id="{E807A1CB-534D-96B6-A57C-E307E426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714" y="2735710"/>
            <a:ext cx="403653" cy="2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22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F5B81-D232-6CF1-1C1A-C33535EE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Use case n°1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F7138B-5428-5B1D-01D6-BA93ADD6F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fr-FR" dirty="0"/>
              <a:t>Récupération de la hauteur max d’un site</a:t>
            </a:r>
          </a:p>
          <a:p>
            <a:pPr>
              <a:spcAft>
                <a:spcPts val="1200"/>
              </a:spcAft>
            </a:pPr>
            <a:r>
              <a:rPr lang="fr-FR" dirty="0"/>
              <a:t>Consultation du score du modèle (voir Use Case n°3)</a:t>
            </a:r>
          </a:p>
          <a:p>
            <a:pPr>
              <a:spcAft>
                <a:spcPts val="1200"/>
              </a:spcAft>
            </a:pPr>
            <a:r>
              <a:rPr lang="fr-FR" dirty="0"/>
              <a:t>Entrainement du modèle de prédiction</a:t>
            </a:r>
          </a:p>
          <a:p>
            <a:pPr>
              <a:spcAft>
                <a:spcPts val="1200"/>
              </a:spcAft>
            </a:pPr>
            <a:r>
              <a:rPr lang="fr-FR" dirty="0"/>
              <a:t>Comparaison de la hauteur prédite avec la hauteur maximale</a:t>
            </a:r>
          </a:p>
          <a:p>
            <a:pPr>
              <a:spcAft>
                <a:spcPts val="1200"/>
              </a:spcAft>
            </a:pPr>
            <a:r>
              <a:rPr lang="fr-FR" dirty="0"/>
              <a:t>Insertion de la valeur dans le </a:t>
            </a:r>
            <a:r>
              <a:rPr lang="fr-FR" dirty="0" err="1"/>
              <a:t>dataset</a:t>
            </a:r>
            <a:endParaRPr lang="fr-FR" dirty="0"/>
          </a:p>
          <a:p>
            <a:pPr>
              <a:spcAft>
                <a:spcPts val="1200"/>
              </a:spcAft>
            </a:pPr>
            <a:r>
              <a:rPr lang="fr-FR" dirty="0"/>
              <a:t>Si besoin, réentrainement du modèle jusqu’à l’objectif</a:t>
            </a:r>
          </a:p>
          <a:p>
            <a:pPr>
              <a:spcAft>
                <a:spcPts val="1200"/>
              </a:spcAft>
            </a:pPr>
            <a:r>
              <a:rPr lang="fr-FR" dirty="0"/>
              <a:t>Insertion du résultat dans une base de données récapitulative</a:t>
            </a:r>
          </a:p>
        </p:txBody>
      </p:sp>
      <p:pic>
        <p:nvPicPr>
          <p:cNvPr id="5" name="Image 4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DFECD478-9CB0-EEA8-B63F-AAF8D7F9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1" y="6107702"/>
            <a:ext cx="862330" cy="6515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D99494-1F56-3AFA-E5D2-7AE0EC4E1A21}"/>
              </a:ext>
            </a:extLst>
          </p:cNvPr>
          <p:cNvSpPr txBox="1"/>
          <p:nvPr/>
        </p:nvSpPr>
        <p:spPr>
          <a:xfrm>
            <a:off x="0" y="6596390"/>
            <a:ext cx="1465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TRAN NGUYEN Nori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A54FA5-D25B-1F88-B65A-3626A105C5E5}"/>
              </a:ext>
            </a:extLst>
          </p:cNvPr>
          <p:cNvSpPr txBox="1"/>
          <p:nvPr/>
        </p:nvSpPr>
        <p:spPr>
          <a:xfrm>
            <a:off x="10587095" y="34523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9</a:t>
            </a:r>
          </a:p>
        </p:txBody>
      </p:sp>
      <p:pic>
        <p:nvPicPr>
          <p:cNvPr id="8" name="Picture 2" descr="Microsoft Azure - Wikipedia">
            <a:extLst>
              <a:ext uri="{FF2B5EF4-FFF2-40B4-BE49-F238E27FC236}">
                <a16:creationId xmlns:a16="http://schemas.microsoft.com/office/drawing/2014/main" id="{DA90C933-4E67-9855-2D76-32423897B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13" y="2407129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65A8F80F-B46F-AD3F-BE88-AA781D4D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700" y="3424860"/>
            <a:ext cx="785341" cy="8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Deploy your WebJobs projects with your Azure website using continuous  delivery">
            <a:extLst>
              <a:ext uri="{FF2B5EF4-FFF2-40B4-BE49-F238E27FC236}">
                <a16:creationId xmlns:a16="http://schemas.microsoft.com/office/drawing/2014/main" id="{16BD323B-2B4D-2523-8E29-892C81992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714" y="2735710"/>
            <a:ext cx="403653" cy="24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eras — Wikipédia">
            <a:extLst>
              <a:ext uri="{FF2B5EF4-FFF2-40B4-BE49-F238E27FC236}">
                <a16:creationId xmlns:a16="http://schemas.microsoft.com/office/drawing/2014/main" id="{76929B51-BD84-973D-F58A-F1D1547A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787" y="1674646"/>
            <a:ext cx="450746" cy="45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Streamlit Releases Version 1.0, the Fastest Way to Build">
            <a:extLst>
              <a:ext uri="{FF2B5EF4-FFF2-40B4-BE49-F238E27FC236}">
                <a16:creationId xmlns:a16="http://schemas.microsoft.com/office/drawing/2014/main" id="{4D9DBB18-7DE2-D566-54AE-723C5AFF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7293" y="5203979"/>
            <a:ext cx="90888" cy="5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w Azure SQL Database free offer - Azure SQL Devs' Corner">
            <a:extLst>
              <a:ext uri="{FF2B5EF4-FFF2-40B4-BE49-F238E27FC236}">
                <a16:creationId xmlns:a16="http://schemas.microsoft.com/office/drawing/2014/main" id="{4A1098B9-614F-EC42-9FB0-178A70140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906" y="2407129"/>
            <a:ext cx="465269" cy="29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treamlit Releases Version 1.0, the Fastest Way to Build">
            <a:extLst>
              <a:ext uri="{FF2B5EF4-FFF2-40B4-BE49-F238E27FC236}">
                <a16:creationId xmlns:a16="http://schemas.microsoft.com/office/drawing/2014/main" id="{D59EB8EE-7A5E-0A35-4024-4023A123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387" y="4558974"/>
            <a:ext cx="1041966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032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345</Words>
  <Application>Microsoft Office PowerPoint</Application>
  <PresentationFormat>Grand écran</PresentationFormat>
  <Paragraphs>98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Gothic</vt:lpstr>
      <vt:lpstr>Wingdings 3</vt:lpstr>
      <vt:lpstr>Ion</vt:lpstr>
      <vt:lpstr>Variaqua</vt:lpstr>
      <vt:lpstr>Sommaire</vt:lpstr>
      <vt:lpstr>Sujet</vt:lpstr>
      <vt:lpstr>Contexte</vt:lpstr>
      <vt:lpstr>Présentation de l’API Hubeau</vt:lpstr>
      <vt:lpstr>Architecture du projet</vt:lpstr>
      <vt:lpstr>Présentation du code</vt:lpstr>
      <vt:lpstr>Chronologie</vt:lpstr>
      <vt:lpstr>Use case n°1</vt:lpstr>
      <vt:lpstr>Use case n°2</vt:lpstr>
      <vt:lpstr>Use case n°3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 TRAN NGUYEN</dc:creator>
  <cp:lastModifiedBy>Nori TRAN NGUYEN</cp:lastModifiedBy>
  <cp:revision>1</cp:revision>
  <dcterms:created xsi:type="dcterms:W3CDTF">2024-10-20T13:16:03Z</dcterms:created>
  <dcterms:modified xsi:type="dcterms:W3CDTF">2024-10-20T13:58:52Z</dcterms:modified>
</cp:coreProperties>
</file>