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70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0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73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5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2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5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8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69ACB-6628-4185-9AC5-0A7E60B16A5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569A0A-3020-4A2B-A276-71785ED47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2722" y="57257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/>
              <a:t>Министерство образования Московской области</a:t>
            </a:r>
            <a:br>
              <a:rPr lang="ru-RU" sz="2000" b="1" dirty="0"/>
            </a:br>
            <a:r>
              <a:rPr lang="ru-RU" sz="2000" b="1" dirty="0"/>
              <a:t>Государственное бюджетное профессиональное образовательное учреждение Московской области «Щелковский колледж»</a:t>
            </a:r>
            <a:br>
              <a:rPr lang="ru-RU" sz="2000" b="1" dirty="0"/>
            </a:br>
            <a:r>
              <a:rPr lang="ru-RU" sz="2000" b="1" dirty="0"/>
              <a:t>(ГБПОУ МО «Щелковский колледж»)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722" y="2069163"/>
            <a:ext cx="10058400" cy="253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b="1" dirty="0"/>
              <a:t>ДИПЛОМНЫЙ ПРОЕКТ</a:t>
            </a:r>
          </a:p>
          <a:p>
            <a:pPr marL="0" indent="0" algn="ctr">
              <a:buNone/>
            </a:pPr>
            <a:r>
              <a:rPr lang="ru-RU" sz="1800" b="1" dirty="0"/>
              <a:t>по специальности</a:t>
            </a:r>
          </a:p>
          <a:p>
            <a:pPr marL="0" indent="0" algn="ctr">
              <a:buNone/>
            </a:pPr>
            <a:r>
              <a:rPr lang="ru-RU" sz="1800" b="1" u="sng" dirty="0"/>
              <a:t>09.02.07. «Информационные системы и программирование»</a:t>
            </a:r>
            <a:endParaRPr lang="ru-RU" sz="1800" dirty="0"/>
          </a:p>
          <a:p>
            <a:pPr marL="0" indent="0" algn="ctr">
              <a:buNone/>
            </a:pPr>
            <a:r>
              <a:rPr lang="ru-RU" sz="1800" i="1" dirty="0"/>
              <a:t>(код, наименование специальности</a:t>
            </a:r>
            <a:r>
              <a:rPr lang="ru-RU" sz="1800" i="1" dirty="0" smtClean="0"/>
              <a:t>) </a:t>
            </a:r>
            <a:endParaRPr lang="ru-RU" sz="1800" dirty="0" smtClean="0"/>
          </a:p>
          <a:p>
            <a:pPr marL="0" indent="0" algn="ctr">
              <a:buNone/>
            </a:pPr>
            <a:r>
              <a:rPr lang="ru-RU" sz="1800" dirty="0" smtClean="0"/>
              <a:t>Тема</a:t>
            </a:r>
            <a:r>
              <a:rPr lang="ru-RU" sz="1800" dirty="0"/>
              <a:t>: «</a:t>
            </a:r>
            <a:r>
              <a:rPr lang="ru-RU" sz="1800" u="sng" dirty="0"/>
              <a:t>Разработка сайта-визитки для фотостудии «Фото+» г. Королев</a:t>
            </a:r>
            <a:r>
              <a:rPr lang="ru-RU" sz="1800" dirty="0"/>
              <a:t> </a:t>
            </a:r>
            <a:r>
              <a:rPr lang="ru-RU" sz="1800" dirty="0" smtClean="0"/>
              <a:t>».</a:t>
            </a:r>
          </a:p>
          <a:p>
            <a:pPr marL="0" indent="0" algn="ctr">
              <a:buNone/>
            </a:pPr>
            <a:r>
              <a:rPr lang="ru-RU" sz="1800" dirty="0" smtClean="0"/>
              <a:t> 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7" y="773424"/>
            <a:ext cx="1275650" cy="12957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64105" y="4058447"/>
            <a:ext cx="342468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059180" algn="l"/>
              </a:tabLs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Студент/ка 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059180" algn="l"/>
              </a:tabLst>
            </a:pPr>
            <a:r>
              <a:rPr lang="ru-RU" u="sng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Агаджанян</a:t>
            </a:r>
            <a:r>
              <a:rPr lang="ru-RU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Норик</a:t>
            </a:r>
            <a:r>
              <a:rPr lang="ru-RU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u="sng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Оганнесович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1059180" algn="l"/>
              </a:tabLs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Группа </a:t>
            </a:r>
            <a:r>
              <a:rPr lang="ru-RU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919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ВКР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Морозова Алевтина Викторовна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Сайт – это хороший рекламный инструмент, для продвижения фотостудии. Ведь очень сложно представить любую компанию без него. Эта работа, научила и показала нам, как правильно создавать сайты.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31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491" y="2285999"/>
            <a:ext cx="9601196" cy="3318936"/>
          </a:xfrm>
        </p:spPr>
        <p:txBody>
          <a:bodyPr>
            <a:no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600" dirty="0"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 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600" dirty="0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анализ средств разработки </a:t>
            </a:r>
            <a:r>
              <a:rPr lang="ru-RU" sz="2600" dirty="0" err="1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600" dirty="0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-сайтов; 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600" dirty="0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 основные элементы сайта; 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600" dirty="0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Выбрать средства реализации для разработки сайта фотостудии; 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sz="2600" dirty="0">
                <a:uFill>
                  <a:solidFill>
                    <a:srgbClr val="000000"/>
                  </a:solidFill>
                </a:uFill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сайта-визитки. 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391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6941" y="2815724"/>
            <a:ext cx="9601196" cy="1230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Разработка </a:t>
            </a:r>
            <a:r>
              <a:rPr lang="ru-RU" sz="2600" dirty="0" err="1"/>
              <a:t>web</a:t>
            </a:r>
            <a:r>
              <a:rPr lang="ru-RU" sz="2600" dirty="0"/>
              <a:t>-сайта для фотостудии «Фото+ г. Королев</a:t>
            </a:r>
            <a:r>
              <a:rPr lang="ru-RU" sz="2600" dirty="0" smtClean="0"/>
              <a:t>».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426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Разработанное меню и шапка сайта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42" y="2544792"/>
            <a:ext cx="7047781" cy="3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портфолио на сайте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2557463"/>
            <a:ext cx="7254176" cy="36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Предоставляемые </a:t>
            </a:r>
            <a:r>
              <a:rPr lang="ru-RU" dirty="0" smtClean="0"/>
              <a:t>услуги на сайте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2484408"/>
            <a:ext cx="7228937" cy="36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Контактная информация </a:t>
            </a:r>
            <a:r>
              <a:rPr lang="ru-RU" dirty="0" smtClean="0"/>
              <a:t>фотостудии на сайте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23" y="2490310"/>
            <a:ext cx="7331221" cy="360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6722" y="2427536"/>
            <a:ext cx="9601196" cy="38179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100" dirty="0" smtClean="0"/>
              <a:t>Разработанный </a:t>
            </a:r>
            <a:r>
              <a:rPr lang="ru-RU" sz="3100" dirty="0"/>
              <a:t>сайт носит информационный характер. Сайт позволяет всем желающим увидеть информацию о работе фотостудии в любое время и в любом месте, где есть интернет.	В дальнейшем будет планироваться модернизация сайта:</a:t>
            </a:r>
          </a:p>
          <a:p>
            <a:pPr lvl="0"/>
            <a:r>
              <a:rPr lang="ru-RU" sz="3100" dirty="0"/>
              <a:t>Дополнение новыми функциями;</a:t>
            </a:r>
          </a:p>
          <a:p>
            <a:pPr lvl="0"/>
            <a:r>
              <a:rPr lang="ru-RU" sz="3100" dirty="0"/>
              <a:t>Обновление дизайна;</a:t>
            </a:r>
          </a:p>
          <a:p>
            <a:pPr lvl="0"/>
            <a:r>
              <a:rPr lang="ru-RU" sz="3100" dirty="0"/>
              <a:t>Расширение прайс-листа;</a:t>
            </a:r>
          </a:p>
          <a:p>
            <a:pPr lvl="0"/>
            <a:r>
              <a:rPr lang="ru-RU" sz="3100" dirty="0"/>
              <a:t>Введение обсуждений и так далее.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455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160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Натуральные материалы</vt:lpstr>
      <vt:lpstr>Министерство образования Московской области Государственное бюджетное профессиональное образовательное учреждение Московской области «Щелковский колледж» (ГБПОУ МО «Щелковский колледж»)</vt:lpstr>
      <vt:lpstr>Актуальность проекта</vt:lpstr>
      <vt:lpstr>Задачи проекта</vt:lpstr>
      <vt:lpstr>Цели проекта</vt:lpstr>
      <vt:lpstr>Разработанное меню и шапка сайта</vt:lpstr>
      <vt:lpstr>Страница портфолио на сайте</vt:lpstr>
      <vt:lpstr>Предоставляемые услуги на сайте</vt:lpstr>
      <vt:lpstr>Контактная информация фотостудии на сайте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Гришина</dc:creator>
  <cp:lastModifiedBy>Кристина Гришина</cp:lastModifiedBy>
  <cp:revision>3</cp:revision>
  <dcterms:created xsi:type="dcterms:W3CDTF">2023-05-25T17:31:27Z</dcterms:created>
  <dcterms:modified xsi:type="dcterms:W3CDTF">2023-05-25T17:55:43Z</dcterms:modified>
</cp:coreProperties>
</file>