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91" r:id="rId7"/>
    <p:sldId id="290" r:id="rId8"/>
    <p:sldId id="292" r:id="rId9"/>
    <p:sldId id="293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2021/10/19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2021/10/19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19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02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1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1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68" y="4732552"/>
            <a:ext cx="4941771" cy="1122202"/>
          </a:xfrm>
        </p:spPr>
        <p:txBody>
          <a:bodyPr rtlCol="0"/>
          <a:lstStyle/>
          <a:p>
            <a:pPr rtl="0"/>
            <a:r>
              <a:rPr lang="en-US" altLang="zh-CN" dirty="0"/>
              <a:t>W6,Fyp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68" y="5854754"/>
            <a:ext cx="4941770" cy="396660"/>
          </a:xfrm>
        </p:spPr>
        <p:txBody>
          <a:bodyPr rtlCol="0"/>
          <a:lstStyle/>
          <a:p>
            <a:pPr rtl="0"/>
            <a:r>
              <a:rPr lang="en-US" altLang="zh-CN" dirty="0"/>
              <a:t>Wenhui He</a:t>
            </a:r>
          </a:p>
          <a:p>
            <a:pPr rtl="0"/>
            <a:endParaRPr lang="en-US" altLang="zh-CN" dirty="0"/>
          </a:p>
        </p:txBody>
      </p:sp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254A1D1F-B8EA-4A3C-AD13-66102F59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39" y="1659167"/>
            <a:ext cx="2838596" cy="40642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59399E7-F3DA-472F-8450-C7268DCE55A7}"/>
              </a:ext>
            </a:extLst>
          </p:cNvPr>
          <p:cNvSpPr txBox="1"/>
          <p:nvPr/>
        </p:nvSpPr>
        <p:spPr>
          <a:xfrm>
            <a:off x="8084288" y="928328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《Transportation Network Analysis》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2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550A2E-BE61-4807-B669-5E255682BEE0}"/>
              </a:ext>
            </a:extLst>
          </p:cNvPr>
          <p:cNvSpPr txBox="1"/>
          <p:nvPr/>
        </p:nvSpPr>
        <p:spPr>
          <a:xfrm>
            <a:off x="3640638" y="852031"/>
            <a:ext cx="802682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Difference between STA and DTA model</a:t>
            </a:r>
            <a:r>
              <a:rPr lang="en-US" altLang="zh-CN" sz="2400" b="1" dirty="0"/>
              <a:t>:</a:t>
            </a:r>
            <a:br>
              <a:rPr lang="en-US" altLang="zh-CN" sz="2400" b="1" dirty="0"/>
            </a:br>
            <a:endParaRPr lang="en-US" altLang="zh-CN" sz="2400" b="1" dirty="0"/>
          </a:p>
          <a:p>
            <a:endParaRPr lang="en-US" altLang="zh-CN" sz="2400" b="1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Different network condition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Congestion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en-US" altLang="zh-CN" sz="2400" dirty="0"/>
              <a:t>Equilibrium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83C72-97DE-436B-AB66-2F55EF93D318}"/>
              </a:ext>
            </a:extLst>
          </p:cNvPr>
          <p:cNvSpPr txBox="1"/>
          <p:nvPr/>
        </p:nvSpPr>
        <p:spPr>
          <a:xfrm>
            <a:off x="3388242" y="808074"/>
            <a:ext cx="81303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Shortest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Path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Algorithms</a:t>
            </a:r>
          </a:p>
          <a:p>
            <a:endParaRPr lang="en-US" altLang="zh-CN" sz="3200" dirty="0"/>
          </a:p>
          <a:p>
            <a:pPr marL="342900" indent="-342900">
              <a:buFontTx/>
              <a:buChar char="-"/>
            </a:pPr>
            <a:r>
              <a:rPr lang="en-US" altLang="zh-CN" sz="2400" dirty="0"/>
              <a:t>Shortest paths on acyclic networks</a:t>
            </a:r>
          </a:p>
          <a:p>
            <a:pPr marL="342900" indent="-342900">
              <a:buFontTx/>
              <a:buChar char="-"/>
            </a:pPr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en-US" altLang="zh-CN" sz="2400" dirty="0"/>
              <a:t>Shortest paths on cyclic networks: label correcting</a:t>
            </a:r>
          </a:p>
          <a:p>
            <a:pPr marL="342900" indent="-342900">
              <a:buFontTx/>
              <a:buChar char="-"/>
            </a:pPr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en-US" altLang="zh-CN" sz="2400" dirty="0"/>
              <a:t>Shortest paths on general networks: label setting</a:t>
            </a:r>
          </a:p>
          <a:p>
            <a:pPr marL="342900" indent="-342900">
              <a:buFontTx/>
              <a:buChar char="-"/>
            </a:pPr>
            <a:endParaRPr lang="en-US" altLang="zh-CN" sz="2400" dirty="0"/>
          </a:p>
          <a:p>
            <a:pPr marL="342900" indent="-342900">
              <a:buFontTx/>
              <a:buChar char="-"/>
            </a:pPr>
            <a:r>
              <a:rPr lang="en-US" altLang="zh-CN" sz="2400" dirty="0"/>
              <a:t>Shortest paths from one origin to one destination</a:t>
            </a:r>
          </a:p>
        </p:txBody>
      </p:sp>
    </p:spTree>
    <p:extLst>
      <p:ext uri="{BB962C8B-B14F-4D97-AF65-F5344CB8AC3E}">
        <p14:creationId xmlns:p14="http://schemas.microsoft.com/office/powerpoint/2010/main" val="42347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83C72-97DE-436B-AB66-2F55EF93D318}"/>
              </a:ext>
            </a:extLst>
          </p:cNvPr>
          <p:cNvSpPr txBox="1"/>
          <p:nvPr/>
        </p:nvSpPr>
        <p:spPr>
          <a:xfrm>
            <a:off x="3388242" y="808074"/>
            <a:ext cx="8130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Shortest paths on acyclic network</a:t>
            </a:r>
          </a:p>
          <a:p>
            <a:endParaRPr lang="en-US" altLang="zh-CN" sz="3200" dirty="0"/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19CE13F1-69A8-49C0-B91A-9E06E9BA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61" y="1651590"/>
            <a:ext cx="5765252" cy="4320363"/>
          </a:xfrm>
          <a:prstGeom prst="rect">
            <a:avLst/>
          </a:prstGeom>
        </p:spPr>
      </p:pic>
      <p:pic>
        <p:nvPicPr>
          <p:cNvPr id="6" name="图片 5" descr="图示, 形状&#10;&#10;描述已自动生成">
            <a:extLst>
              <a:ext uri="{FF2B5EF4-FFF2-40B4-BE49-F238E27FC236}">
                <a16:creationId xmlns:a16="http://schemas.microsoft.com/office/drawing/2014/main" id="{E59E1271-C74F-4799-A0A7-7A0765F1D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313" y="2210797"/>
            <a:ext cx="3181514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83C72-97DE-436B-AB66-2F55EF93D318}"/>
              </a:ext>
            </a:extLst>
          </p:cNvPr>
          <p:cNvSpPr txBox="1"/>
          <p:nvPr/>
        </p:nvSpPr>
        <p:spPr>
          <a:xfrm>
            <a:off x="2721935" y="808074"/>
            <a:ext cx="9349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Shortest paths on cyclic networks: label correcting</a:t>
            </a:r>
          </a:p>
          <a:p>
            <a:endParaRPr lang="en-US" altLang="zh-CN" sz="3200" dirty="0"/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F6FC7391-0F49-4A8B-9952-DAB504B1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223" y="1452900"/>
            <a:ext cx="7045842" cy="5280010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788908A-0423-4FEB-8533-C0849803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736" y="1985739"/>
            <a:ext cx="3664138" cy="15113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9B0A3D-E3B1-44A7-90F0-840B4AAB8B9D}"/>
              </a:ext>
            </a:extLst>
          </p:cNvPr>
          <p:cNvSpPr txBox="1"/>
          <p:nvPr/>
        </p:nvSpPr>
        <p:spPr>
          <a:xfrm>
            <a:off x="2799907" y="1346683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49063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83C72-97DE-436B-AB66-2F55EF93D318}"/>
              </a:ext>
            </a:extLst>
          </p:cNvPr>
          <p:cNvSpPr txBox="1"/>
          <p:nvPr/>
        </p:nvSpPr>
        <p:spPr>
          <a:xfrm>
            <a:off x="2721935" y="808074"/>
            <a:ext cx="93495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Shortest paths on general networks: label setting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Shortest paths from one origin to one destination</a:t>
            </a:r>
          </a:p>
          <a:p>
            <a:endParaRPr lang="en-US" altLang="zh-CN" sz="3200" dirty="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1A3EBF34-3CB2-4384-A5CE-0160FBD8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935" y="1301919"/>
            <a:ext cx="5387163" cy="4037031"/>
          </a:xfrm>
          <a:prstGeom prst="rect">
            <a:avLst/>
          </a:prstGeom>
        </p:spPr>
      </p:pic>
      <p:pic>
        <p:nvPicPr>
          <p:cNvPr id="7" name="图片 6" descr="图示, 形状&#10;&#10;描述已自动生成">
            <a:extLst>
              <a:ext uri="{FF2B5EF4-FFF2-40B4-BE49-F238E27FC236}">
                <a16:creationId xmlns:a16="http://schemas.microsoft.com/office/drawing/2014/main" id="{CADF51B0-CAE0-40D8-87BC-40C62F953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973" y="1752514"/>
            <a:ext cx="3232316" cy="16764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39FD58-D33B-42B3-A6D8-4D87C99601E1}"/>
              </a:ext>
            </a:extLst>
          </p:cNvPr>
          <p:cNvSpPr txBox="1"/>
          <p:nvPr/>
        </p:nvSpPr>
        <p:spPr>
          <a:xfrm>
            <a:off x="2721935" y="1301919"/>
            <a:ext cx="211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3AF1D-7A5C-4902-AE92-B4F0CF4472C3}"/>
              </a:ext>
            </a:extLst>
          </p:cNvPr>
          <p:cNvSpPr txBox="1"/>
          <p:nvPr/>
        </p:nvSpPr>
        <p:spPr>
          <a:xfrm>
            <a:off x="2721935" y="5648129"/>
            <a:ext cx="651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 algorithm,</a:t>
            </a:r>
          </a:p>
          <a:p>
            <a:r>
              <a:rPr lang="en-US" altLang="zh-CN" dirty="0"/>
              <a:t>In line 3 of figure above, </a:t>
            </a:r>
            <a:r>
              <a:rPr lang="en-US" altLang="zh-CN" b="1" dirty="0"/>
              <a:t>g(</a:t>
            </a:r>
            <a:r>
              <a:rPr lang="en-US" altLang="zh-CN" b="1" dirty="0" err="1"/>
              <a:t>i,s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L(</a:t>
            </a:r>
            <a:r>
              <a:rPr lang="en-US" altLang="zh-CN" dirty="0" err="1"/>
              <a:t>r,i</a:t>
            </a:r>
            <a:r>
              <a:rPr lang="en-US" altLang="zh-CN" dirty="0"/>
              <a:t>) will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790584851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169</TotalTime>
  <Words>126</Words>
  <Application>Microsoft Office PowerPoint</Application>
  <PresentationFormat>宽屏</PresentationFormat>
  <Paragraphs>49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Arial</vt:lpstr>
      <vt:lpstr>Tenorite</vt:lpstr>
      <vt:lpstr>单线</vt:lpstr>
      <vt:lpstr>W6,Fyp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W6,Fyp</dc:title>
  <dc:creator>H Noriko</dc:creator>
  <cp:lastModifiedBy>H Noriko</cp:lastModifiedBy>
  <cp:revision>1</cp:revision>
  <dcterms:created xsi:type="dcterms:W3CDTF">2021-10-19T06:44:40Z</dcterms:created>
  <dcterms:modified xsi:type="dcterms:W3CDTF">2021-10-19T09:33:55Z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