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3" r:id="rId6"/>
    <p:sldId id="298" r:id="rId7"/>
    <p:sldId id="294" r:id="rId8"/>
    <p:sldId id="295" r:id="rId9"/>
    <p:sldId id="299" r:id="rId10"/>
    <p:sldId id="296" r:id="rId11"/>
    <p:sldId id="300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46083-1633-4ECB-874F-E02424B0BC9E}" v="3" dt="2021-10-12T07:34:54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" y="14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7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 Noriko" userId="a3d83babcb12a899" providerId="LiveId" clId="{92A46083-1633-4ECB-874F-E02424B0BC9E}"/>
    <pc:docChg chg="undo custSel addSld delSld modSld sldOrd">
      <pc:chgData name="H Noriko" userId="a3d83babcb12a899" providerId="LiveId" clId="{92A46083-1633-4ECB-874F-E02424B0BC9E}" dt="2021-10-12T08:01:44.773" v="516" actId="27636"/>
      <pc:docMkLst>
        <pc:docMk/>
      </pc:docMkLst>
      <pc:sldChg chg="del">
        <pc:chgData name="H Noriko" userId="a3d83babcb12a899" providerId="LiveId" clId="{92A46083-1633-4ECB-874F-E02424B0BC9E}" dt="2021-10-12T07:30:40.133" v="14" actId="2696"/>
        <pc:sldMkLst>
          <pc:docMk/>
          <pc:sldMk cId="707789176" sldId="258"/>
        </pc:sldMkLst>
      </pc:sldChg>
      <pc:sldChg chg="del">
        <pc:chgData name="H Noriko" userId="a3d83babcb12a899" providerId="LiveId" clId="{92A46083-1633-4ECB-874F-E02424B0BC9E}" dt="2021-10-12T07:29:59.157" v="5" actId="2696"/>
        <pc:sldMkLst>
          <pc:docMk/>
          <pc:sldMk cId="566997565" sldId="260"/>
        </pc:sldMkLst>
      </pc:sldChg>
      <pc:sldChg chg="del">
        <pc:chgData name="H Noriko" userId="a3d83babcb12a899" providerId="LiveId" clId="{92A46083-1633-4ECB-874F-E02424B0BC9E}" dt="2021-10-12T07:30:49.224" v="18" actId="2696"/>
        <pc:sldMkLst>
          <pc:docMk/>
          <pc:sldMk cId="1738561688" sldId="261"/>
        </pc:sldMkLst>
      </pc:sldChg>
      <pc:sldChg chg="del">
        <pc:chgData name="H Noriko" userId="a3d83babcb12a899" providerId="LiveId" clId="{92A46083-1633-4ECB-874F-E02424B0BC9E}" dt="2021-10-12T07:30:46.715" v="17" actId="2696"/>
        <pc:sldMkLst>
          <pc:docMk/>
          <pc:sldMk cId="1593920805" sldId="262"/>
        </pc:sldMkLst>
      </pc:sldChg>
      <pc:sldChg chg="del">
        <pc:chgData name="H Noriko" userId="a3d83babcb12a899" providerId="LiveId" clId="{92A46083-1633-4ECB-874F-E02424B0BC9E}" dt="2021-10-12T07:30:42.387" v="15" actId="2696"/>
        <pc:sldMkLst>
          <pc:docMk/>
          <pc:sldMk cId="1346372204" sldId="264"/>
        </pc:sldMkLst>
      </pc:sldChg>
      <pc:sldChg chg="del">
        <pc:chgData name="H Noriko" userId="a3d83babcb12a899" providerId="LiveId" clId="{92A46083-1633-4ECB-874F-E02424B0BC9E}" dt="2021-10-12T07:30:18.088" v="12" actId="2696"/>
        <pc:sldMkLst>
          <pc:docMk/>
          <pc:sldMk cId="2121178069" sldId="266"/>
        </pc:sldMkLst>
      </pc:sldChg>
      <pc:sldChg chg="del">
        <pc:chgData name="H Noriko" userId="a3d83babcb12a899" providerId="LiveId" clId="{92A46083-1633-4ECB-874F-E02424B0BC9E}" dt="2021-10-12T07:30:06.180" v="8" actId="2696"/>
        <pc:sldMkLst>
          <pc:docMk/>
          <pc:sldMk cId="1472106130" sldId="270"/>
        </pc:sldMkLst>
      </pc:sldChg>
      <pc:sldChg chg="del">
        <pc:chgData name="H Noriko" userId="a3d83babcb12a899" providerId="LiveId" clId="{92A46083-1633-4ECB-874F-E02424B0BC9E}" dt="2021-10-12T07:30:03.560" v="7" actId="2696"/>
        <pc:sldMkLst>
          <pc:docMk/>
          <pc:sldMk cId="460935096" sldId="271"/>
        </pc:sldMkLst>
      </pc:sldChg>
      <pc:sldChg chg="del">
        <pc:chgData name="H Noriko" userId="a3d83babcb12a899" providerId="LiveId" clId="{92A46083-1633-4ECB-874F-E02424B0BC9E}" dt="2021-10-12T07:29:49.403" v="1" actId="2696"/>
        <pc:sldMkLst>
          <pc:docMk/>
          <pc:sldMk cId="920173932" sldId="275"/>
        </pc:sldMkLst>
      </pc:sldChg>
      <pc:sldChg chg="del">
        <pc:chgData name="H Noriko" userId="a3d83babcb12a899" providerId="LiveId" clId="{92A46083-1633-4ECB-874F-E02424B0BC9E}" dt="2021-10-12T07:29:46.122" v="0" actId="2696"/>
        <pc:sldMkLst>
          <pc:docMk/>
          <pc:sldMk cId="2436493926" sldId="276"/>
        </pc:sldMkLst>
      </pc:sldChg>
      <pc:sldChg chg="del">
        <pc:chgData name="H Noriko" userId="a3d83babcb12a899" providerId="LiveId" clId="{92A46083-1633-4ECB-874F-E02424B0BC9E}" dt="2021-10-12T07:30:51.637" v="19" actId="2696"/>
        <pc:sldMkLst>
          <pc:docMk/>
          <pc:sldMk cId="2243494996" sldId="277"/>
        </pc:sldMkLst>
      </pc:sldChg>
      <pc:sldChg chg="del">
        <pc:chgData name="H Noriko" userId="a3d83babcb12a899" providerId="LiveId" clId="{92A46083-1633-4ECB-874F-E02424B0BC9E}" dt="2021-10-12T07:30:38.161" v="13" actId="2696"/>
        <pc:sldMkLst>
          <pc:docMk/>
          <pc:sldMk cId="2069393026" sldId="278"/>
        </pc:sldMkLst>
      </pc:sldChg>
      <pc:sldChg chg="del">
        <pc:chgData name="H Noriko" userId="a3d83babcb12a899" providerId="LiveId" clId="{92A46083-1633-4ECB-874F-E02424B0BC9E}" dt="2021-10-12T07:30:08.360" v="9" actId="2696"/>
        <pc:sldMkLst>
          <pc:docMk/>
          <pc:sldMk cId="1417396711" sldId="280"/>
        </pc:sldMkLst>
      </pc:sldChg>
      <pc:sldChg chg="del">
        <pc:chgData name="H Noriko" userId="a3d83babcb12a899" providerId="LiveId" clId="{92A46083-1633-4ECB-874F-E02424B0BC9E}" dt="2021-10-12T07:29:56.910" v="4" actId="2696"/>
        <pc:sldMkLst>
          <pc:docMk/>
          <pc:sldMk cId="3477453048" sldId="282"/>
        </pc:sldMkLst>
      </pc:sldChg>
      <pc:sldChg chg="del">
        <pc:chgData name="H Noriko" userId="a3d83babcb12a899" providerId="LiveId" clId="{92A46083-1633-4ECB-874F-E02424B0BC9E}" dt="2021-10-12T07:29:54.656" v="3" actId="2696"/>
        <pc:sldMkLst>
          <pc:docMk/>
          <pc:sldMk cId="3396266754" sldId="283"/>
        </pc:sldMkLst>
      </pc:sldChg>
      <pc:sldChg chg="del">
        <pc:chgData name="H Noriko" userId="a3d83babcb12a899" providerId="LiveId" clId="{92A46083-1633-4ECB-874F-E02424B0BC9E}" dt="2021-10-12T07:30:01.427" v="6" actId="2696"/>
        <pc:sldMkLst>
          <pc:docMk/>
          <pc:sldMk cId="57897592" sldId="287"/>
        </pc:sldMkLst>
      </pc:sldChg>
      <pc:sldChg chg="del">
        <pc:chgData name="H Noriko" userId="a3d83babcb12a899" providerId="LiveId" clId="{92A46083-1633-4ECB-874F-E02424B0BC9E}" dt="2021-10-12T07:30:44.499" v="16" actId="2696"/>
        <pc:sldMkLst>
          <pc:docMk/>
          <pc:sldMk cId="1844941827" sldId="289"/>
        </pc:sldMkLst>
      </pc:sldChg>
      <pc:sldChg chg="del">
        <pc:chgData name="H Noriko" userId="a3d83babcb12a899" providerId="LiveId" clId="{92A46083-1633-4ECB-874F-E02424B0BC9E}" dt="2021-10-12T07:29:52.231" v="2" actId="2696"/>
        <pc:sldMkLst>
          <pc:docMk/>
          <pc:sldMk cId="1177824853" sldId="290"/>
        </pc:sldMkLst>
      </pc:sldChg>
      <pc:sldChg chg="del">
        <pc:chgData name="H Noriko" userId="a3d83babcb12a899" providerId="LiveId" clId="{92A46083-1633-4ECB-874F-E02424B0BC9E}" dt="2021-10-12T07:30:14.078" v="11" actId="2696"/>
        <pc:sldMkLst>
          <pc:docMk/>
          <pc:sldMk cId="404854312" sldId="292"/>
        </pc:sldMkLst>
      </pc:sldChg>
      <pc:sldChg chg="del">
        <pc:chgData name="H Noriko" userId="a3d83babcb12a899" providerId="LiveId" clId="{92A46083-1633-4ECB-874F-E02424B0BC9E}" dt="2021-10-12T07:30:10.489" v="10" actId="2696"/>
        <pc:sldMkLst>
          <pc:docMk/>
          <pc:sldMk cId="1057409390" sldId="293"/>
        </pc:sldMkLst>
      </pc:sldChg>
      <pc:sldChg chg="delSp modSp mod">
        <pc:chgData name="H Noriko" userId="a3d83babcb12a899" providerId="LiveId" clId="{92A46083-1633-4ECB-874F-E02424B0BC9E}" dt="2021-10-12T07:42:02.884" v="147" actId="14100"/>
        <pc:sldMkLst>
          <pc:docMk/>
          <pc:sldMk cId="2257980514" sldId="294"/>
        </pc:sldMkLst>
        <pc:spChg chg="mod">
          <ac:chgData name="H Noriko" userId="a3d83babcb12a899" providerId="LiveId" clId="{92A46083-1633-4ECB-874F-E02424B0BC9E}" dt="2021-10-12T07:41:04.738" v="130" actId="1076"/>
          <ac:spMkLst>
            <pc:docMk/>
            <pc:sldMk cId="2257980514" sldId="294"/>
            <ac:spMk id="3" creationId="{D4A2EB3F-4D60-451F-8F45-7D6654D2FCD9}"/>
          </ac:spMkLst>
        </pc:spChg>
        <pc:spChg chg="mod">
          <ac:chgData name="H Noriko" userId="a3d83babcb12a899" providerId="LiveId" clId="{92A46083-1633-4ECB-874F-E02424B0BC9E}" dt="2021-10-12T07:42:02.884" v="147" actId="14100"/>
          <ac:spMkLst>
            <pc:docMk/>
            <pc:sldMk cId="2257980514" sldId="294"/>
            <ac:spMk id="4" creationId="{AC1C80FB-53F9-42EE-B1E6-D0F998EC5DFA}"/>
          </ac:spMkLst>
        </pc:spChg>
        <pc:spChg chg="del mod">
          <ac:chgData name="H Noriko" userId="a3d83babcb12a899" providerId="LiveId" clId="{92A46083-1633-4ECB-874F-E02424B0BC9E}" dt="2021-10-12T07:41:40.946" v="141"/>
          <ac:spMkLst>
            <pc:docMk/>
            <pc:sldMk cId="2257980514" sldId="294"/>
            <ac:spMk id="19" creationId="{3A736DEB-9D38-4936-97C6-8207A8466D66}"/>
          </ac:spMkLst>
        </pc:spChg>
        <pc:picChg chg="mod">
          <ac:chgData name="H Noriko" userId="a3d83babcb12a899" providerId="LiveId" clId="{92A46083-1633-4ECB-874F-E02424B0BC9E}" dt="2021-10-12T07:41:46.735" v="144" actId="1076"/>
          <ac:picMkLst>
            <pc:docMk/>
            <pc:sldMk cId="2257980514" sldId="294"/>
            <ac:picMk id="18" creationId="{629B65EC-FE0B-4329-9CD8-0B6262BA3C95}"/>
          </ac:picMkLst>
        </pc:picChg>
      </pc:sldChg>
      <pc:sldChg chg="delSp modSp mod">
        <pc:chgData name="H Noriko" userId="a3d83babcb12a899" providerId="LiveId" clId="{92A46083-1633-4ECB-874F-E02424B0BC9E}" dt="2021-10-12T07:45:10.906" v="233" actId="20577"/>
        <pc:sldMkLst>
          <pc:docMk/>
          <pc:sldMk cId="2397923239" sldId="295"/>
        </pc:sldMkLst>
        <pc:spChg chg="mod">
          <ac:chgData name="H Noriko" userId="a3d83babcb12a899" providerId="LiveId" clId="{92A46083-1633-4ECB-874F-E02424B0BC9E}" dt="2021-10-12T07:45:10.906" v="233" actId="20577"/>
          <ac:spMkLst>
            <pc:docMk/>
            <pc:sldMk cId="2397923239" sldId="295"/>
            <ac:spMk id="4" creationId="{AC1C80FB-53F9-42EE-B1E6-D0F998EC5DFA}"/>
          </ac:spMkLst>
        </pc:spChg>
        <pc:spChg chg="del mod">
          <ac:chgData name="H Noriko" userId="a3d83babcb12a899" providerId="LiveId" clId="{92A46083-1633-4ECB-874F-E02424B0BC9E}" dt="2021-10-12T07:43:44.708" v="211"/>
          <ac:spMkLst>
            <pc:docMk/>
            <pc:sldMk cId="2397923239" sldId="295"/>
            <ac:spMk id="6" creationId="{CE40D454-B8DA-4B30-BF42-F2859394F268}"/>
          </ac:spMkLst>
        </pc:spChg>
        <pc:picChg chg="mod">
          <ac:chgData name="H Noriko" userId="a3d83babcb12a899" providerId="LiveId" clId="{92A46083-1633-4ECB-874F-E02424B0BC9E}" dt="2021-10-12T07:43:08.291" v="208" actId="1076"/>
          <ac:picMkLst>
            <pc:docMk/>
            <pc:sldMk cId="2397923239" sldId="295"/>
            <ac:picMk id="5" creationId="{E0D8F7A2-71D2-485E-8F90-65F75D494B5D}"/>
          </ac:picMkLst>
        </pc:picChg>
      </pc:sldChg>
      <pc:sldChg chg="modSp mod">
        <pc:chgData name="H Noriko" userId="a3d83babcb12a899" providerId="LiveId" clId="{92A46083-1633-4ECB-874F-E02424B0BC9E}" dt="2021-10-12T08:01:44.773" v="516" actId="27636"/>
        <pc:sldMkLst>
          <pc:docMk/>
          <pc:sldMk cId="4224903247" sldId="296"/>
        </pc:sldMkLst>
        <pc:spChg chg="mod">
          <ac:chgData name="H Noriko" userId="a3d83babcb12a899" providerId="LiveId" clId="{92A46083-1633-4ECB-874F-E02424B0BC9E}" dt="2021-10-12T08:01:44.773" v="516" actId="27636"/>
          <ac:spMkLst>
            <pc:docMk/>
            <pc:sldMk cId="4224903247" sldId="296"/>
            <ac:spMk id="4" creationId="{AC1C80FB-53F9-42EE-B1E6-D0F998EC5DFA}"/>
          </ac:spMkLst>
        </pc:spChg>
      </pc:sldChg>
      <pc:sldChg chg="del ord">
        <pc:chgData name="H Noriko" userId="a3d83babcb12a899" providerId="LiveId" clId="{92A46083-1633-4ECB-874F-E02424B0BC9E}" dt="2021-10-12T07:31:22.069" v="24" actId="2696"/>
        <pc:sldMkLst>
          <pc:docMk/>
          <pc:sldMk cId="357462223" sldId="297"/>
        </pc:sldMkLst>
      </pc:sldChg>
      <pc:sldChg chg="addSp delSp modSp mod">
        <pc:chgData name="H Noriko" userId="a3d83babcb12a899" providerId="LiveId" clId="{92A46083-1633-4ECB-874F-E02424B0BC9E}" dt="2021-10-12T07:40:29.933" v="129" actId="20577"/>
        <pc:sldMkLst>
          <pc:docMk/>
          <pc:sldMk cId="1693512454" sldId="298"/>
        </pc:sldMkLst>
        <pc:spChg chg="mod">
          <ac:chgData name="H Noriko" userId="a3d83babcb12a899" providerId="LiveId" clId="{92A46083-1633-4ECB-874F-E02424B0BC9E}" dt="2021-10-12T07:36:36.014" v="72" actId="207"/>
          <ac:spMkLst>
            <pc:docMk/>
            <pc:sldMk cId="1693512454" sldId="298"/>
            <ac:spMk id="7" creationId="{3947251E-51CD-4F1B-BA4C-F0FE86CFE6C1}"/>
          </ac:spMkLst>
        </pc:spChg>
        <pc:spChg chg="mod">
          <ac:chgData name="H Noriko" userId="a3d83babcb12a899" providerId="LiveId" clId="{92A46083-1633-4ECB-874F-E02424B0BC9E}" dt="2021-10-12T07:36:27.131" v="71" actId="207"/>
          <ac:spMkLst>
            <pc:docMk/>
            <pc:sldMk cId="1693512454" sldId="298"/>
            <ac:spMk id="8" creationId="{E5620B00-F1D7-4C0F-AFAA-A566C3DCF3F8}"/>
          </ac:spMkLst>
        </pc:spChg>
        <pc:spChg chg="mod">
          <ac:chgData name="H Noriko" userId="a3d83babcb12a899" providerId="LiveId" clId="{92A46083-1633-4ECB-874F-E02424B0BC9E}" dt="2021-10-12T07:39:02.663" v="78" actId="1076"/>
          <ac:spMkLst>
            <pc:docMk/>
            <pc:sldMk cId="1693512454" sldId="298"/>
            <ac:spMk id="9" creationId="{8D1F30FB-5BFA-44C7-849A-CBEB8DCF15B6}"/>
          </ac:spMkLst>
        </pc:spChg>
        <pc:spChg chg="mod">
          <ac:chgData name="H Noriko" userId="a3d83babcb12a899" providerId="LiveId" clId="{92A46083-1633-4ECB-874F-E02424B0BC9E}" dt="2021-10-12T07:40:29.933" v="129" actId="20577"/>
          <ac:spMkLst>
            <pc:docMk/>
            <pc:sldMk cId="1693512454" sldId="298"/>
            <ac:spMk id="10" creationId="{5BB10B65-6476-44C3-8A6B-DDFC668D8A02}"/>
          </ac:spMkLst>
        </pc:spChg>
        <pc:spChg chg="add del">
          <ac:chgData name="H Noriko" userId="a3d83babcb12a899" providerId="LiveId" clId="{92A46083-1633-4ECB-874F-E02424B0BC9E}" dt="2021-10-12T07:35:36.223" v="61" actId="22"/>
          <ac:spMkLst>
            <pc:docMk/>
            <pc:sldMk cId="1693512454" sldId="298"/>
            <ac:spMk id="12" creationId="{CE9EB024-AB5F-4C17-B061-EB2564095F5B}"/>
          </ac:spMkLst>
        </pc:spChg>
        <pc:spChg chg="add mod">
          <ac:chgData name="H Noriko" userId="a3d83babcb12a899" providerId="LiveId" clId="{92A46083-1633-4ECB-874F-E02424B0BC9E}" dt="2021-10-12T07:36:19.928" v="70" actId="208"/>
          <ac:spMkLst>
            <pc:docMk/>
            <pc:sldMk cId="1693512454" sldId="298"/>
            <ac:spMk id="13" creationId="{9B753DF2-E7A6-4423-ADC8-73EF165E8792}"/>
          </ac:spMkLst>
        </pc:spChg>
        <pc:spChg chg="add mod">
          <ac:chgData name="H Noriko" userId="a3d83babcb12a899" providerId="LiveId" clId="{92A46083-1633-4ECB-874F-E02424B0BC9E}" dt="2021-10-12T07:36:52.277" v="75" actId="208"/>
          <ac:spMkLst>
            <pc:docMk/>
            <pc:sldMk cId="1693512454" sldId="298"/>
            <ac:spMk id="14" creationId="{5E82A32C-90AE-4C84-BD8D-55D50E2507AC}"/>
          </ac:spMkLst>
        </pc:spChg>
      </pc:sldChg>
      <pc:sldChg chg="delSp modSp mod">
        <pc:chgData name="H Noriko" userId="a3d83babcb12a899" providerId="LiveId" clId="{92A46083-1633-4ECB-874F-E02424B0BC9E}" dt="2021-10-12T07:46:50.368" v="266" actId="1076"/>
        <pc:sldMkLst>
          <pc:docMk/>
          <pc:sldMk cId="3404076799" sldId="299"/>
        </pc:sldMkLst>
        <pc:spChg chg="mod">
          <ac:chgData name="H Noriko" userId="a3d83babcb12a899" providerId="LiveId" clId="{92A46083-1633-4ECB-874F-E02424B0BC9E}" dt="2021-10-12T07:46:47.568" v="265" actId="20577"/>
          <ac:spMkLst>
            <pc:docMk/>
            <pc:sldMk cId="3404076799" sldId="299"/>
            <ac:spMk id="4" creationId="{AC1C80FB-53F9-42EE-B1E6-D0F998EC5DFA}"/>
          </ac:spMkLst>
        </pc:spChg>
        <pc:spChg chg="del mod">
          <ac:chgData name="H Noriko" userId="a3d83babcb12a899" providerId="LiveId" clId="{92A46083-1633-4ECB-874F-E02424B0BC9E}" dt="2021-10-12T07:45:28.254" v="236"/>
          <ac:spMkLst>
            <pc:docMk/>
            <pc:sldMk cId="3404076799" sldId="299"/>
            <ac:spMk id="6" creationId="{488F0AC3-7B1E-439A-AC62-9279F2A3205C}"/>
          </ac:spMkLst>
        </pc:spChg>
        <pc:picChg chg="mod">
          <ac:chgData name="H Noriko" userId="a3d83babcb12a899" providerId="LiveId" clId="{92A46083-1633-4ECB-874F-E02424B0BC9E}" dt="2021-10-12T07:46:50.368" v="266" actId="1076"/>
          <ac:picMkLst>
            <pc:docMk/>
            <pc:sldMk cId="3404076799" sldId="299"/>
            <ac:picMk id="5" creationId="{5BB9E66D-CADF-4A4B-8B85-7AECD4D7C751}"/>
          </ac:picMkLst>
        </pc:picChg>
      </pc:sldChg>
      <pc:sldChg chg="delSp modSp mod">
        <pc:chgData name="H Noriko" userId="a3d83babcb12a899" providerId="LiveId" clId="{92A46083-1633-4ECB-874F-E02424B0BC9E}" dt="2021-10-12T07:53:20.477" v="500" actId="20577"/>
        <pc:sldMkLst>
          <pc:docMk/>
          <pc:sldMk cId="2182569755" sldId="300"/>
        </pc:sldMkLst>
        <pc:spChg chg="del mod">
          <ac:chgData name="H Noriko" userId="a3d83babcb12a899" providerId="LiveId" clId="{92A46083-1633-4ECB-874F-E02424B0BC9E}" dt="2021-10-12T07:48:47.492" v="298"/>
          <ac:spMkLst>
            <pc:docMk/>
            <pc:sldMk cId="2182569755" sldId="300"/>
            <ac:spMk id="2" creationId="{1E9FFE8D-80F1-4C44-9E17-C7D4AB5234CB}"/>
          </ac:spMkLst>
        </pc:spChg>
        <pc:spChg chg="mod">
          <ac:chgData name="H Noriko" userId="a3d83babcb12a899" providerId="LiveId" clId="{92A46083-1633-4ECB-874F-E02424B0BC9E}" dt="2021-10-12T07:53:20.477" v="500" actId="20577"/>
          <ac:spMkLst>
            <pc:docMk/>
            <pc:sldMk cId="2182569755" sldId="300"/>
            <ac:spMk id="4" creationId="{AC1C80FB-53F9-42EE-B1E6-D0F998EC5DFA}"/>
          </ac:spMkLst>
        </pc:spChg>
        <pc:spChg chg="del mod">
          <ac:chgData name="H Noriko" userId="a3d83babcb12a899" providerId="LiveId" clId="{92A46083-1633-4ECB-874F-E02424B0BC9E}" dt="2021-10-12T07:53:10.922" v="491"/>
          <ac:spMkLst>
            <pc:docMk/>
            <pc:sldMk cId="2182569755" sldId="300"/>
            <ac:spMk id="5" creationId="{2B84E3F0-525A-4C6C-A882-80DFBF4FDACF}"/>
          </ac:spMkLst>
        </pc:spChg>
        <pc:spChg chg="del mod">
          <ac:chgData name="H Noriko" userId="a3d83babcb12a899" providerId="LiveId" clId="{92A46083-1633-4ECB-874F-E02424B0BC9E}" dt="2021-10-12T07:50:52.458" v="365"/>
          <ac:spMkLst>
            <pc:docMk/>
            <pc:sldMk cId="2182569755" sldId="300"/>
            <ac:spMk id="6" creationId="{F1897EAB-23A3-4428-98CB-2ADB83031445}"/>
          </ac:spMkLst>
        </pc:spChg>
        <pc:picChg chg="mod">
          <ac:chgData name="H Noriko" userId="a3d83babcb12a899" providerId="LiveId" clId="{92A46083-1633-4ECB-874F-E02424B0BC9E}" dt="2021-10-12T07:53:09.651" v="489" actId="14100"/>
          <ac:picMkLst>
            <pc:docMk/>
            <pc:sldMk cId="2182569755" sldId="300"/>
            <ac:picMk id="8" creationId="{A09E5265-E97C-40EA-A842-8B0DFDA60B10}"/>
          </ac:picMkLst>
        </pc:picChg>
      </pc:sldChg>
      <pc:sldChg chg="del">
        <pc:chgData name="H Noriko" userId="a3d83babcb12a899" providerId="LiveId" clId="{92A46083-1633-4ECB-874F-E02424B0BC9E}" dt="2021-10-12T07:53:36.313" v="501" actId="2696"/>
        <pc:sldMkLst>
          <pc:docMk/>
          <pc:sldMk cId="679934294" sldId="302"/>
        </pc:sldMkLst>
      </pc:sldChg>
      <pc:sldChg chg="addSp delSp modSp add mod chgLayout">
        <pc:chgData name="H Noriko" userId="a3d83babcb12a899" providerId="LiveId" clId="{92A46083-1633-4ECB-874F-E02424B0BC9E}" dt="2021-10-12T07:35:13.179" v="55" actId="1076"/>
        <pc:sldMkLst>
          <pc:docMk/>
          <pc:sldMk cId="2442010284" sldId="303"/>
        </pc:sldMkLst>
        <pc:spChg chg="del mod">
          <ac:chgData name="H Noriko" userId="a3d83babcb12a899" providerId="LiveId" clId="{92A46083-1633-4ECB-874F-E02424B0BC9E}" dt="2021-10-12T07:31:52.284" v="27" actId="21"/>
          <ac:spMkLst>
            <pc:docMk/>
            <pc:sldMk cId="2442010284" sldId="303"/>
            <ac:spMk id="2" creationId="{216815C6-3AD0-46E6-A74A-1967BD91AF50}"/>
          </ac:spMkLst>
        </pc:spChg>
        <pc:spChg chg="del mod">
          <ac:chgData name="H Noriko" userId="a3d83babcb12a899" providerId="LiveId" clId="{92A46083-1633-4ECB-874F-E02424B0BC9E}" dt="2021-10-12T07:32:02.971" v="29" actId="21"/>
          <ac:spMkLst>
            <pc:docMk/>
            <pc:sldMk cId="2442010284" sldId="303"/>
            <ac:spMk id="3" creationId="{1901B20D-4C28-4DA3-ABBD-718C22A5E58B}"/>
          </ac:spMkLst>
        </pc:spChg>
        <pc:spChg chg="add del mod ord">
          <ac:chgData name="H Noriko" userId="a3d83babcb12a899" providerId="LiveId" clId="{92A46083-1633-4ECB-874F-E02424B0BC9E}" dt="2021-10-12T07:34:09.925" v="43" actId="21"/>
          <ac:spMkLst>
            <pc:docMk/>
            <pc:sldMk cId="2442010284" sldId="303"/>
            <ac:spMk id="6" creationId="{0C9C84BC-1A8C-4D98-B6E6-E2D5AEC90295}"/>
          </ac:spMkLst>
        </pc:spChg>
        <pc:spChg chg="add del mod ord">
          <ac:chgData name="H Noriko" userId="a3d83babcb12a899" providerId="LiveId" clId="{92A46083-1633-4ECB-874F-E02424B0BC9E}" dt="2021-10-12T07:34:12.785" v="44" actId="21"/>
          <ac:spMkLst>
            <pc:docMk/>
            <pc:sldMk cId="2442010284" sldId="303"/>
            <ac:spMk id="7" creationId="{195BEF0A-DF3D-4C5F-BA0A-BD06DB82D27C}"/>
          </ac:spMkLst>
        </pc:spChg>
        <pc:picChg chg="add mod">
          <ac:chgData name="H Noriko" userId="a3d83babcb12a899" providerId="LiveId" clId="{92A46083-1633-4ECB-874F-E02424B0BC9E}" dt="2021-10-12T07:35:13.179" v="55" actId="1076"/>
          <ac:picMkLst>
            <pc:docMk/>
            <pc:sldMk cId="2442010284" sldId="303"/>
            <ac:picMk id="5" creationId="{7EF367CF-EC96-450C-B339-CEF06470413A}"/>
          </ac:picMkLst>
        </pc:picChg>
        <pc:picChg chg="add mod">
          <ac:chgData name="H Noriko" userId="a3d83babcb12a899" providerId="LiveId" clId="{92A46083-1633-4ECB-874F-E02424B0BC9E}" dt="2021-10-12T07:35:02.036" v="50" actId="1076"/>
          <ac:picMkLst>
            <pc:docMk/>
            <pc:sldMk cId="2442010284" sldId="303"/>
            <ac:picMk id="9" creationId="{FFF3D556-8ED4-40F9-BDF5-561CA3019FB2}"/>
          </ac:picMkLst>
        </pc:picChg>
      </pc:sldChg>
      <pc:sldMasterChg chg="delSldLayout">
        <pc:chgData name="H Noriko" userId="a3d83babcb12a899" providerId="LiveId" clId="{92A46083-1633-4ECB-874F-E02424B0BC9E}" dt="2021-10-12T07:30:08.360" v="9" actId="2696"/>
        <pc:sldMasterMkLst>
          <pc:docMk/>
          <pc:sldMasterMk cId="1928452137" sldId="2147483666"/>
        </pc:sldMasterMkLst>
        <pc:sldLayoutChg chg="del">
          <pc:chgData name="H Noriko" userId="a3d83babcb12a899" providerId="LiveId" clId="{92A46083-1633-4ECB-874F-E02424B0BC9E}" dt="2021-10-12T07:30:08.360" v="9" actId="2696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C354F9-AF4C-4E7A-BDE9-E5C83DA8C78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2021/10/12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891011-CD72-45B7-A8BE-48AB53A0B3AA}" type="datetime1">
              <a:rPr lang="zh-CN" altLang="en-US" noProof="0" smtClean="0"/>
              <a:t>2021/10/12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9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54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37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28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574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8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45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93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1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l"/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251" y="4217195"/>
            <a:ext cx="6797749" cy="1998680"/>
          </a:xfrm>
        </p:spPr>
        <p:txBody>
          <a:bodyPr rtlCol="0"/>
          <a:lstStyle/>
          <a:p>
            <a:pPr rtl="0"/>
            <a:r>
              <a:rPr lang="en-US" altLang="zh-CN" sz="3200" dirty="0">
                <a:latin typeface="+mj-lt"/>
                <a:cs typeface="Calibri" panose="020F0502020204030204" pitchFamily="34" charset="0"/>
              </a:rPr>
              <a:t>Traffic Flow Prediction in presence of Autonomous Vehicles </a:t>
            </a:r>
            <a:r>
              <a:rPr lang="en-US" altLang="zh-CN" sz="2000" dirty="0">
                <a:latin typeface="+mj-lt"/>
                <a:cs typeface="Calibri" panose="020F0502020204030204" pitchFamily="34" charset="0"/>
              </a:rPr>
              <a:t>with Consideration of Dynamic Traffic Assignment Model</a:t>
            </a:r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036" y="6386141"/>
            <a:ext cx="2968964" cy="396660"/>
          </a:xfrm>
        </p:spPr>
        <p:txBody>
          <a:bodyPr rtlCol="0">
            <a:noAutofit/>
          </a:bodyPr>
          <a:lstStyle/>
          <a:p>
            <a:pPr rtl="0"/>
            <a:r>
              <a:rPr lang="en-US" altLang="zh-CN" dirty="0">
                <a:latin typeface="+mn-lt"/>
              </a:rPr>
              <a:t>Wenhui He	2021.10.12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7EF367CF-EC96-450C-B339-CEF06470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06" y="1198268"/>
            <a:ext cx="3250590" cy="47951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FFF3D556-8ED4-40F9-BDF5-561CA3019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34" y="1385923"/>
            <a:ext cx="4800847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1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476" y="46739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CN" dirty="0"/>
              <a:t>Traffic assignment</a:t>
            </a:r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DD34B17-D23A-45F9-A17E-E424AC2F6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427" y="590404"/>
            <a:ext cx="6312224" cy="2838596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947251E-51CD-4F1B-BA4C-F0FE86CFE6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2109" y="2475976"/>
            <a:ext cx="1936265" cy="557950"/>
          </a:xfrm>
        </p:spPr>
        <p:txBody>
          <a:bodyPr>
            <a:norm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Traffic assignment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620B00-F1D7-4C0F-AFAA-A566C3DCF3F8}"/>
              </a:ext>
            </a:extLst>
          </p:cNvPr>
          <p:cNvSpPr txBox="1"/>
          <p:nvPr/>
        </p:nvSpPr>
        <p:spPr>
          <a:xfrm>
            <a:off x="2972109" y="1194320"/>
            <a:ext cx="1481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Planning model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1F30FB-5BFA-44C7-849A-CBEB8DCF15B6}"/>
              </a:ext>
            </a:extLst>
          </p:cNvPr>
          <p:cNvSpPr txBox="1"/>
          <p:nvPr/>
        </p:nvSpPr>
        <p:spPr>
          <a:xfrm>
            <a:off x="8747941" y="3056469"/>
            <a:ext cx="482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Figure: schematic of the four-step process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B10B65-6476-44C3-8A6B-DDFC668D8A02}"/>
              </a:ext>
            </a:extLst>
          </p:cNvPr>
          <p:cNvSpPr txBox="1"/>
          <p:nvPr/>
        </p:nvSpPr>
        <p:spPr>
          <a:xfrm>
            <a:off x="4532122" y="4446646"/>
            <a:ext cx="745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Goal: predict how many drivers are going to use each roadway segment</a:t>
            </a:r>
          </a:p>
          <a:p>
            <a:endParaRPr lang="en-US" altLang="zh-CN" dirty="0"/>
          </a:p>
          <a:p>
            <a:r>
              <a:rPr lang="en-US" altLang="zh-CN" dirty="0"/>
              <a:t>Further: can estimate congestion, emissions, toll revenue etc..</a:t>
            </a:r>
          </a:p>
          <a:p>
            <a:endParaRPr lang="en-US" altLang="zh-CN" dirty="0"/>
          </a:p>
          <a:p>
            <a:r>
              <a:rPr lang="en-US" altLang="zh-CN" dirty="0"/>
              <a:t>The key idea: equilibrium</a:t>
            </a:r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753DF2-E7A6-4423-ADC8-73EF165E8792}"/>
              </a:ext>
            </a:extLst>
          </p:cNvPr>
          <p:cNvSpPr/>
          <p:nvPr/>
        </p:nvSpPr>
        <p:spPr>
          <a:xfrm>
            <a:off x="4908374" y="1063256"/>
            <a:ext cx="6461375" cy="1924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82A32C-90AE-4C84-BD8D-55D50E2507AC}"/>
              </a:ext>
            </a:extLst>
          </p:cNvPr>
          <p:cNvSpPr/>
          <p:nvPr/>
        </p:nvSpPr>
        <p:spPr>
          <a:xfrm>
            <a:off x="5096540" y="2254102"/>
            <a:ext cx="1906772" cy="4936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1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20" y="5177182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CN" dirty="0"/>
              <a:t>equilibrium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7569" y="4033575"/>
            <a:ext cx="7037501" cy="2197104"/>
          </a:xfrm>
        </p:spPr>
        <p:txBody>
          <a:bodyPr rtlCol="0">
            <a:normAutofit/>
          </a:bodyPr>
          <a:lstStyle/>
          <a:p>
            <a:pPr rtl="0"/>
            <a:endParaRPr lang="en-US" altLang="zh-CN" dirty="0"/>
          </a:p>
          <a:p>
            <a:pPr rtl="0"/>
            <a:r>
              <a:rPr lang="en-US" altLang="zh-CN" dirty="0"/>
              <a:t>Good prediction: mutually consistent in the sense that all of the systems should ‘agree’ with the prediction (such a consistent solution is termed an equilibrium)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/>
              <a:t>Properties: uniqueness, existence, efficiency</a:t>
            </a:r>
          </a:p>
        </p:txBody>
      </p:sp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629B65EC-FE0B-4329-9CD8-0B6262BA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69" y="921499"/>
            <a:ext cx="6466773" cy="28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8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476" y="4673907"/>
            <a:ext cx="2965561" cy="1790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CN" dirty="0"/>
              <a:t>Static Traffic Assignment Model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527446"/>
            <a:ext cx="5431971" cy="507236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assumption: network conditions are at steady-state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/>
              <a:t>traffic flow model: based to link performance functions:</a:t>
            </a:r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en-US" altLang="zh-CN" dirty="0"/>
              <a:t>User equilibrium: all used paths between the same origin and destination have equal and minimal travel times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/>
              <a:t>advantage of using link performance functions: user equilibrium and system optimum states can be found with relative ease</a:t>
            </a:r>
            <a:endParaRPr lang="zh-CN" altLang="en-US" dirty="0"/>
          </a:p>
        </p:txBody>
      </p:sp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21" name="页脚占位符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0D8F7A2-71D2-485E-8F90-65F75D49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96" y="1518883"/>
            <a:ext cx="2978303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2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24" y="46739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CN" dirty="0"/>
              <a:t>Static Traffic Assignment Model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527446"/>
            <a:ext cx="5431971" cy="553311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do not monitor how network conditions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/>
              <a:t>an increase in flow on the link is assumed to increase the travel time of all vehicles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/>
              <a:t>lower-capacity links have higher travel times under the same demand</a:t>
            </a:r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en-US" altLang="zh-CN" dirty="0"/>
              <a:t>When to use: when there is considerable uncertainty in the input data or when running a large number of scenarios is more important than detailed congestion information</a:t>
            </a:r>
          </a:p>
        </p:txBody>
      </p:sp>
      <p:pic>
        <p:nvPicPr>
          <p:cNvPr id="5" name="图片 4" descr="图标&#10;&#10;中度可信度描述已自动生成">
            <a:extLst>
              <a:ext uri="{FF2B5EF4-FFF2-40B4-BE49-F238E27FC236}">
                <a16:creationId xmlns:a16="http://schemas.microsoft.com/office/drawing/2014/main" id="{5BB9E66D-CADF-4A4B-8B85-7AECD4D7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652" y="2669446"/>
            <a:ext cx="4448493" cy="15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7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476" y="4673907"/>
            <a:ext cx="2965561" cy="1790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CN" dirty="0"/>
              <a:t>Dynamic Traffic Assignment Model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527446"/>
            <a:ext cx="5431971" cy="4966042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n-US" altLang="zh-CN" sz="2300" dirty="0"/>
              <a:t>represent changes in congestion and demand patterns over the course of several hours or a day</a:t>
            </a:r>
          </a:p>
          <a:p>
            <a:pPr rtl="0"/>
            <a:endParaRPr lang="en-US" altLang="zh-CN" sz="2300" dirty="0"/>
          </a:p>
          <a:p>
            <a:pPr rtl="0"/>
            <a:r>
              <a:rPr lang="en-US" altLang="zh-CN" sz="2300" dirty="0"/>
              <a:t>More realistic in portraying congestion</a:t>
            </a:r>
          </a:p>
          <a:p>
            <a:pPr rtl="0"/>
            <a:endParaRPr lang="en-US" altLang="zh-CN" sz="2300" dirty="0"/>
          </a:p>
          <a:p>
            <a:pPr rtl="0"/>
            <a:r>
              <a:rPr lang="en-US" altLang="zh-CN" sz="2300" dirty="0"/>
              <a:t>are inherently mode-specific</a:t>
            </a:r>
          </a:p>
          <a:p>
            <a:pPr rtl="0"/>
            <a:endParaRPr lang="en-US" altLang="zh-CN" sz="2300" dirty="0"/>
          </a:p>
          <a:p>
            <a:pPr rtl="0"/>
            <a:r>
              <a:rPr lang="en-US" altLang="zh-CN" sz="2300" dirty="0"/>
              <a:t>track changes </a:t>
            </a:r>
            <a:r>
              <a:rPr lang="en-US" altLang="zh-CN" sz="2300" dirty="0">
                <a:sym typeface="Wingdings" panose="05000000000000000000" pitchFamily="2" charset="2"/>
              </a:rPr>
              <a:t></a:t>
            </a:r>
            <a:r>
              <a:rPr lang="en-US" altLang="zh-CN" sz="2300" dirty="0"/>
              <a:t> the locations of vehicles </a:t>
            </a:r>
            <a:r>
              <a:rPr lang="en-US" altLang="zh-CN" sz="2300" dirty="0">
                <a:sym typeface="Wingdings" panose="05000000000000000000" pitchFamily="2" charset="2"/>
              </a:rPr>
              <a:t> </a:t>
            </a:r>
            <a:r>
              <a:rPr lang="en-US" altLang="zh-CN" sz="2300" dirty="0"/>
              <a:t>address some or all of the shortcomings of link performance functions </a:t>
            </a:r>
          </a:p>
          <a:p>
            <a:pPr rtl="0"/>
            <a:endParaRPr lang="en-US" altLang="zh-CN" sz="2300" dirty="0"/>
          </a:p>
          <a:p>
            <a:r>
              <a:rPr lang="en-US" altLang="zh-CN" sz="2300" dirty="0"/>
              <a:t>dynamic user equilibrium: All paths used by travelers departing the same origin, for the same destination, at the same time, have equal and minimal travel times.</a:t>
            </a:r>
          </a:p>
          <a:p>
            <a:endParaRPr lang="en-US" altLang="zh-CN" sz="2300" dirty="0"/>
          </a:p>
          <a:p>
            <a:r>
              <a:rPr lang="en-US" altLang="zh-CN" sz="2300" dirty="0"/>
              <a:t>When to use: when travel conditions are changing rapidly during analysis period, and input data are known with high certainty</a:t>
            </a:r>
          </a:p>
          <a:p>
            <a:pPr rtl="0"/>
            <a:endParaRPr lang="en-US" altLang="zh-CN" dirty="0"/>
          </a:p>
        </p:txBody>
      </p:sp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21" name="页脚占位符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0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476" y="4673907"/>
            <a:ext cx="2965561" cy="1790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CN" dirty="0"/>
              <a:t>Dynamic Traffic Assignment Model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527446"/>
            <a:ext cx="5431971" cy="573158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dirty="0"/>
              <a:t>DTA is an iterative process: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/>
              <a:t>route choices are updated at each iteration until an (approximate) dynamic user equilibrium solution has been found</a:t>
            </a:r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r>
              <a:rPr lang="en-US" altLang="zh-CN" dirty="0"/>
              <a:t>Disadvantage:</a:t>
            </a:r>
          </a:p>
          <a:p>
            <a:r>
              <a:rPr lang="en-US" altLang="zh-CN" dirty="0"/>
              <a:t>- more computational time and memory</a:t>
            </a:r>
          </a:p>
          <a:p>
            <a:r>
              <a:rPr lang="en-US" altLang="zh-CN" dirty="0"/>
              <a:t>- more input data for calibration</a:t>
            </a:r>
          </a:p>
          <a:p>
            <a:r>
              <a:rPr lang="en-US" altLang="zh-CN" dirty="0"/>
              <a:t>- requiring more input data</a:t>
            </a:r>
          </a:p>
          <a:p>
            <a:r>
              <a:rPr lang="en-US" altLang="zh-CN" dirty="0"/>
              <a:t>- Proving convergence of iterative schemes is also more difficult</a:t>
            </a:r>
            <a:endParaRPr lang="zh-CN" altLang="en-US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</p:txBody>
      </p:sp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21" name="页脚占位符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A09E5265-E97C-40EA-A842-8B0DFDA60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15" y="1925005"/>
            <a:ext cx="3818221" cy="21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69755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10_TF22318419_Win32" id="{F141DCE7-A274-4EDC-95ED-DF4708842D42}" vid="{F34F8A2A-211F-40A8-A40C-3695F438F4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极简风格营销</Template>
  <TotalTime>238</TotalTime>
  <Words>405</Words>
  <Application>Microsoft Office PowerPoint</Application>
  <PresentationFormat>宽屏</PresentationFormat>
  <Paragraphs>84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Microsoft YaHei UI</vt:lpstr>
      <vt:lpstr>Arial</vt:lpstr>
      <vt:lpstr>Tenorite</vt:lpstr>
      <vt:lpstr>单线</vt:lpstr>
      <vt:lpstr>Traffic Flow Prediction in presence of Autonomous Vehicles with Consideration of Dynamic Traffic Assignment Model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Prediction in presence of Autonomous Vehicles with Consideration of Dynamic Traffic Assignment Model</dc:title>
  <dc:creator>H Noriko</dc:creator>
  <cp:lastModifiedBy>H Noriko</cp:lastModifiedBy>
  <cp:revision>1</cp:revision>
  <dcterms:created xsi:type="dcterms:W3CDTF">2021-10-12T04:03:39Z</dcterms:created>
  <dcterms:modified xsi:type="dcterms:W3CDTF">2021-10-12T08:02:06Z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