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7" r:id="rId6"/>
    <p:sldId id="266" r:id="rId7"/>
    <p:sldId id="271" r:id="rId8"/>
    <p:sldId id="269" r:id="rId9"/>
    <p:sldId id="268" r:id="rId1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FA3899-AF4A-44C8-9744-53178F9BC39E}" v="30" dt="2021-11-02T06:42:17.7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70" y="10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 Noriko" userId="a3d83babcb12a899" providerId="LiveId" clId="{48FA3899-AF4A-44C8-9744-53178F9BC39E}"/>
    <pc:docChg chg="undo custSel addSld delSld modSld sldOrd">
      <pc:chgData name="H Noriko" userId="a3d83babcb12a899" providerId="LiveId" clId="{48FA3899-AF4A-44C8-9744-53178F9BC39E}" dt="2021-11-02T08:29:13.337" v="1594" actId="2696"/>
      <pc:docMkLst>
        <pc:docMk/>
      </pc:docMkLst>
      <pc:sldChg chg="modSp mod">
        <pc:chgData name="H Noriko" userId="a3d83babcb12a899" providerId="LiveId" clId="{48FA3899-AF4A-44C8-9744-53178F9BC39E}" dt="2021-11-02T06:43:49.206" v="1592" actId="20577"/>
        <pc:sldMkLst>
          <pc:docMk/>
          <pc:sldMk cId="2121178069" sldId="266"/>
        </pc:sldMkLst>
        <pc:spChg chg="mod">
          <ac:chgData name="H Noriko" userId="a3d83babcb12a899" providerId="LiveId" clId="{48FA3899-AF4A-44C8-9744-53178F9BC39E}" dt="2021-11-02T06:42:25.273" v="1545" actId="20577"/>
          <ac:spMkLst>
            <pc:docMk/>
            <pc:sldMk cId="2121178069" sldId="266"/>
            <ac:spMk id="20" creationId="{B07C56B9-721F-4614-A36C-835B78FC791E}"/>
          </ac:spMkLst>
        </pc:spChg>
        <pc:spChg chg="mod">
          <ac:chgData name="H Noriko" userId="a3d83babcb12a899" providerId="LiveId" clId="{48FA3899-AF4A-44C8-9744-53178F9BC39E}" dt="2021-11-02T06:43:49.206" v="1592" actId="20577"/>
          <ac:spMkLst>
            <pc:docMk/>
            <pc:sldMk cId="2121178069" sldId="266"/>
            <ac:spMk id="21" creationId="{11D4D3F2-9D36-4C67-BD9F-0E0556A65DF3}"/>
          </ac:spMkLst>
        </pc:spChg>
      </pc:sldChg>
      <pc:sldChg chg="addSp delSp modSp mod">
        <pc:chgData name="H Noriko" userId="a3d83babcb12a899" providerId="LiveId" clId="{48FA3899-AF4A-44C8-9744-53178F9BC39E}" dt="2021-11-02T05:14:19.312" v="618" actId="1076"/>
        <pc:sldMkLst>
          <pc:docMk/>
          <pc:sldMk cId="2747668561" sldId="268"/>
        </pc:sldMkLst>
        <pc:spChg chg="add mod">
          <ac:chgData name="H Noriko" userId="a3d83babcb12a899" providerId="LiveId" clId="{48FA3899-AF4A-44C8-9744-53178F9BC39E}" dt="2021-11-02T05:04:38.059" v="615" actId="1076"/>
          <ac:spMkLst>
            <pc:docMk/>
            <pc:sldMk cId="2747668561" sldId="268"/>
            <ac:spMk id="2" creationId="{4137C2C3-7832-4FF8-8E47-0F2539869BCC}"/>
          </ac:spMkLst>
        </pc:spChg>
        <pc:spChg chg="add mod">
          <ac:chgData name="H Noriko" userId="a3d83babcb12a899" providerId="LiveId" clId="{48FA3899-AF4A-44C8-9744-53178F9BC39E}" dt="2021-11-02T05:04:50.254" v="616" actId="1076"/>
          <ac:spMkLst>
            <pc:docMk/>
            <pc:sldMk cId="2747668561" sldId="268"/>
            <ac:spMk id="5" creationId="{821B3FF2-71FA-4FC0-9DEB-2621C8021C69}"/>
          </ac:spMkLst>
        </pc:spChg>
        <pc:spChg chg="add mod">
          <ac:chgData name="H Noriko" userId="a3d83babcb12a899" providerId="LiveId" clId="{48FA3899-AF4A-44C8-9744-53178F9BC39E}" dt="2021-11-02T05:04:50.254" v="616" actId="1076"/>
          <ac:spMkLst>
            <pc:docMk/>
            <pc:sldMk cId="2747668561" sldId="268"/>
            <ac:spMk id="6" creationId="{D549E5EB-7706-43CD-9B83-5C4BF52FCA38}"/>
          </ac:spMkLst>
        </pc:spChg>
        <pc:spChg chg="add del mod">
          <ac:chgData name="H Noriko" userId="a3d83babcb12a899" providerId="LiveId" clId="{48FA3899-AF4A-44C8-9744-53178F9BC39E}" dt="2021-11-02T04:24:19.127" v="440" actId="478"/>
          <ac:spMkLst>
            <pc:docMk/>
            <pc:sldMk cId="2747668561" sldId="268"/>
            <ac:spMk id="7" creationId="{C7B60B28-37D5-4DCB-BF64-A36FBF9EDAFF}"/>
          </ac:spMkLst>
        </pc:spChg>
        <pc:spChg chg="add mod">
          <ac:chgData name="H Noriko" userId="a3d83babcb12a899" providerId="LiveId" clId="{48FA3899-AF4A-44C8-9744-53178F9BC39E}" dt="2021-11-02T05:04:50.254" v="616" actId="1076"/>
          <ac:spMkLst>
            <pc:docMk/>
            <pc:sldMk cId="2747668561" sldId="268"/>
            <ac:spMk id="10" creationId="{E6065907-5918-4358-82DB-56EAC94D128D}"/>
          </ac:spMkLst>
        </pc:spChg>
        <pc:spChg chg="add mod">
          <ac:chgData name="H Noriko" userId="a3d83babcb12a899" providerId="LiveId" clId="{48FA3899-AF4A-44C8-9744-53178F9BC39E}" dt="2021-11-02T05:04:50.254" v="616" actId="1076"/>
          <ac:spMkLst>
            <pc:docMk/>
            <pc:sldMk cId="2747668561" sldId="268"/>
            <ac:spMk id="11" creationId="{B60734BC-C2CF-4D14-8ABE-F33448140D34}"/>
          </ac:spMkLst>
        </pc:spChg>
        <pc:spChg chg="add mod">
          <ac:chgData name="H Noriko" userId="a3d83babcb12a899" providerId="LiveId" clId="{48FA3899-AF4A-44C8-9744-53178F9BC39E}" dt="2021-11-02T05:04:50.254" v="616" actId="1076"/>
          <ac:spMkLst>
            <pc:docMk/>
            <pc:sldMk cId="2747668561" sldId="268"/>
            <ac:spMk id="12" creationId="{38D12DAB-55B2-4F90-8338-0F509ED5FD71}"/>
          </ac:spMkLst>
        </pc:spChg>
        <pc:spChg chg="add mod">
          <ac:chgData name="H Noriko" userId="a3d83babcb12a899" providerId="LiveId" clId="{48FA3899-AF4A-44C8-9744-53178F9BC39E}" dt="2021-11-02T05:04:50.254" v="616" actId="1076"/>
          <ac:spMkLst>
            <pc:docMk/>
            <pc:sldMk cId="2747668561" sldId="268"/>
            <ac:spMk id="13" creationId="{076FAFBF-35D0-4222-A2AD-50114247BC62}"/>
          </ac:spMkLst>
        </pc:spChg>
        <pc:spChg chg="add mod">
          <ac:chgData name="H Noriko" userId="a3d83babcb12a899" providerId="LiveId" clId="{48FA3899-AF4A-44C8-9744-53178F9BC39E}" dt="2021-11-02T05:04:50.254" v="616" actId="1076"/>
          <ac:spMkLst>
            <pc:docMk/>
            <pc:sldMk cId="2747668561" sldId="268"/>
            <ac:spMk id="14" creationId="{560400D5-5662-45B4-A521-CDCECF356382}"/>
          </ac:spMkLst>
        </pc:spChg>
        <pc:spChg chg="add mod">
          <ac:chgData name="H Noriko" userId="a3d83babcb12a899" providerId="LiveId" clId="{48FA3899-AF4A-44C8-9744-53178F9BC39E}" dt="2021-11-02T05:14:19.312" v="618" actId="1076"/>
          <ac:spMkLst>
            <pc:docMk/>
            <pc:sldMk cId="2747668561" sldId="268"/>
            <ac:spMk id="21" creationId="{D493758C-4F62-45FB-8086-43C46867A5D5}"/>
          </ac:spMkLst>
        </pc:spChg>
        <pc:picChg chg="add mod">
          <ac:chgData name="H Noriko" userId="a3d83babcb12a899" providerId="LiveId" clId="{48FA3899-AF4A-44C8-9744-53178F9BC39E}" dt="2021-11-02T05:04:50.254" v="616" actId="1076"/>
          <ac:picMkLst>
            <pc:docMk/>
            <pc:sldMk cId="2747668561" sldId="268"/>
            <ac:picMk id="4" creationId="{63E88035-5B12-412C-B22D-ABBEE1CF4529}"/>
          </ac:picMkLst>
        </pc:picChg>
        <pc:cxnChg chg="add del">
          <ac:chgData name="H Noriko" userId="a3d83babcb12a899" providerId="LiveId" clId="{48FA3899-AF4A-44C8-9744-53178F9BC39E}" dt="2021-11-02T04:16:24.119" v="228" actId="478"/>
          <ac:cxnSpMkLst>
            <pc:docMk/>
            <pc:sldMk cId="2747668561" sldId="268"/>
            <ac:cxnSpMk id="9" creationId="{46CED687-9DC0-448B-A9ED-D0E8863FCEDE}"/>
          </ac:cxnSpMkLst>
        </pc:cxnChg>
        <pc:cxnChg chg="add del">
          <ac:chgData name="H Noriko" userId="a3d83babcb12a899" providerId="LiveId" clId="{48FA3899-AF4A-44C8-9744-53178F9BC39E}" dt="2021-11-02T04:31:45.980" v="535" actId="11529"/>
          <ac:cxnSpMkLst>
            <pc:docMk/>
            <pc:sldMk cId="2747668561" sldId="268"/>
            <ac:cxnSpMk id="16" creationId="{CB648C77-9664-4CC0-BDFF-DCC156230DF2}"/>
          </ac:cxnSpMkLst>
        </pc:cxnChg>
        <pc:cxnChg chg="add mod">
          <ac:chgData name="H Noriko" userId="a3d83babcb12a899" providerId="LiveId" clId="{48FA3899-AF4A-44C8-9744-53178F9BC39E}" dt="2021-11-02T05:14:16.590" v="617" actId="1076"/>
          <ac:cxnSpMkLst>
            <pc:docMk/>
            <pc:sldMk cId="2747668561" sldId="268"/>
            <ac:cxnSpMk id="18" creationId="{DA60B2C7-826F-4938-9003-095543B106B7}"/>
          </ac:cxnSpMkLst>
        </pc:cxnChg>
      </pc:sldChg>
      <pc:sldChg chg="addSp delSp modSp add mod ord">
        <pc:chgData name="H Noriko" userId="a3d83babcb12a899" providerId="LiveId" clId="{48FA3899-AF4A-44C8-9744-53178F9BC39E}" dt="2021-11-02T05:37:19.743" v="969" actId="20577"/>
        <pc:sldMkLst>
          <pc:docMk/>
          <pc:sldMk cId="1014279823" sldId="269"/>
        </pc:sldMkLst>
        <pc:spChg chg="add mod">
          <ac:chgData name="H Noriko" userId="a3d83babcb12a899" providerId="LiveId" clId="{48FA3899-AF4A-44C8-9744-53178F9BC39E}" dt="2021-11-02T05:24:43.771" v="719" actId="255"/>
          <ac:spMkLst>
            <pc:docMk/>
            <pc:sldMk cId="1014279823" sldId="269"/>
            <ac:spMk id="2" creationId="{DDF8B770-1639-45CE-976F-12478D2BD175}"/>
          </ac:spMkLst>
        </pc:spChg>
        <pc:spChg chg="add mod">
          <ac:chgData name="H Noriko" userId="a3d83babcb12a899" providerId="LiveId" clId="{48FA3899-AF4A-44C8-9744-53178F9BC39E}" dt="2021-11-02T05:24:05.143" v="718" actId="1076"/>
          <ac:spMkLst>
            <pc:docMk/>
            <pc:sldMk cId="1014279823" sldId="269"/>
            <ac:spMk id="5" creationId="{3E5DA577-9FED-4156-89E8-BDAD6A057ADD}"/>
          </ac:spMkLst>
        </pc:spChg>
        <pc:spChg chg="add mod">
          <ac:chgData name="H Noriko" userId="a3d83babcb12a899" providerId="LiveId" clId="{48FA3899-AF4A-44C8-9744-53178F9BC39E}" dt="2021-11-02T05:37:19.743" v="969" actId="20577"/>
          <ac:spMkLst>
            <pc:docMk/>
            <pc:sldMk cId="1014279823" sldId="269"/>
            <ac:spMk id="8" creationId="{12BC0F1A-E805-4526-B220-E22BC38758DE}"/>
          </ac:spMkLst>
        </pc:spChg>
        <pc:spChg chg="add del mod">
          <ac:chgData name="H Noriko" userId="a3d83babcb12a899" providerId="LiveId" clId="{48FA3899-AF4A-44C8-9744-53178F9BC39E}" dt="2021-11-02T05:29:57.410" v="842" actId="21"/>
          <ac:spMkLst>
            <pc:docMk/>
            <pc:sldMk cId="1014279823" sldId="269"/>
            <ac:spMk id="9" creationId="{A80805CE-0164-4CF6-9162-784B2CED21AE}"/>
          </ac:spMkLst>
        </pc:spChg>
        <pc:spChg chg="add del mod">
          <ac:chgData name="H Noriko" userId="a3d83babcb12a899" providerId="LiveId" clId="{48FA3899-AF4A-44C8-9744-53178F9BC39E}" dt="2021-11-02T05:30:00.557" v="844"/>
          <ac:spMkLst>
            <pc:docMk/>
            <pc:sldMk cId="1014279823" sldId="269"/>
            <ac:spMk id="10" creationId="{8AFF11EE-4680-4BAB-AE11-1D5492237E7F}"/>
          </ac:spMkLst>
        </pc:spChg>
        <pc:spChg chg="add del mod">
          <ac:chgData name="H Noriko" userId="a3d83babcb12a899" providerId="LiveId" clId="{48FA3899-AF4A-44C8-9744-53178F9BC39E}" dt="2021-11-02T05:30:02.310" v="846"/>
          <ac:spMkLst>
            <pc:docMk/>
            <pc:sldMk cId="1014279823" sldId="269"/>
            <ac:spMk id="11" creationId="{7B5B2ABF-55A9-42C1-AD2E-70D34620B946}"/>
          </ac:spMkLst>
        </pc:spChg>
        <pc:spChg chg="add del mod">
          <ac:chgData name="H Noriko" userId="a3d83babcb12a899" providerId="LiveId" clId="{48FA3899-AF4A-44C8-9744-53178F9BC39E}" dt="2021-11-02T05:31:57.146" v="852" actId="21"/>
          <ac:spMkLst>
            <pc:docMk/>
            <pc:sldMk cId="1014279823" sldId="269"/>
            <ac:spMk id="12" creationId="{CBD1DB98-2405-44F5-B359-89CD43C835CA}"/>
          </ac:spMkLst>
        </pc:spChg>
        <pc:picChg chg="add mod">
          <ac:chgData name="H Noriko" userId="a3d83babcb12a899" providerId="LiveId" clId="{48FA3899-AF4A-44C8-9744-53178F9BC39E}" dt="2021-11-02T05:23:59.330" v="716" actId="1076"/>
          <ac:picMkLst>
            <pc:docMk/>
            <pc:sldMk cId="1014279823" sldId="269"/>
            <ac:picMk id="4" creationId="{B5ADAFBE-7A15-44C3-AA12-FD72F712327D}"/>
          </ac:picMkLst>
        </pc:picChg>
        <pc:picChg chg="add mod">
          <ac:chgData name="H Noriko" userId="a3d83babcb12a899" providerId="LiveId" clId="{48FA3899-AF4A-44C8-9744-53178F9BC39E}" dt="2021-11-02T05:34:12.656" v="911" actId="1440"/>
          <ac:picMkLst>
            <pc:docMk/>
            <pc:sldMk cId="1014279823" sldId="269"/>
            <ac:picMk id="7" creationId="{365FD43E-C484-432C-9E0C-4C7244A4C7FA}"/>
          </ac:picMkLst>
        </pc:picChg>
        <pc:cxnChg chg="add del">
          <ac:chgData name="H Noriko" userId="a3d83babcb12a899" providerId="LiveId" clId="{48FA3899-AF4A-44C8-9744-53178F9BC39E}" dt="2021-11-02T05:33:17.675" v="899" actId="11529"/>
          <ac:cxnSpMkLst>
            <pc:docMk/>
            <pc:sldMk cId="1014279823" sldId="269"/>
            <ac:cxnSpMk id="14" creationId="{7DAD8707-38E5-4DFD-8085-0501F41232F0}"/>
          </ac:cxnSpMkLst>
        </pc:cxnChg>
        <pc:cxnChg chg="add mod">
          <ac:chgData name="H Noriko" userId="a3d83babcb12a899" providerId="LiveId" clId="{48FA3899-AF4A-44C8-9744-53178F9BC39E}" dt="2021-11-02T05:34:36.475" v="912" actId="14861"/>
          <ac:cxnSpMkLst>
            <pc:docMk/>
            <pc:sldMk cId="1014279823" sldId="269"/>
            <ac:cxnSpMk id="16" creationId="{A2E45529-F74C-4152-8758-A821B7025965}"/>
          </ac:cxnSpMkLst>
        </pc:cxnChg>
        <pc:cxnChg chg="add mod">
          <ac:chgData name="H Noriko" userId="a3d83babcb12a899" providerId="LiveId" clId="{48FA3899-AF4A-44C8-9744-53178F9BC39E}" dt="2021-11-02T05:34:43.029" v="913" actId="14861"/>
          <ac:cxnSpMkLst>
            <pc:docMk/>
            <pc:sldMk cId="1014279823" sldId="269"/>
            <ac:cxnSpMk id="18" creationId="{558A3FE8-EE3C-4766-995B-51E3A4444A09}"/>
          </ac:cxnSpMkLst>
        </pc:cxnChg>
      </pc:sldChg>
      <pc:sldChg chg="add del">
        <pc:chgData name="H Noriko" userId="a3d83babcb12a899" providerId="LiveId" clId="{48FA3899-AF4A-44C8-9744-53178F9BC39E}" dt="2021-11-02T08:29:13.337" v="1594" actId="2696"/>
        <pc:sldMkLst>
          <pc:docMk/>
          <pc:sldMk cId="3059606136" sldId="270"/>
        </pc:sldMkLst>
      </pc:sldChg>
      <pc:sldChg chg="addSp modSp add mod ord">
        <pc:chgData name="H Noriko" userId="a3d83babcb12a899" providerId="LiveId" clId="{48FA3899-AF4A-44C8-9744-53178F9BC39E}" dt="2021-11-02T06:48:52.365" v="1593" actId="20577"/>
        <pc:sldMkLst>
          <pc:docMk/>
          <pc:sldMk cId="1889847338" sldId="271"/>
        </pc:sldMkLst>
        <pc:spChg chg="add mod">
          <ac:chgData name="H Noriko" userId="a3d83babcb12a899" providerId="LiveId" clId="{48FA3899-AF4A-44C8-9744-53178F9BC39E}" dt="2021-11-02T05:51:28.893" v="1509" actId="14100"/>
          <ac:spMkLst>
            <pc:docMk/>
            <pc:sldMk cId="1889847338" sldId="271"/>
            <ac:spMk id="2" creationId="{D176C952-07D8-4142-A02C-6299E8CA8079}"/>
          </ac:spMkLst>
        </pc:spChg>
        <pc:spChg chg="add mod">
          <ac:chgData name="H Noriko" userId="a3d83babcb12a899" providerId="LiveId" clId="{48FA3899-AF4A-44C8-9744-53178F9BC39E}" dt="2021-11-02T06:48:52.365" v="1593" actId="20577"/>
          <ac:spMkLst>
            <pc:docMk/>
            <pc:sldMk cId="1889847338" sldId="271"/>
            <ac:spMk id="3" creationId="{967F06DB-E73A-42FC-B5E5-A76833706CB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C354F9-AF4C-4E7A-BDE9-E5C83DA8C784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2021/11/2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F891011-CD72-45B7-A8BE-48AB53A0B3AA}" type="datetime1">
              <a:rPr lang="zh-CN" altLang="en-US" noProof="0" smtClean="0"/>
              <a:t>2021/11/2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4B9A9E5-4F7F-4A7D-9DE1-89923232926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9091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98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389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6976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4388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551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5" name="内容占位符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内容占位符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内容占位符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两栏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20" name="文本占位符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5" name="文本占位符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6" name="文本占位符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7" name="文本占位符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8" name="文本占位符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9" name="文本占位符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1" name="日期占位符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22" name="页脚占位符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24" name="幻灯片编号占位符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图表占位符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单击图标以添加图表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程表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长方形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  <a:endParaRPr lang="zh-CN" altLang="en-ZA" noProof="0"/>
          </a:p>
        </p:txBody>
      </p:sp>
      <p:sp>
        <p:nvSpPr>
          <p:cNvPr id="7" name="文本占位符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8" name="文本占位符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9" name="文本占位符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7" name="文本占位符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5" name="文本占位符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8" name="文本占位符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9" name="文本占位符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  <a:endParaRPr lang="zh-CN" altLang="en-ZA" noProof="0"/>
          </a:p>
        </p:txBody>
      </p:sp>
      <p:sp>
        <p:nvSpPr>
          <p:cNvPr id="20" name="文本占位符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1" name="文本占位符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3" name="文本占位符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4" name="文本占位符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6" name="文本占位符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8" name="文本占位符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9" name="文本占位符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7" name="文本占位符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2" name="长方形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日期占位符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37" name="页脚占位符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38" name="灯片编号占位符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7" name="SmartArt 占位符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团队幻灯片 4 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7" name="图片占位符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8" name="图片占位符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</a:lstStyle>
          <a:p>
            <a:pPr lvl="1" rtl="0"/>
            <a:r>
              <a:rPr lang="zh-CN" altLang="en-US" noProof="0"/>
              <a:t>单击图标以添加图片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​​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团队幻灯片 8 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7" name="图片占位符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8" name="图片占位符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5" name="图片占位符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4" name="文本占位符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2" name="文本占位符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6" name="图片占位符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9" name="文本占位符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3" name="文本占位符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7" name="图片占位符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60" name="文本占位符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4" name="文本占位符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8" name="图片占位符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1" name="文本占位符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基金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4" name="内容占位符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18" name="文本占位符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单击以编辑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内容占位符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内容占位符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日期占位符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22" name="页脚占位符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24" name="幻灯片编号占位符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议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结束语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日期占位符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11" name="幻灯片编号占位符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日程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形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单击此处编辑标题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9" name="文本占位符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34" name="文本占位符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5" name="文本占位符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6" name="文本占位符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7" name="文本占位符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cxnSp>
        <p:nvCxnSpPr>
          <p:cNvPr id="3" name="直接连接符​​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直接连接符​​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algn="l"/>
            <a:r>
              <a:rPr lang="zh-CN" altLang="en-US" noProof="0"/>
              <a:t>融资演讲稿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2 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7" name="文本占位符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32" name="文本占位符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3" name="文本占位符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34" name="文本占位符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2" name="文本占位符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13" name="文本占位符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2" name="直接连接符​​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3 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7" name="文本占位符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8" name="文本占位符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9" name="文本占位符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0" name="文本占位符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3" name="文本占位符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4" name="文本占位符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简介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11" name="幻灯片编号占位符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符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2" name="文本占位符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3" name="文本占位符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4" name="文本占位符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6" name="文本占位符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7" name="日期占位符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8" name="页脚占位符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19" name="灯片编号占位符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n-US" altLang="zh-CN" dirty="0"/>
              <a:t>W7, FYP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n-US" altLang="zh-CN" dirty="0"/>
              <a:t>Wenhui He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E12972C-6FA9-46B8-9926-40233C327880}"/>
              </a:ext>
            </a:extLst>
          </p:cNvPr>
          <p:cNvSpPr txBox="1"/>
          <p:nvPr/>
        </p:nvSpPr>
        <p:spPr>
          <a:xfrm>
            <a:off x="2034364" y="255181"/>
            <a:ext cx="9930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Instantaneous travel time &amp; experienced travel time</a:t>
            </a:r>
            <a:endParaRPr lang="zh-CN" altLang="en-US" sz="2800" b="1" dirty="0"/>
          </a:p>
        </p:txBody>
      </p:sp>
      <p:pic>
        <p:nvPicPr>
          <p:cNvPr id="15" name="图片 14" descr="图示, 示意图&#10;&#10;描述已自动生成">
            <a:extLst>
              <a:ext uri="{FF2B5EF4-FFF2-40B4-BE49-F238E27FC236}">
                <a16:creationId xmlns:a16="http://schemas.microsoft.com/office/drawing/2014/main" id="{D5EFE9CC-157A-4496-B152-7C16781D4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321" y="1370847"/>
            <a:ext cx="5907746" cy="384031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DEB3167-EF9C-4240-839F-1154E6406737}"/>
              </a:ext>
            </a:extLst>
          </p:cNvPr>
          <p:cNvSpPr txBox="1"/>
          <p:nvPr/>
        </p:nvSpPr>
        <p:spPr>
          <a:xfrm>
            <a:off x="1169581" y="1305845"/>
            <a:ext cx="47917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instantaneous travel time:</a:t>
            </a:r>
          </a:p>
          <a:p>
            <a:r>
              <a:rPr lang="en-US" altLang="zh-CN" dirty="0"/>
              <a:t>summing up the link travel time corresponding to that same departure time for all links comprising the route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Experienced travel time:</a:t>
            </a:r>
          </a:p>
          <a:p>
            <a:r>
              <a:rPr lang="en-US" altLang="zh-CN" dirty="0"/>
              <a:t>accounts for the time needed for traversing one link, and looks up the downstream link travel time based on the time of entering that downstream link</a:t>
            </a:r>
          </a:p>
        </p:txBody>
      </p:sp>
    </p:spTree>
    <p:extLst>
      <p:ext uri="{BB962C8B-B14F-4D97-AF65-F5344CB8AC3E}">
        <p14:creationId xmlns:p14="http://schemas.microsoft.com/office/powerpoint/2010/main" val="211008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EA012566-34A5-4234-A512-FBD48C724CF0}"/>
              </a:ext>
            </a:extLst>
          </p:cNvPr>
          <p:cNvSpPr/>
          <p:nvPr/>
        </p:nvSpPr>
        <p:spPr>
          <a:xfrm>
            <a:off x="2020186" y="2054223"/>
            <a:ext cx="8038214" cy="41890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8031126"/>
                      <a:gd name="connsiteY0" fmla="*/ 0 h 4607442"/>
                      <a:gd name="connsiteX1" fmla="*/ 8031126 w 8031126"/>
                      <a:gd name="connsiteY1" fmla="*/ 0 h 4607442"/>
                      <a:gd name="connsiteX2" fmla="*/ 8031126 w 8031126"/>
                      <a:gd name="connsiteY2" fmla="*/ 4607442 h 4607442"/>
                      <a:gd name="connsiteX3" fmla="*/ 0 w 8031126"/>
                      <a:gd name="connsiteY3" fmla="*/ 4607442 h 4607442"/>
                      <a:gd name="connsiteX4" fmla="*/ 0 w 8031126"/>
                      <a:gd name="connsiteY4" fmla="*/ 0 h 4607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31126" h="4607442" extrusionOk="0">
                        <a:moveTo>
                          <a:pt x="0" y="0"/>
                        </a:moveTo>
                        <a:cubicBezTo>
                          <a:pt x="1053477" y="-5264"/>
                          <a:pt x="7148952" y="84467"/>
                          <a:pt x="8031126" y="0"/>
                        </a:cubicBezTo>
                        <a:cubicBezTo>
                          <a:pt x="7902953" y="877160"/>
                          <a:pt x="8160276" y="2412207"/>
                          <a:pt x="8031126" y="4607442"/>
                        </a:cubicBezTo>
                        <a:cubicBezTo>
                          <a:pt x="4923629" y="4713762"/>
                          <a:pt x="3341012" y="4599793"/>
                          <a:pt x="0" y="4607442"/>
                        </a:cubicBezTo>
                        <a:cubicBezTo>
                          <a:pt x="160128" y="3266729"/>
                          <a:pt x="25049" y="75356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4FEE05-06E6-401C-A34C-E7FECCC5B484}"/>
              </a:ext>
            </a:extLst>
          </p:cNvPr>
          <p:cNvSpPr txBox="1"/>
          <p:nvPr/>
        </p:nvSpPr>
        <p:spPr>
          <a:xfrm>
            <a:off x="2020186" y="311888"/>
            <a:ext cx="9590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Process of DTA</a:t>
            </a:r>
            <a:endParaRPr lang="zh-CN" altLang="en-US" sz="2800" b="1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56AD0AA-C824-4B92-98C0-B219E43262EE}"/>
              </a:ext>
            </a:extLst>
          </p:cNvPr>
          <p:cNvSpPr/>
          <p:nvPr/>
        </p:nvSpPr>
        <p:spPr>
          <a:xfrm>
            <a:off x="4933507" y="2181446"/>
            <a:ext cx="2119423" cy="124755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 loading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07C56B9-721F-4614-A36C-835B78FC791E}"/>
              </a:ext>
            </a:extLst>
          </p:cNvPr>
          <p:cNvSpPr/>
          <p:nvPr/>
        </p:nvSpPr>
        <p:spPr>
          <a:xfrm>
            <a:off x="7065243" y="4300545"/>
            <a:ext cx="2119423" cy="124755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Find shortest paths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1D4D3F2-9D36-4C67-BD9F-0E0556A65DF3}"/>
              </a:ext>
            </a:extLst>
          </p:cNvPr>
          <p:cNvSpPr/>
          <p:nvPr/>
        </p:nvSpPr>
        <p:spPr>
          <a:xfrm>
            <a:off x="2814084" y="4357124"/>
            <a:ext cx="2119423" cy="124755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Adjust route choices towards equilibrium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E11D815E-29A4-49FE-B9DA-2BBA57E2F439}"/>
              </a:ext>
            </a:extLst>
          </p:cNvPr>
          <p:cNvSpPr/>
          <p:nvPr/>
        </p:nvSpPr>
        <p:spPr>
          <a:xfrm rot="5400000">
            <a:off x="5736263" y="1627235"/>
            <a:ext cx="513908" cy="318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31629F2-E7B0-41A9-96C7-E673388B77EC}"/>
              </a:ext>
            </a:extLst>
          </p:cNvPr>
          <p:cNvSpPr txBox="1"/>
          <p:nvPr/>
        </p:nvSpPr>
        <p:spPr>
          <a:xfrm>
            <a:off x="5351720" y="1112874"/>
            <a:ext cx="181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Route choices</a:t>
            </a:r>
            <a:endParaRPr lang="zh-CN" altLang="en-US" dirty="0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ED5D4A8A-A056-4959-AC1F-34C875D1DA38}"/>
              </a:ext>
            </a:extLst>
          </p:cNvPr>
          <p:cNvSpPr/>
          <p:nvPr/>
        </p:nvSpPr>
        <p:spPr>
          <a:xfrm rot="3386071">
            <a:off x="6662436" y="3582080"/>
            <a:ext cx="1279000" cy="318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8B49B81-CFCD-4E52-8DD8-A07BDA9F80D4}"/>
              </a:ext>
            </a:extLst>
          </p:cNvPr>
          <p:cNvSpPr txBox="1"/>
          <p:nvPr/>
        </p:nvSpPr>
        <p:spPr>
          <a:xfrm>
            <a:off x="7647254" y="3475531"/>
            <a:ext cx="163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Travel time</a:t>
            </a:r>
            <a:endParaRPr lang="zh-CN" altLang="en-US" dirty="0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361F4716-B031-4A83-8FC7-715FE26C710D}"/>
              </a:ext>
            </a:extLst>
          </p:cNvPr>
          <p:cNvSpPr/>
          <p:nvPr/>
        </p:nvSpPr>
        <p:spPr>
          <a:xfrm rot="10800000">
            <a:off x="5061535" y="4821411"/>
            <a:ext cx="1899304" cy="318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787B6F6-8472-4B0D-9504-92B2F3E14C68}"/>
              </a:ext>
            </a:extLst>
          </p:cNvPr>
          <p:cNvSpPr txBox="1"/>
          <p:nvPr/>
        </p:nvSpPr>
        <p:spPr>
          <a:xfrm>
            <a:off x="4738575" y="5199016"/>
            <a:ext cx="2619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 shortest paths (per OD pair and departure-time interval)</a:t>
            </a:r>
            <a:endParaRPr lang="zh-CN" altLang="en-US" dirty="0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6635FAF5-528F-4694-8B57-EA7F7DD170A6}"/>
              </a:ext>
            </a:extLst>
          </p:cNvPr>
          <p:cNvSpPr/>
          <p:nvPr/>
        </p:nvSpPr>
        <p:spPr>
          <a:xfrm rot="18266810">
            <a:off x="3858009" y="3546133"/>
            <a:ext cx="1369411" cy="318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E4D12EA-CF6D-478E-B7D8-F55E80F5FB45}"/>
              </a:ext>
            </a:extLst>
          </p:cNvPr>
          <p:cNvSpPr txBox="1"/>
          <p:nvPr/>
        </p:nvSpPr>
        <p:spPr>
          <a:xfrm>
            <a:off x="2786570" y="3639055"/>
            <a:ext cx="177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Route choices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93B6DFA-9284-49E0-9EB2-8E0349B53965}"/>
              </a:ext>
            </a:extLst>
          </p:cNvPr>
          <p:cNvSpPr txBox="1"/>
          <p:nvPr/>
        </p:nvSpPr>
        <p:spPr>
          <a:xfrm>
            <a:off x="2020186" y="2071431"/>
            <a:ext cx="2360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Iterative step:</a:t>
            </a:r>
          </a:p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Stop when reaching DTA equilibrium point</a:t>
            </a:r>
          </a:p>
        </p:txBody>
      </p: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7F2EE920-A869-4EEC-9572-C58CAB7A5F57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4160874" y="2530549"/>
            <a:ext cx="772633" cy="2746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76C952-07D8-4142-A02C-6299E8CA8079}"/>
              </a:ext>
            </a:extLst>
          </p:cNvPr>
          <p:cNvSpPr txBox="1"/>
          <p:nvPr/>
        </p:nvSpPr>
        <p:spPr>
          <a:xfrm>
            <a:off x="1821711" y="609600"/>
            <a:ext cx="936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/>
              <a:t>Self-learning algorithms for traffic flow prediction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7F06DB-E73A-42FC-B5E5-A76833706CBB}"/>
              </a:ext>
            </a:extLst>
          </p:cNvPr>
          <p:cNvSpPr txBox="1"/>
          <p:nvPr/>
        </p:nvSpPr>
        <p:spPr>
          <a:xfrm>
            <a:off x="1821712" y="1672856"/>
            <a:ext cx="63370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/>
              <a:t>Parametric</a:t>
            </a:r>
          </a:p>
          <a:p>
            <a:pPr marL="285750" indent="-285750" algn="l">
              <a:buFontTx/>
              <a:buChar char="-"/>
            </a:pPr>
            <a:r>
              <a:rPr lang="en-US" altLang="zh-CN" dirty="0"/>
              <a:t>Time series model &amp; KF</a:t>
            </a:r>
          </a:p>
          <a:p>
            <a:pPr marL="285750" indent="-285750" algn="l">
              <a:buFontTx/>
              <a:buChar char="-"/>
            </a:pPr>
            <a:r>
              <a:rPr lang="en-US" altLang="zh-CN" dirty="0"/>
              <a:t>High accuracy, low error</a:t>
            </a:r>
          </a:p>
          <a:p>
            <a:pPr marL="285750" indent="-285750" algn="l">
              <a:buFontTx/>
              <a:buChar char="-"/>
            </a:pPr>
            <a:r>
              <a:rPr lang="en-US" altLang="zh-CN" dirty="0"/>
              <a:t>But fail to get accuracy result in noisy network (due to stochastic, indeterministic, and non-linear characteristics of traffic flow data)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b="1" dirty="0"/>
              <a:t>Non-parametric</a:t>
            </a:r>
          </a:p>
          <a:p>
            <a:pPr marL="285750" indent="-285750" algn="l">
              <a:buFontTx/>
              <a:buChar char="-"/>
            </a:pPr>
            <a:r>
              <a:rPr lang="en-US" altLang="zh-CN" dirty="0"/>
              <a:t>DL (extract features, mining high-dimensional data)</a:t>
            </a:r>
          </a:p>
        </p:txBody>
      </p:sp>
    </p:spTree>
    <p:extLst>
      <p:ext uri="{BB962C8B-B14F-4D97-AF65-F5344CB8AC3E}">
        <p14:creationId xmlns:p14="http://schemas.microsoft.com/office/powerpoint/2010/main" val="188984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F8B770-1639-45CE-976F-12478D2BD175}"/>
              </a:ext>
            </a:extLst>
          </p:cNvPr>
          <p:cNvSpPr txBox="1"/>
          <p:nvPr/>
        </p:nvSpPr>
        <p:spPr>
          <a:xfrm>
            <a:off x="1984744" y="418214"/>
            <a:ext cx="589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Deep Neural Network (DNN)</a:t>
            </a:r>
            <a:endParaRPr lang="zh-CN" altLang="en-US" sz="2800" b="1" dirty="0"/>
          </a:p>
        </p:txBody>
      </p:sp>
      <p:pic>
        <p:nvPicPr>
          <p:cNvPr id="4" name="图片 3" descr="图示, 示意图&#10;&#10;描述已自动生成">
            <a:extLst>
              <a:ext uri="{FF2B5EF4-FFF2-40B4-BE49-F238E27FC236}">
                <a16:creationId xmlns:a16="http://schemas.microsoft.com/office/drawing/2014/main" id="{B5ADAFBE-7A15-44C3-AA12-FD72F7123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874" y="1262776"/>
            <a:ext cx="6464632" cy="270523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E5DA577-9FED-4156-89E8-BDAD6A057ADD}"/>
              </a:ext>
            </a:extLst>
          </p:cNvPr>
          <p:cNvSpPr txBox="1"/>
          <p:nvPr/>
        </p:nvSpPr>
        <p:spPr>
          <a:xfrm>
            <a:off x="7882270" y="1262776"/>
            <a:ext cx="3508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Based on perceptron</a:t>
            </a:r>
            <a:endParaRPr lang="zh-CN" altLang="en-US" sz="1400" dirty="0"/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365FD43E-C484-432C-9E0C-4C7244A4C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396" y="2181317"/>
            <a:ext cx="3707772" cy="17866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2BC0F1A-E805-4526-B220-E22BC38758DE}"/>
              </a:ext>
            </a:extLst>
          </p:cNvPr>
          <p:cNvSpPr txBox="1"/>
          <p:nvPr/>
        </p:nvSpPr>
        <p:spPr>
          <a:xfrm>
            <a:off x="1325525" y="4352260"/>
            <a:ext cx="7145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Forward propagation: </a:t>
            </a:r>
            <a:r>
              <a:rPr lang="en-US" altLang="zh-CN" dirty="0"/>
              <a:t>get output through linear operations and activation function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b="1" dirty="0"/>
              <a:t>Backward propagation: </a:t>
            </a:r>
            <a:r>
              <a:rPr lang="en-US" altLang="zh-CN" dirty="0"/>
              <a:t>adjust weights with error value</a:t>
            </a:r>
            <a:endParaRPr lang="en-US" altLang="zh-CN" b="1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2E45529-F74C-4152-8758-A821B7025965}"/>
              </a:ext>
            </a:extLst>
          </p:cNvPr>
          <p:cNvCxnSpPr/>
          <p:nvPr/>
        </p:nvCxnSpPr>
        <p:spPr>
          <a:xfrm flipV="1">
            <a:off x="5337544" y="2183219"/>
            <a:ext cx="2672316" cy="1687032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58A3FE8-EE3C-4766-995B-51E3A4444A09}"/>
              </a:ext>
            </a:extLst>
          </p:cNvPr>
          <p:cNvCxnSpPr/>
          <p:nvPr/>
        </p:nvCxnSpPr>
        <p:spPr>
          <a:xfrm>
            <a:off x="5337544" y="3870251"/>
            <a:ext cx="2678852" cy="97764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27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137C2C3-7832-4FF8-8E47-0F2539869BCC}"/>
              </a:ext>
            </a:extLst>
          </p:cNvPr>
          <p:cNvSpPr txBox="1"/>
          <p:nvPr/>
        </p:nvSpPr>
        <p:spPr>
          <a:xfrm>
            <a:off x="1950964" y="216303"/>
            <a:ext cx="7031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Convolutional Neural Network (CNN)</a:t>
            </a:r>
            <a:endParaRPr lang="zh-CN" altLang="en-US" sz="2800" b="1" dirty="0"/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63E88035-5B12-412C-B22D-ABBEE1CF4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436" y="1353931"/>
            <a:ext cx="10151431" cy="277684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21B3FF2-71FA-4FC0-9DEB-2621C8021C69}"/>
              </a:ext>
            </a:extLst>
          </p:cNvPr>
          <p:cNvSpPr txBox="1"/>
          <p:nvPr/>
        </p:nvSpPr>
        <p:spPr>
          <a:xfrm>
            <a:off x="1284436" y="4226776"/>
            <a:ext cx="158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image data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49E5EB-7706-43CD-9B83-5C4BF52FCA38}"/>
              </a:ext>
            </a:extLst>
          </p:cNvPr>
          <p:cNvSpPr txBox="1"/>
          <p:nvPr/>
        </p:nvSpPr>
        <p:spPr>
          <a:xfrm>
            <a:off x="2950424" y="4179947"/>
            <a:ext cx="23958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Convolution layer: </a:t>
            </a:r>
          </a:p>
          <a:p>
            <a:r>
              <a:rPr lang="en-US" altLang="zh-CN" sz="1400" dirty="0"/>
              <a:t>extract and learn specific image feature</a:t>
            </a:r>
          </a:p>
          <a:p>
            <a:r>
              <a:rPr lang="en-US" altLang="zh-CN" sz="1400" dirty="0"/>
              <a:t>Output higher abstraction of feature representation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065907-5918-4358-82DB-56EAC94D128D}"/>
              </a:ext>
            </a:extLst>
          </p:cNvPr>
          <p:cNvSpPr txBox="1"/>
          <p:nvPr/>
        </p:nvSpPr>
        <p:spPr>
          <a:xfrm>
            <a:off x="2950424" y="5398665"/>
            <a:ext cx="2282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Kernels: </a:t>
            </a:r>
          </a:p>
          <a:p>
            <a:r>
              <a:rPr lang="en-US" altLang="zh-CN" sz="1400" dirty="0"/>
              <a:t>Weights</a:t>
            </a:r>
          </a:p>
          <a:p>
            <a:r>
              <a:rPr lang="en-US" altLang="zh-CN" sz="1400" dirty="0"/>
              <a:t>automatically decided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60734BC-C2CF-4D14-8ABE-F33448140D34}"/>
              </a:ext>
            </a:extLst>
          </p:cNvPr>
          <p:cNvSpPr txBox="1"/>
          <p:nvPr/>
        </p:nvSpPr>
        <p:spPr>
          <a:xfrm>
            <a:off x="2950424" y="6192383"/>
            <a:ext cx="2055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Feature map</a:t>
            </a:r>
            <a:endParaRPr lang="zh-CN" altLang="en-US" sz="1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8D12DAB-55B2-4F90-8338-0F509ED5FD71}"/>
              </a:ext>
            </a:extLst>
          </p:cNvPr>
          <p:cNvSpPr txBox="1"/>
          <p:nvPr/>
        </p:nvSpPr>
        <p:spPr>
          <a:xfrm>
            <a:off x="5422604" y="4179947"/>
            <a:ext cx="23958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Pooling layer:</a:t>
            </a:r>
          </a:p>
          <a:p>
            <a:r>
              <a:rPr lang="en-US" altLang="zh-CN" sz="1400" dirty="0"/>
              <a:t>Reduce the dimensionality of presentation of each feature map to shrink the spatial size of image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76FAFBF-35D0-4222-A2AD-50114247BC62}"/>
              </a:ext>
            </a:extLst>
          </p:cNvPr>
          <p:cNvSpPr txBox="1"/>
          <p:nvPr/>
        </p:nvSpPr>
        <p:spPr>
          <a:xfrm>
            <a:off x="10008780" y="4130780"/>
            <a:ext cx="85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vector</a:t>
            </a:r>
            <a:endParaRPr lang="zh-CN" altLang="en-US" sz="1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0400D5-5662-45B4-A521-CDCECF356382}"/>
              </a:ext>
            </a:extLst>
          </p:cNvPr>
          <p:cNvSpPr txBox="1"/>
          <p:nvPr/>
        </p:nvSpPr>
        <p:spPr>
          <a:xfrm>
            <a:off x="10008780" y="4469334"/>
            <a:ext cx="871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weight</a:t>
            </a:r>
            <a:endParaRPr lang="zh-CN" altLang="en-US" sz="1400" b="1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A60B2C7-826F-4938-9003-095543B106B7}"/>
              </a:ext>
            </a:extLst>
          </p:cNvPr>
          <p:cNvCxnSpPr>
            <a:cxnSpLocks/>
          </p:cNvCxnSpPr>
          <p:nvPr/>
        </p:nvCxnSpPr>
        <p:spPr>
          <a:xfrm flipH="1" flipV="1">
            <a:off x="3795822" y="1579930"/>
            <a:ext cx="460035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493758C-4F62-45FB-8086-43C46867A5D5}"/>
              </a:ext>
            </a:extLst>
          </p:cNvPr>
          <p:cNvSpPr txBox="1"/>
          <p:nvPr/>
        </p:nvSpPr>
        <p:spPr>
          <a:xfrm>
            <a:off x="5077155" y="1298877"/>
            <a:ext cx="2565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Backward propagation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747668561"/>
      </p:ext>
    </p:extLst>
  </p:cSld>
  <p:clrMapOvr>
    <a:masterClrMapping/>
  </p:clrMapOvr>
</p:sld>
</file>

<file path=ppt/theme/theme1.xml><?xml version="1.0" encoding="utf-8"?>
<a:theme xmlns:a="http://schemas.openxmlformats.org/drawingml/2006/main" name="单线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53418910_TF22318419_Win32" id="{F141DCE7-A274-4EDC-95ED-DF4708842D42}" vid="{F34F8A2A-211F-40A8-A40C-3695F438F48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极简风格营销</Template>
  <TotalTime>525</TotalTime>
  <Words>242</Words>
  <Application>Microsoft Office PowerPoint</Application>
  <PresentationFormat>宽屏</PresentationFormat>
  <Paragraphs>53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Microsoft YaHei UI</vt:lpstr>
      <vt:lpstr>Arial</vt:lpstr>
      <vt:lpstr>Tenorite</vt:lpstr>
      <vt:lpstr>单线</vt:lpstr>
      <vt:lpstr>W7, FYP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W7, FYP</dc:title>
  <dc:creator>H Noriko</dc:creator>
  <cp:lastModifiedBy>H Noriko</cp:lastModifiedBy>
  <cp:revision>1</cp:revision>
  <dcterms:created xsi:type="dcterms:W3CDTF">2021-11-01T07:53:30Z</dcterms:created>
  <dcterms:modified xsi:type="dcterms:W3CDTF">2021-11-02T08:29:39Z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