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7"/>
  </p:notesMasterIdLst>
  <p:handoutMasterIdLst>
    <p:handoutMasterId r:id="rId8"/>
  </p:handoutMasterIdLst>
  <p:sldIdLst>
    <p:sldId id="256" r:id="rId5"/>
    <p:sldId id="270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 Noriko" userId="a3d83babcb12a899" providerId="LiveId" clId="{A5B74FDE-4C05-45CB-BD22-64902F5BC207}"/>
    <pc:docChg chg="delSld modSld">
      <pc:chgData name="H Noriko" userId="a3d83babcb12a899" providerId="LiveId" clId="{A5B74FDE-4C05-45CB-BD22-64902F5BC207}" dt="2021-11-02T07:29:23.775" v="5" actId="20577"/>
      <pc:docMkLst>
        <pc:docMk/>
      </pc:docMkLst>
      <pc:sldChg chg="modSp mod">
        <pc:chgData name="H Noriko" userId="a3d83babcb12a899" providerId="LiveId" clId="{A5B74FDE-4C05-45CB-BD22-64902F5BC207}" dt="2021-11-02T07:29:23.775" v="5" actId="20577"/>
        <pc:sldMkLst>
          <pc:docMk/>
          <pc:sldMk cId="1642425379" sldId="256"/>
        </pc:sldMkLst>
        <pc:spChg chg="mod">
          <ac:chgData name="H Noriko" userId="a3d83babcb12a899" providerId="LiveId" clId="{A5B74FDE-4C05-45CB-BD22-64902F5BC207}" dt="2021-11-02T07:29:23.775" v="5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del">
        <pc:chgData name="H Noriko" userId="a3d83babcb12a899" providerId="LiveId" clId="{A5B74FDE-4C05-45CB-BD22-64902F5BC207}" dt="2021-11-02T07:29:19.154" v="1" actId="2696"/>
        <pc:sldMkLst>
          <pc:docMk/>
          <pc:sldMk cId="2121178069" sldId="266"/>
        </pc:sldMkLst>
      </pc:sldChg>
      <pc:sldChg chg="del">
        <pc:chgData name="H Noriko" userId="a3d83babcb12a899" providerId="LiveId" clId="{A5B74FDE-4C05-45CB-BD22-64902F5BC207}" dt="2021-11-02T07:29:17.653" v="0" actId="2696"/>
        <pc:sldMkLst>
          <pc:docMk/>
          <pc:sldMk cId="2110080172" sldId="267"/>
        </pc:sldMkLst>
      </pc:sldChg>
      <pc:sldChg chg="del">
        <pc:chgData name="H Noriko" userId="a3d83babcb12a899" providerId="LiveId" clId="{A5B74FDE-4C05-45CB-BD22-64902F5BC207}" dt="2021-11-02T07:29:21.779" v="4" actId="2696"/>
        <pc:sldMkLst>
          <pc:docMk/>
          <pc:sldMk cId="2747668561" sldId="268"/>
        </pc:sldMkLst>
      </pc:sldChg>
      <pc:sldChg chg="del">
        <pc:chgData name="H Noriko" userId="a3d83babcb12a899" providerId="LiveId" clId="{A5B74FDE-4C05-45CB-BD22-64902F5BC207}" dt="2021-11-02T07:29:20.955" v="3" actId="2696"/>
        <pc:sldMkLst>
          <pc:docMk/>
          <pc:sldMk cId="1014279823" sldId="269"/>
        </pc:sldMkLst>
      </pc:sldChg>
      <pc:sldChg chg="del">
        <pc:chgData name="H Noriko" userId="a3d83babcb12a899" providerId="LiveId" clId="{A5B74FDE-4C05-45CB-BD22-64902F5BC207}" dt="2021-11-02T07:29:20.117" v="2" actId="2696"/>
        <pc:sldMkLst>
          <pc:docMk/>
          <pc:sldMk cId="1889847338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2021/11/2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2021/11/2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4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altLang="zh-CN" dirty="0"/>
              <a:t>W, FYP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zh-CN" dirty="0"/>
              <a:t>Wenhui He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606136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505</TotalTime>
  <Words>7</Words>
  <Application>Microsoft Office PowerPoint</Application>
  <PresentationFormat>宽屏</PresentationFormat>
  <Paragraphs>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Microsoft YaHei UI</vt:lpstr>
      <vt:lpstr>Arial</vt:lpstr>
      <vt:lpstr>单线</vt:lpstr>
      <vt:lpstr>W, FYP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W7, FYP</dc:title>
  <dc:creator>H Noriko</dc:creator>
  <cp:lastModifiedBy>H Noriko</cp:lastModifiedBy>
  <cp:revision>2</cp:revision>
  <dcterms:created xsi:type="dcterms:W3CDTF">2021-11-01T07:53:30Z</dcterms:created>
  <dcterms:modified xsi:type="dcterms:W3CDTF">2021-11-02T07:29:25Z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