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9" r:id="rId2"/>
    <p:sldId id="353" r:id="rId3"/>
    <p:sldId id="359" r:id="rId4"/>
    <p:sldId id="354" r:id="rId5"/>
    <p:sldId id="360" r:id="rId6"/>
    <p:sldId id="361" r:id="rId7"/>
    <p:sldId id="363" r:id="rId8"/>
    <p:sldId id="362" r:id="rId9"/>
    <p:sldId id="346" r:id="rId10"/>
    <p:sldId id="356" r:id="rId11"/>
    <p:sldId id="366" r:id="rId12"/>
    <p:sldId id="357" r:id="rId13"/>
    <p:sldId id="358" r:id="rId14"/>
    <p:sldId id="365" r:id="rId15"/>
    <p:sldId id="347" r:id="rId16"/>
    <p:sldId id="348" r:id="rId17"/>
    <p:sldId id="350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30B"/>
    <a:srgbClr val="FCFCFC"/>
    <a:srgbClr val="D0D0D0"/>
    <a:srgbClr val="E0DEE1"/>
    <a:srgbClr val="C9D033"/>
    <a:srgbClr val="F2622E"/>
    <a:srgbClr val="3A3B97"/>
    <a:srgbClr val="4343AF"/>
    <a:srgbClr val="6767C5"/>
    <a:srgbClr val="333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2"/>
    <p:restoredTop sz="94678"/>
  </p:normalViewPr>
  <p:slideViewPr>
    <p:cSldViewPr showGuides="1">
      <p:cViewPr varScale="1">
        <p:scale>
          <a:sx n="107" d="100"/>
          <a:sy n="107" d="100"/>
        </p:scale>
        <p:origin x="176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96A2-1736-4A8D-81F1-DB20D6724EC6}" type="datetimeFigureOut">
              <a:rPr lang="zh-CN" altLang="en-US" smtClean="0"/>
              <a:pPr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38EFE-4C6D-4578-9246-410CF94BF7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0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74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9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2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6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1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3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5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4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8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38EFE-4C6D-4578-9246-410CF94BF7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0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0" y="3310"/>
            <a:ext cx="9153480" cy="51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1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5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84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37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1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12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47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9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7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602"/>
            <a:ext cx="9143999" cy="513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0" y="3310"/>
            <a:ext cx="9153480" cy="5130259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395536" y="596651"/>
            <a:ext cx="8352928" cy="185195"/>
            <a:chOff x="-448804" y="948449"/>
            <a:chExt cx="10024912" cy="222265"/>
          </a:xfrm>
          <a:solidFill>
            <a:srgbClr val="AED30B"/>
          </a:solidFill>
        </p:grpSpPr>
        <p:cxnSp>
          <p:nvCxnSpPr>
            <p:cNvPr id="18" name="直接连接符 17"/>
            <p:cNvCxnSpPr/>
            <p:nvPr/>
          </p:nvCxnSpPr>
          <p:spPr>
            <a:xfrm>
              <a:off x="-448804" y="1052311"/>
              <a:ext cx="10024912" cy="3635"/>
            </a:xfrm>
            <a:prstGeom prst="line">
              <a:avLst/>
            </a:prstGeom>
            <a:grpFill/>
            <a:ln>
              <a:solidFill>
                <a:srgbClr val="AED3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269749" y="948449"/>
              <a:ext cx="604501" cy="222265"/>
              <a:chOff x="4398820" y="4019428"/>
              <a:chExt cx="380593" cy="191371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4515144" y="4019428"/>
                <a:ext cx="143528" cy="1913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398820" y="4051345"/>
                <a:ext cx="86266" cy="1150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693147" y="4051344"/>
                <a:ext cx="86266" cy="11502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52320" y="19548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E0DEE1"/>
                </a:solidFill>
                <a:latin typeface="Yu Mincho" charset="-128"/>
                <a:ea typeface="Yu Mincho" charset="-128"/>
                <a:cs typeface="Yu Mincho" charset="-128"/>
              </a:rPr>
              <a:t>MRInfo</a:t>
            </a:r>
            <a:endParaRPr kumimoji="1" lang="ja-JP" altLang="en-US" sz="2400" dirty="0">
              <a:solidFill>
                <a:srgbClr val="E0DEE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10046" y="1556087"/>
            <a:ext cx="3546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endParaRPr kumimoji="1" lang="ja-JP" altLang="en-US" sz="6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25368" y="32198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〜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関数を楽しく理解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〜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1360058">
            <a:off x="7117708" y="2826625"/>
            <a:ext cx="1023037" cy="369332"/>
          </a:xfrm>
          <a:prstGeom prst="rect">
            <a:avLst/>
          </a:prstGeom>
          <a:noFill/>
          <a:effectLst>
            <a:glow rad="2921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37000"/>
              </a:srgbClr>
            </a:outerShdw>
            <a:softEdge rad="3175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Y = </a:t>
            </a:r>
            <a:r>
              <a:rPr kumimoji="1" lang="en-US" altLang="ja-JP" dirty="0" err="1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sinx</a:t>
            </a:r>
            <a:endParaRPr kumimoji="1" lang="ja-JP" altLang="en-US" dirty="0">
              <a:solidFill>
                <a:srgbClr val="D0D0D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20352773">
            <a:off x="988029" y="1242449"/>
            <a:ext cx="1053494" cy="369332"/>
          </a:xfrm>
          <a:prstGeom prst="rect">
            <a:avLst/>
          </a:prstGeom>
          <a:noFill/>
          <a:effectLst>
            <a:glow rad="2921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37000"/>
              </a:srgbClr>
            </a:outerShdw>
            <a:softEdge rad="3175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Y = </a:t>
            </a:r>
            <a:r>
              <a:rPr kumimoji="1" lang="en-US" altLang="ja-JP" dirty="0" err="1" smtClean="0">
                <a:solidFill>
                  <a:srgbClr val="D0D0D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Yu Mincho" charset="-128"/>
                <a:ea typeface="Yu Mincho" charset="-128"/>
                <a:cs typeface="Yu Mincho" charset="-128"/>
              </a:rPr>
              <a:t>cosx</a:t>
            </a:r>
            <a:endParaRPr kumimoji="1" lang="ja-JP" altLang="en-US" dirty="0">
              <a:solidFill>
                <a:srgbClr val="D0D0D0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2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2741" y="2094696"/>
            <a:ext cx="4394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正解の選択肢を選ぶ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と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お題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部分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が青く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8" y="1135504"/>
            <a:ext cx="236030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2741" y="2094696"/>
            <a:ext cx="4323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お題を完成させた</a:t>
            </a:r>
            <a:r>
              <a:rPr kumimoji="1" lang="ja-JP" altLang="en-US" sz="280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時間がそのまま点数になります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8" y="1135504"/>
            <a:ext cx="2360303" cy="3507854"/>
          </a:xfrm>
          <a:prstGeom prst="rect">
            <a:avLst/>
          </a:prstGeom>
        </p:spPr>
      </p:pic>
      <p:sp>
        <p:nvSpPr>
          <p:cNvPr id="4" name="ドーナツ 3"/>
          <p:cNvSpPr/>
          <p:nvPr/>
        </p:nvSpPr>
        <p:spPr>
          <a:xfrm>
            <a:off x="905787" y="975380"/>
            <a:ext cx="2586093" cy="516250"/>
          </a:xfrm>
          <a:prstGeom prst="donut">
            <a:avLst>
              <a:gd name="adj" fmla="val 9395"/>
            </a:avLst>
          </a:prstGeom>
          <a:solidFill>
            <a:srgbClr val="AED30B"/>
          </a:solidFill>
          <a:ln>
            <a:solidFill>
              <a:srgbClr val="AED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78178" y="1879252"/>
            <a:ext cx="54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不正解の選択肢を選ぶ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と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点数が</a:t>
            </a:r>
            <a:r>
              <a:rPr kumimoji="1" lang="en-US" altLang="ja-JP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10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秒減点され、間違い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の箇所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が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赤く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35504"/>
            <a:ext cx="2360303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51920" y="1879252"/>
            <a:ext cx="4906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全て正解するとその時点で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の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残り時間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がそのまま点数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に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9" y="1135504"/>
            <a:ext cx="2371489" cy="3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79" y="1135504"/>
            <a:ext cx="2371489" cy="3524478"/>
          </a:xfrm>
          <a:prstGeom prst="rect">
            <a:avLst/>
          </a:prstGeom>
        </p:spPr>
      </p:pic>
      <p:sp>
        <p:nvSpPr>
          <p:cNvPr id="4" name="ドーナツ 3"/>
          <p:cNvSpPr/>
          <p:nvPr/>
        </p:nvSpPr>
        <p:spPr>
          <a:xfrm>
            <a:off x="1022890" y="1097394"/>
            <a:ext cx="308750" cy="250220"/>
          </a:xfrm>
          <a:prstGeom prst="donut">
            <a:avLst>
              <a:gd name="adj" fmla="val 0"/>
            </a:avLst>
          </a:prstGeom>
          <a:solidFill>
            <a:srgbClr val="AED30B"/>
          </a:solidFill>
          <a:ln>
            <a:solidFill>
              <a:srgbClr val="AED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ED30B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305621" y="1259964"/>
            <a:ext cx="2546299" cy="209664"/>
          </a:xfrm>
          <a:prstGeom prst="line">
            <a:avLst/>
          </a:prstGeom>
          <a:ln w="25400">
            <a:solidFill>
              <a:srgbClr val="AED3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34974" y="12695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solidFill>
                  <a:srgbClr val="AED30B"/>
                </a:solidFill>
              </a:rPr>
              <a:t>点数</a:t>
            </a:r>
            <a:endParaRPr kumimoji="1" lang="ja-JP" altLang="en-US" sz="2000" b="1" u="sng" dirty="0">
              <a:solidFill>
                <a:srgbClr val="AED30B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20" y="1879252"/>
            <a:ext cx="4906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全て正解するとその時点で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の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残り時間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がそのまま点数</a:t>
            </a:r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に</a:t>
            </a:r>
            <a:endParaRPr kumimoji="1" lang="en-US" altLang="ja-JP" sz="2800" dirty="0" smtClean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なります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1151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デモ</a:t>
            </a:r>
            <a:endParaRPr kumimoji="1" lang="ja-JP" altLang="en-US" sz="44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9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33950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使用した技術</a:t>
            </a:r>
            <a:endParaRPr kumimoji="1" lang="ja-JP" altLang="en-US" sz="44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91630"/>
            <a:ext cx="3704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ja-JP" sz="3600" dirty="0" smtClean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Android studio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ja-JP" sz="3600" dirty="0" smtClean="0">
              <a:solidFill>
                <a:schemeClr val="bg1"/>
              </a:solidFill>
              <a:latin typeface="HGMinchoE" charset="-128"/>
              <a:ea typeface="HGMinchoE" charset="-128"/>
              <a:cs typeface="HGMinchoE" charset="-128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sz="3600" dirty="0" smtClean="0">
                <a:solidFill>
                  <a:schemeClr val="bg1"/>
                </a:solidFill>
                <a:latin typeface="HGMinchoE" charset="-128"/>
                <a:ea typeface="HGMinchoE" charset="-128"/>
                <a:cs typeface="HGMinchoE" charset="-128"/>
              </a:rPr>
              <a:t>Firebase</a:t>
            </a:r>
            <a:endParaRPr kumimoji="1" lang="ja-JP" altLang="en-US" sz="3600" dirty="0">
              <a:solidFill>
                <a:schemeClr val="bg1"/>
              </a:solidFill>
              <a:latin typeface="HGMinchoE" charset="-128"/>
              <a:ea typeface="HGMinchoE" charset="-128"/>
              <a:cs typeface="HGMincho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03598"/>
            <a:ext cx="1152128" cy="11521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71750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03514" y="794657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chemeClr val="bg1"/>
                </a:solidFill>
              </a:rPr>
              <a:t>QR</a:t>
            </a:r>
            <a:r>
              <a:rPr kumimoji="1" lang="ja-JP" altLang="en-US" sz="4400" dirty="0" smtClean="0">
                <a:solidFill>
                  <a:schemeClr val="bg1"/>
                </a:solidFill>
              </a:rPr>
              <a:t>コード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87574"/>
            <a:ext cx="2946772" cy="26211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45695" y="26749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これなんだかわかりますか？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3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87574"/>
            <a:ext cx="2946772" cy="26211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45695" y="26749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これなんだかわかりますか？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3745" y="393990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AED30B"/>
                </a:solidFill>
              </a:rPr>
              <a:t>一次関数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28295" y="255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58701"/>
            <a:ext cx="2946772" cy="2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28295" y="255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3745" y="393990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AED30B"/>
                </a:solidFill>
              </a:rPr>
              <a:t>二次関数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58701"/>
            <a:ext cx="2946772" cy="26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9686" y="2674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じゃあこれは？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15566"/>
            <a:ext cx="2946772" cy="26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9686" y="2674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じゃあこれは？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15566"/>
            <a:ext cx="2946772" cy="26211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71616" y="3867894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smtClean="0">
                <a:solidFill>
                  <a:srgbClr val="AED30B"/>
                </a:solidFill>
              </a:rPr>
              <a:t>シャツです。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89686" y="2674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じゃあこれは？</a:t>
            </a:r>
            <a:endParaRPr kumimoji="1" lang="ja-JP" altLang="en-US" sz="28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8" y="915566"/>
            <a:ext cx="2946772" cy="26211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45669" y="3867894"/>
            <a:ext cx="6070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AED30B"/>
                </a:solidFill>
              </a:rPr>
              <a:t>身近な</a:t>
            </a:r>
            <a:r>
              <a:rPr kumimoji="1" lang="ja-JP" altLang="en-US" sz="4000" smtClean="0">
                <a:solidFill>
                  <a:srgbClr val="AED30B"/>
                </a:solidFill>
              </a:rPr>
              <a:t>ものが関数で作れる</a:t>
            </a:r>
            <a:endParaRPr kumimoji="1" lang="ja-JP" altLang="en-US" sz="4000" dirty="0">
              <a:solidFill>
                <a:srgbClr val="AED3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267494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Functions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Yu Mincho" charset="-128"/>
                <a:ea typeface="Yu Mincho" charset="-128"/>
                <a:cs typeface="Yu Mincho" charset="-128"/>
              </a:rPr>
              <a:t>では</a:t>
            </a:r>
            <a:endParaRPr kumimoji="1" lang="ja-JP" altLang="en-US" sz="4000" dirty="0">
              <a:solidFill>
                <a:schemeClr val="bg1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4143" y="1902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5936" y="231014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CFCFC"/>
                </a:solidFill>
                <a:latin typeface="Yu Mincho" charset="-128"/>
                <a:ea typeface="Yu Mincho" charset="-128"/>
                <a:cs typeface="Yu Mincho" charset="-128"/>
              </a:rPr>
              <a:t>クイズ形式のゲームです</a:t>
            </a:r>
            <a:endParaRPr kumimoji="1" lang="ja-JP" altLang="en-US" sz="2800" dirty="0">
              <a:solidFill>
                <a:srgbClr val="FCFCFC"/>
              </a:solidFill>
              <a:latin typeface="Yu Mincho" charset="-128"/>
              <a:ea typeface="Yu Mincho" charset="-128"/>
              <a:cs typeface="Yu Minch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5" y="1131590"/>
            <a:ext cx="2362936" cy="35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9e782c7495782f8eab5bda8fc702cda86fc110"/>
  <p:tag name="ISPRING_PRESENTATION_TITLE" val="教育说课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183</Words>
  <Application>Microsoft Macintosh PowerPoint</Application>
  <PresentationFormat>画面に合わせる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Calibri</vt:lpstr>
      <vt:lpstr>HGMinchoE</vt:lpstr>
      <vt:lpstr>ＭＳ Ｐゴシック</vt:lpstr>
      <vt:lpstr>Yu Mincho</vt:lpstr>
      <vt:lpstr>宋体</vt:lpstr>
      <vt:lpstr>Arial</vt:lpstr>
      <vt:lpstr>Office 主题​​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http://www.ypppt.com/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Microsoft Office ユーザー</cp:lastModifiedBy>
  <cp:revision>328</cp:revision>
  <dcterms:created xsi:type="dcterms:W3CDTF">2015-12-09T07:20:54Z</dcterms:created>
  <dcterms:modified xsi:type="dcterms:W3CDTF">2019-08-18T06:53:19Z</dcterms:modified>
</cp:coreProperties>
</file>