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91" r:id="rId2"/>
    <p:sldId id="372" r:id="rId3"/>
    <p:sldId id="374" r:id="rId4"/>
    <p:sldId id="373" r:id="rId5"/>
    <p:sldId id="363" r:id="rId6"/>
    <p:sldId id="366" r:id="rId7"/>
    <p:sldId id="307" r:id="rId8"/>
    <p:sldId id="375" r:id="rId9"/>
    <p:sldId id="303" r:id="rId10"/>
    <p:sldId id="305" r:id="rId11"/>
    <p:sldId id="299" r:id="rId12"/>
    <p:sldId id="359" r:id="rId13"/>
    <p:sldId id="360" r:id="rId14"/>
    <p:sldId id="296" r:id="rId15"/>
    <p:sldId id="331" r:id="rId16"/>
    <p:sldId id="316" r:id="rId17"/>
    <p:sldId id="383" r:id="rId18"/>
    <p:sldId id="292" r:id="rId19"/>
    <p:sldId id="389" r:id="rId20"/>
    <p:sldId id="332" r:id="rId21"/>
    <p:sldId id="390" r:id="rId22"/>
    <p:sldId id="293" r:id="rId23"/>
    <p:sldId id="290" r:id="rId24"/>
    <p:sldId id="301" r:id="rId25"/>
    <p:sldId id="367" r:id="rId26"/>
    <p:sldId id="388" r:id="rId27"/>
    <p:sldId id="385" r:id="rId28"/>
    <p:sldId id="386" r:id="rId29"/>
    <p:sldId id="387" r:id="rId30"/>
    <p:sldId id="304" r:id="rId31"/>
    <p:sldId id="334" r:id="rId32"/>
    <p:sldId id="351" r:id="rId33"/>
    <p:sldId id="392" r:id="rId34"/>
    <p:sldId id="393" r:id="rId35"/>
    <p:sldId id="379" r:id="rId36"/>
    <p:sldId id="345" r:id="rId37"/>
  </p:sldIdLst>
  <p:sldSz cx="9144000" cy="5143500" type="screen16x9"/>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9D033"/>
    <a:srgbClr val="AED30B"/>
    <a:srgbClr val="F2622E"/>
    <a:srgbClr val="3A3B97"/>
    <a:srgbClr val="4343AF"/>
    <a:srgbClr val="FCFCFC"/>
    <a:srgbClr val="6767C5"/>
    <a:srgbClr val="333385"/>
    <a:srgbClr val="CCFF33"/>
    <a:srgbClr val="00A3C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5" d="100"/>
          <a:sy n="85" d="100"/>
        </p:scale>
        <p:origin x="-724" y="-76"/>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销售额</c:v>
                </c:pt>
              </c:strCache>
            </c:strRef>
          </c:tx>
          <c:dPt>
            <c:idx val="0"/>
            <c:spPr>
              <a:solidFill>
                <a:srgbClr val="00B050"/>
              </a:solidFill>
            </c:spPr>
          </c:dPt>
          <c:dPt>
            <c:idx val="1"/>
            <c:spPr>
              <a:solidFill>
                <a:srgbClr val="C9D033"/>
              </a:solidFill>
            </c:spPr>
          </c:dPt>
          <c:cat>
            <c:strRef>
              <c:f>Sheet1!$A$2:$A$3</c:f>
              <c:strCache>
                <c:ptCount val="2"/>
                <c:pt idx="0">
                  <c:v>第一季度</c:v>
                </c:pt>
                <c:pt idx="1">
                  <c:v>第二季度</c:v>
                </c:pt>
              </c:strCache>
            </c:strRef>
          </c:cat>
          <c:val>
            <c:numRef>
              <c:f>Sheet1!$B$2:$B$3</c:f>
              <c:numCache>
                <c:formatCode>General</c:formatCode>
                <c:ptCount val="2"/>
                <c:pt idx="0">
                  <c:v>10</c:v>
                </c:pt>
                <c:pt idx="1">
                  <c:v>90</c:v>
                </c:pt>
              </c:numCache>
            </c:numRef>
          </c:val>
        </c:ser>
        <c:dLbls/>
        <c:firstSliceAng val="0"/>
      </c:pieChart>
    </c:plotArea>
    <c:plotVisOnly val="1"/>
    <c:dispBlanksAs val="zero"/>
  </c:chart>
  <c:txPr>
    <a:bodyPr/>
    <a:lstStyle/>
    <a:p>
      <a:pPr>
        <a:defRPr sz="18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5196A2-1736-4A8D-81F1-DB20D6724EC6}" type="datetimeFigureOut">
              <a:rPr lang="zh-CN" altLang="en-US" smtClean="0"/>
              <a:pPr/>
              <a:t>2017/6/13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038EFE-4C6D-4578-9246-410CF94BF7B5}" type="slidenum">
              <a:rPr lang="zh-CN" altLang="en-US" smtClean="0"/>
              <a:pPr/>
              <a:t>‹#›</a:t>
            </a:fld>
            <a:endParaRPr lang="zh-CN" altLang="en-US"/>
          </a:p>
        </p:txBody>
      </p:sp>
    </p:spTree>
    <p:extLst>
      <p:ext uri="{BB962C8B-B14F-4D97-AF65-F5344CB8AC3E}">
        <p14:creationId xmlns:p14="http://schemas.microsoft.com/office/powerpoint/2010/main" xmlns="" val="240348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a:t>
            </a:fld>
            <a:endParaRPr lang="zh-CN" altLang="en-US"/>
          </a:p>
        </p:txBody>
      </p:sp>
    </p:spTree>
    <p:extLst>
      <p:ext uri="{BB962C8B-B14F-4D97-AF65-F5344CB8AC3E}">
        <p14:creationId xmlns:p14="http://schemas.microsoft.com/office/powerpoint/2010/main" xmlns="" val="180152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10</a:t>
            </a:fld>
            <a:endParaRPr lang="zh-CN" altLang="en-US"/>
          </a:p>
        </p:txBody>
      </p:sp>
    </p:spTree>
    <p:extLst>
      <p:ext uri="{BB962C8B-B14F-4D97-AF65-F5344CB8AC3E}">
        <p14:creationId xmlns:p14="http://schemas.microsoft.com/office/powerpoint/2010/main" xmlns="" val="8630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11</a:t>
            </a:fld>
            <a:endParaRPr lang="zh-CN" altLang="en-US"/>
          </a:p>
        </p:txBody>
      </p:sp>
    </p:spTree>
    <p:extLst>
      <p:ext uri="{BB962C8B-B14F-4D97-AF65-F5344CB8AC3E}">
        <p14:creationId xmlns:p14="http://schemas.microsoft.com/office/powerpoint/2010/main" xmlns="" val="2316751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12</a:t>
            </a:fld>
            <a:endParaRPr lang="zh-CN" altLang="en-US"/>
          </a:p>
        </p:txBody>
      </p:sp>
    </p:spTree>
    <p:extLst>
      <p:ext uri="{BB962C8B-B14F-4D97-AF65-F5344CB8AC3E}">
        <p14:creationId xmlns:p14="http://schemas.microsoft.com/office/powerpoint/2010/main" xmlns="" val="1505520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13</a:t>
            </a:fld>
            <a:endParaRPr lang="zh-CN" altLang="en-US"/>
          </a:p>
        </p:txBody>
      </p:sp>
    </p:spTree>
    <p:extLst>
      <p:ext uri="{BB962C8B-B14F-4D97-AF65-F5344CB8AC3E}">
        <p14:creationId xmlns:p14="http://schemas.microsoft.com/office/powerpoint/2010/main" xmlns="" val="465810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14</a:t>
            </a:fld>
            <a:endParaRPr lang="zh-CN" altLang="en-US"/>
          </a:p>
        </p:txBody>
      </p:sp>
    </p:spTree>
    <p:extLst>
      <p:ext uri="{BB962C8B-B14F-4D97-AF65-F5344CB8AC3E}">
        <p14:creationId xmlns:p14="http://schemas.microsoft.com/office/powerpoint/2010/main" xmlns="" val="2986158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15</a:t>
            </a:fld>
            <a:endParaRPr lang="zh-CN" altLang="en-US"/>
          </a:p>
        </p:txBody>
      </p:sp>
    </p:spTree>
    <p:extLst>
      <p:ext uri="{BB962C8B-B14F-4D97-AF65-F5344CB8AC3E}">
        <p14:creationId xmlns:p14="http://schemas.microsoft.com/office/powerpoint/2010/main" xmlns="" val="2843506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16</a:t>
            </a:fld>
            <a:endParaRPr lang="zh-CN" altLang="en-US"/>
          </a:p>
        </p:txBody>
      </p:sp>
    </p:spTree>
    <p:extLst>
      <p:ext uri="{BB962C8B-B14F-4D97-AF65-F5344CB8AC3E}">
        <p14:creationId xmlns:p14="http://schemas.microsoft.com/office/powerpoint/2010/main" xmlns="" val="3184624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17</a:t>
            </a:fld>
            <a:endParaRPr lang="zh-CN" altLang="en-US"/>
          </a:p>
        </p:txBody>
      </p:sp>
    </p:spTree>
    <p:extLst>
      <p:ext uri="{BB962C8B-B14F-4D97-AF65-F5344CB8AC3E}">
        <p14:creationId xmlns:p14="http://schemas.microsoft.com/office/powerpoint/2010/main" xmlns="" val="3754209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18</a:t>
            </a:fld>
            <a:endParaRPr lang="zh-CN" altLang="en-US"/>
          </a:p>
        </p:txBody>
      </p:sp>
    </p:spTree>
    <p:extLst>
      <p:ext uri="{BB962C8B-B14F-4D97-AF65-F5344CB8AC3E}">
        <p14:creationId xmlns:p14="http://schemas.microsoft.com/office/powerpoint/2010/main" xmlns="" val="3972562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19</a:t>
            </a:fld>
            <a:endParaRPr lang="zh-CN" altLang="en-US"/>
          </a:p>
        </p:txBody>
      </p:sp>
    </p:spTree>
    <p:extLst>
      <p:ext uri="{BB962C8B-B14F-4D97-AF65-F5344CB8AC3E}">
        <p14:creationId xmlns:p14="http://schemas.microsoft.com/office/powerpoint/2010/main" xmlns="" val="21318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a:t>
            </a:fld>
            <a:endParaRPr lang="zh-CN" altLang="en-US"/>
          </a:p>
        </p:txBody>
      </p:sp>
    </p:spTree>
    <p:extLst>
      <p:ext uri="{BB962C8B-B14F-4D97-AF65-F5344CB8AC3E}">
        <p14:creationId xmlns:p14="http://schemas.microsoft.com/office/powerpoint/2010/main" xmlns="" val="1414449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20</a:t>
            </a:fld>
            <a:endParaRPr lang="zh-CN" altLang="en-US"/>
          </a:p>
        </p:txBody>
      </p:sp>
    </p:spTree>
    <p:extLst>
      <p:ext uri="{BB962C8B-B14F-4D97-AF65-F5344CB8AC3E}">
        <p14:creationId xmlns:p14="http://schemas.microsoft.com/office/powerpoint/2010/main" xmlns="" val="2089917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21</a:t>
            </a:fld>
            <a:endParaRPr lang="zh-CN" altLang="en-US"/>
          </a:p>
        </p:txBody>
      </p:sp>
    </p:spTree>
    <p:extLst>
      <p:ext uri="{BB962C8B-B14F-4D97-AF65-F5344CB8AC3E}">
        <p14:creationId xmlns:p14="http://schemas.microsoft.com/office/powerpoint/2010/main" xmlns="" val="1466182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22</a:t>
            </a:fld>
            <a:endParaRPr lang="zh-CN" altLang="en-US"/>
          </a:p>
        </p:txBody>
      </p:sp>
    </p:spTree>
    <p:extLst>
      <p:ext uri="{BB962C8B-B14F-4D97-AF65-F5344CB8AC3E}">
        <p14:creationId xmlns:p14="http://schemas.microsoft.com/office/powerpoint/2010/main" xmlns="" val="1512406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23</a:t>
            </a:fld>
            <a:endParaRPr lang="zh-CN" altLang="en-US"/>
          </a:p>
        </p:txBody>
      </p:sp>
    </p:spTree>
    <p:extLst>
      <p:ext uri="{BB962C8B-B14F-4D97-AF65-F5344CB8AC3E}">
        <p14:creationId xmlns:p14="http://schemas.microsoft.com/office/powerpoint/2010/main" xmlns="" val="434567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24</a:t>
            </a:fld>
            <a:endParaRPr lang="zh-CN" altLang="en-US"/>
          </a:p>
        </p:txBody>
      </p:sp>
    </p:spTree>
    <p:extLst>
      <p:ext uri="{BB962C8B-B14F-4D97-AF65-F5344CB8AC3E}">
        <p14:creationId xmlns:p14="http://schemas.microsoft.com/office/powerpoint/2010/main" xmlns="" val="3339763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25</a:t>
            </a:fld>
            <a:endParaRPr lang="zh-CN" altLang="en-US"/>
          </a:p>
        </p:txBody>
      </p:sp>
    </p:spTree>
    <p:extLst>
      <p:ext uri="{BB962C8B-B14F-4D97-AF65-F5344CB8AC3E}">
        <p14:creationId xmlns:p14="http://schemas.microsoft.com/office/powerpoint/2010/main" xmlns="" val="1624067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26</a:t>
            </a:fld>
            <a:endParaRPr lang="zh-CN" altLang="en-US"/>
          </a:p>
        </p:txBody>
      </p:sp>
    </p:spTree>
    <p:extLst>
      <p:ext uri="{BB962C8B-B14F-4D97-AF65-F5344CB8AC3E}">
        <p14:creationId xmlns:p14="http://schemas.microsoft.com/office/powerpoint/2010/main" xmlns="" val="473891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27</a:t>
            </a:fld>
            <a:endParaRPr lang="zh-CN" altLang="en-US"/>
          </a:p>
        </p:txBody>
      </p:sp>
    </p:spTree>
    <p:extLst>
      <p:ext uri="{BB962C8B-B14F-4D97-AF65-F5344CB8AC3E}">
        <p14:creationId xmlns:p14="http://schemas.microsoft.com/office/powerpoint/2010/main" xmlns="" val="109359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28</a:t>
            </a:fld>
            <a:endParaRPr lang="zh-CN" altLang="en-US"/>
          </a:p>
        </p:txBody>
      </p:sp>
    </p:spTree>
    <p:extLst>
      <p:ext uri="{BB962C8B-B14F-4D97-AF65-F5344CB8AC3E}">
        <p14:creationId xmlns:p14="http://schemas.microsoft.com/office/powerpoint/2010/main" xmlns="" val="2030348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29</a:t>
            </a:fld>
            <a:endParaRPr lang="zh-CN" altLang="en-US"/>
          </a:p>
        </p:txBody>
      </p:sp>
    </p:spTree>
    <p:extLst>
      <p:ext uri="{BB962C8B-B14F-4D97-AF65-F5344CB8AC3E}">
        <p14:creationId xmlns:p14="http://schemas.microsoft.com/office/powerpoint/2010/main" xmlns="" val="103317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a:t>
            </a:fld>
            <a:endParaRPr lang="zh-CN" altLang="en-US"/>
          </a:p>
        </p:txBody>
      </p:sp>
    </p:spTree>
    <p:extLst>
      <p:ext uri="{BB962C8B-B14F-4D97-AF65-F5344CB8AC3E}">
        <p14:creationId xmlns:p14="http://schemas.microsoft.com/office/powerpoint/2010/main" xmlns="" val="2970730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30</a:t>
            </a:fld>
            <a:endParaRPr lang="zh-CN" altLang="en-US"/>
          </a:p>
        </p:txBody>
      </p:sp>
    </p:spTree>
    <p:extLst>
      <p:ext uri="{BB962C8B-B14F-4D97-AF65-F5344CB8AC3E}">
        <p14:creationId xmlns:p14="http://schemas.microsoft.com/office/powerpoint/2010/main" xmlns="" val="3666815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31</a:t>
            </a:fld>
            <a:endParaRPr lang="zh-CN" altLang="en-US"/>
          </a:p>
        </p:txBody>
      </p:sp>
    </p:spTree>
    <p:extLst>
      <p:ext uri="{BB962C8B-B14F-4D97-AF65-F5344CB8AC3E}">
        <p14:creationId xmlns:p14="http://schemas.microsoft.com/office/powerpoint/2010/main" xmlns="" val="1791432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32</a:t>
            </a:fld>
            <a:endParaRPr lang="zh-CN" altLang="en-US"/>
          </a:p>
        </p:txBody>
      </p:sp>
    </p:spTree>
    <p:extLst>
      <p:ext uri="{BB962C8B-B14F-4D97-AF65-F5344CB8AC3E}">
        <p14:creationId xmlns:p14="http://schemas.microsoft.com/office/powerpoint/2010/main" xmlns="" val="2731877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33</a:t>
            </a:fld>
            <a:endParaRPr lang="zh-CN" altLang="en-US"/>
          </a:p>
        </p:txBody>
      </p:sp>
    </p:spTree>
    <p:extLst>
      <p:ext uri="{BB962C8B-B14F-4D97-AF65-F5344CB8AC3E}">
        <p14:creationId xmlns:p14="http://schemas.microsoft.com/office/powerpoint/2010/main" xmlns="" val="2823249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34</a:t>
            </a:fld>
            <a:endParaRPr lang="zh-CN" altLang="en-US"/>
          </a:p>
        </p:txBody>
      </p:sp>
    </p:spTree>
    <p:extLst>
      <p:ext uri="{BB962C8B-B14F-4D97-AF65-F5344CB8AC3E}">
        <p14:creationId xmlns:p14="http://schemas.microsoft.com/office/powerpoint/2010/main" xmlns="" val="1879980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35</a:t>
            </a:fld>
            <a:endParaRPr lang="zh-CN" altLang="en-US"/>
          </a:p>
        </p:txBody>
      </p:sp>
    </p:spTree>
    <p:extLst>
      <p:ext uri="{BB962C8B-B14F-4D97-AF65-F5344CB8AC3E}">
        <p14:creationId xmlns:p14="http://schemas.microsoft.com/office/powerpoint/2010/main" xmlns="" val="384105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36</a:t>
            </a:fld>
            <a:endParaRPr lang="zh-CN" altLang="en-US"/>
          </a:p>
        </p:txBody>
      </p:sp>
    </p:spTree>
    <p:extLst>
      <p:ext uri="{BB962C8B-B14F-4D97-AF65-F5344CB8AC3E}">
        <p14:creationId xmlns:p14="http://schemas.microsoft.com/office/powerpoint/2010/main" xmlns="" val="104166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4</a:t>
            </a:fld>
            <a:endParaRPr lang="zh-CN" altLang="en-US"/>
          </a:p>
        </p:txBody>
      </p:sp>
    </p:spTree>
    <p:extLst>
      <p:ext uri="{BB962C8B-B14F-4D97-AF65-F5344CB8AC3E}">
        <p14:creationId xmlns:p14="http://schemas.microsoft.com/office/powerpoint/2010/main" xmlns="" val="310232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5</a:t>
            </a:fld>
            <a:endParaRPr lang="zh-CN" altLang="en-US"/>
          </a:p>
        </p:txBody>
      </p:sp>
    </p:spTree>
    <p:extLst>
      <p:ext uri="{BB962C8B-B14F-4D97-AF65-F5344CB8AC3E}">
        <p14:creationId xmlns:p14="http://schemas.microsoft.com/office/powerpoint/2010/main" xmlns="" val="353930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6</a:t>
            </a:fld>
            <a:endParaRPr lang="zh-CN" altLang="en-US"/>
          </a:p>
        </p:txBody>
      </p:sp>
    </p:spTree>
    <p:extLst>
      <p:ext uri="{BB962C8B-B14F-4D97-AF65-F5344CB8AC3E}">
        <p14:creationId xmlns:p14="http://schemas.microsoft.com/office/powerpoint/2010/main" xmlns="" val="18569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7</a:t>
            </a:fld>
            <a:endParaRPr lang="zh-CN" altLang="en-US"/>
          </a:p>
        </p:txBody>
      </p:sp>
    </p:spTree>
    <p:extLst>
      <p:ext uri="{BB962C8B-B14F-4D97-AF65-F5344CB8AC3E}">
        <p14:creationId xmlns:p14="http://schemas.microsoft.com/office/powerpoint/2010/main" xmlns="" val="160320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8</a:t>
            </a:fld>
            <a:endParaRPr lang="zh-CN" altLang="en-US"/>
          </a:p>
        </p:txBody>
      </p:sp>
    </p:spTree>
    <p:extLst>
      <p:ext uri="{BB962C8B-B14F-4D97-AF65-F5344CB8AC3E}">
        <p14:creationId xmlns:p14="http://schemas.microsoft.com/office/powerpoint/2010/main" xmlns="" val="2156620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pPr/>
              <a:t>9</a:t>
            </a:fld>
            <a:endParaRPr lang="zh-CN" altLang="en-US"/>
          </a:p>
        </p:txBody>
      </p:sp>
    </p:spTree>
    <p:extLst>
      <p:ext uri="{BB962C8B-B14F-4D97-AF65-F5344CB8AC3E}">
        <p14:creationId xmlns:p14="http://schemas.microsoft.com/office/powerpoint/2010/main" xmlns="" val="2956432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480" y="3310"/>
            <a:ext cx="9153480" cy="5130259"/>
          </a:xfrm>
          <a:prstGeom prst="rect">
            <a:avLst/>
          </a:prstGeom>
        </p:spPr>
      </p:pic>
    </p:spTree>
    <p:extLst>
      <p:ext uri="{BB962C8B-B14F-4D97-AF65-F5344CB8AC3E}">
        <p14:creationId xmlns:p14="http://schemas.microsoft.com/office/powerpoint/2010/main" xmlns="" val="7460897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1701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1757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568483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543788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514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4812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324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480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7798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4570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tretch>
            <a:fillRect/>
          </a:stretch>
        </p:blipFill>
        <p:spPr bwMode="auto">
          <a:xfrm>
            <a:off x="0" y="3602"/>
            <a:ext cx="9143999" cy="5136296"/>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图片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9480" y="3310"/>
            <a:ext cx="9153480" cy="5130259"/>
          </a:xfrm>
          <a:prstGeom prst="rect">
            <a:avLst/>
          </a:prstGeom>
        </p:spPr>
      </p:pic>
      <p:grpSp>
        <p:nvGrpSpPr>
          <p:cNvPr id="17" name="组合 16"/>
          <p:cNvGrpSpPr/>
          <p:nvPr userDrawn="1"/>
        </p:nvGrpSpPr>
        <p:grpSpPr>
          <a:xfrm>
            <a:off x="395536" y="596651"/>
            <a:ext cx="8352928" cy="185195"/>
            <a:chOff x="-448804" y="948449"/>
            <a:chExt cx="10024912" cy="222265"/>
          </a:xfrm>
          <a:solidFill>
            <a:srgbClr val="AED30B"/>
          </a:solidFill>
        </p:grpSpPr>
        <p:cxnSp>
          <p:nvCxnSpPr>
            <p:cNvPr id="18" name="直接连接符 17"/>
            <p:cNvCxnSpPr/>
            <p:nvPr/>
          </p:nvCxnSpPr>
          <p:spPr>
            <a:xfrm>
              <a:off x="-448804" y="1052311"/>
              <a:ext cx="10024912" cy="3635"/>
            </a:xfrm>
            <a:prstGeom prst="line">
              <a:avLst/>
            </a:prstGeom>
            <a:grpFill/>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269749" y="948449"/>
              <a:ext cx="604501" cy="222265"/>
              <a:chOff x="4398820" y="4019428"/>
              <a:chExt cx="380593" cy="191371"/>
            </a:xfrm>
            <a:grpFill/>
          </p:grpSpPr>
          <p:sp>
            <p:nvSpPr>
              <p:cNvPr id="20" name="椭圆 19"/>
              <p:cNvSpPr/>
              <p:nvPr/>
            </p:nvSpPr>
            <p:spPr>
              <a:xfrm>
                <a:off x="4515144" y="4019428"/>
                <a:ext cx="143528" cy="191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椭圆 20"/>
              <p:cNvSpPr/>
              <p:nvPr/>
            </p:nvSpPr>
            <p:spPr>
              <a:xfrm>
                <a:off x="4398820" y="4051345"/>
                <a:ext cx="86266" cy="1150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椭圆 21"/>
              <p:cNvSpPr/>
              <p:nvPr/>
            </p:nvSpPr>
            <p:spPr>
              <a:xfrm>
                <a:off x="4693147" y="4051344"/>
                <a:ext cx="86266" cy="1150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xmlns="" val="3184863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16.xml"/><Relationship Id="rId5" Type="http://schemas.openxmlformats.org/officeDocument/2006/relationships/tags" Target="../tags/tag6.xml"/><Relationship Id="rId10" Type="http://schemas.openxmlformats.org/officeDocument/2006/relationships/slideLayout" Target="../slideLayouts/slideLayout2.xml"/><Relationship Id="rId4" Type="http://schemas.openxmlformats.org/officeDocument/2006/relationships/tags" Target="../tags/tag5.xml"/><Relationship Id="rId9"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480" y="939"/>
            <a:ext cx="9153480" cy="514162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47664" y="65817"/>
            <a:ext cx="6427673" cy="5011865"/>
          </a:xfrm>
          <a:prstGeom prst="rect">
            <a:avLst/>
          </a:prstGeom>
        </p:spPr>
      </p:pic>
      <p:sp>
        <p:nvSpPr>
          <p:cNvPr id="8" name="AutoShape 5"/>
          <p:cNvSpPr>
            <a:spLocks noChangeAspect="1" noChangeArrowheads="1" noTextEdit="1"/>
          </p:cNvSpPr>
          <p:nvPr/>
        </p:nvSpPr>
        <p:spPr bwMode="auto">
          <a:xfrm>
            <a:off x="-9480" y="3238023"/>
            <a:ext cx="9144000" cy="192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3596369" y="1550572"/>
            <a:ext cx="1978427" cy="830997"/>
          </a:xfrm>
          <a:prstGeom prst="rect">
            <a:avLst/>
          </a:prstGeom>
        </p:spPr>
        <p:txBody>
          <a:bodyPr wrap="none">
            <a:spAutoFit/>
          </a:bodyPr>
          <a:lstStyle/>
          <a:p>
            <a:r>
              <a:rPr lang="en-US" altLang="zh-CN" sz="4800" dirty="0">
                <a:solidFill>
                  <a:schemeClr val="bg1"/>
                </a:solidFill>
                <a:latin typeface="Impact" pitchFamily="34" charset="0"/>
              </a:rPr>
              <a:t>BACK </a:t>
            </a:r>
            <a:r>
              <a:rPr lang="en-US" altLang="zh-CN" sz="2800" dirty="0">
                <a:solidFill>
                  <a:schemeClr val="bg1"/>
                </a:solidFill>
                <a:latin typeface="Impact" pitchFamily="34" charset="0"/>
              </a:rPr>
              <a:t>TO</a:t>
            </a:r>
            <a:endParaRPr lang="zh-CN" altLang="en-US" sz="2800" dirty="0">
              <a:solidFill>
                <a:schemeClr val="bg1"/>
              </a:solidFill>
              <a:latin typeface="Impact" pitchFamily="34" charset="0"/>
            </a:endParaRPr>
          </a:p>
        </p:txBody>
      </p:sp>
      <p:sp>
        <p:nvSpPr>
          <p:cNvPr id="12" name="矩形 11"/>
          <p:cNvSpPr/>
          <p:nvPr/>
        </p:nvSpPr>
        <p:spPr>
          <a:xfrm>
            <a:off x="3538660" y="2143184"/>
            <a:ext cx="2329484" cy="923330"/>
          </a:xfrm>
          <a:prstGeom prst="rect">
            <a:avLst/>
          </a:prstGeom>
        </p:spPr>
        <p:txBody>
          <a:bodyPr wrap="none">
            <a:spAutoFit/>
          </a:bodyPr>
          <a:lstStyle/>
          <a:p>
            <a:r>
              <a:rPr lang="en-US" altLang="zh-CN" sz="5400" dirty="0">
                <a:solidFill>
                  <a:schemeClr val="bg1"/>
                </a:solidFill>
                <a:latin typeface="Impact" pitchFamily="34" charset="0"/>
              </a:rPr>
              <a:t>SCHOOL</a:t>
            </a:r>
            <a:endParaRPr lang="zh-CN" altLang="en-US" sz="3200" dirty="0">
              <a:solidFill>
                <a:schemeClr val="bg1"/>
              </a:solidFill>
              <a:latin typeface="Impact" pitchFamily="34" charset="0"/>
            </a:endParaRPr>
          </a:p>
        </p:txBody>
      </p:sp>
      <p:sp>
        <p:nvSpPr>
          <p:cNvPr id="13" name="TextBox 12"/>
          <p:cNvSpPr txBox="1"/>
          <p:nvPr/>
        </p:nvSpPr>
        <p:spPr>
          <a:xfrm>
            <a:off x="3563888" y="2922498"/>
            <a:ext cx="2480166" cy="369332"/>
          </a:xfrm>
          <a:prstGeom prst="rect">
            <a:avLst/>
          </a:prstGeom>
          <a:noFill/>
        </p:spPr>
        <p:txBody>
          <a:bodyPr wrap="none" rtlCol="0">
            <a:spAutoFit/>
          </a:bodyPr>
          <a:lstStyle/>
          <a:p>
            <a:r>
              <a:rPr lang="zh-CN" altLang="en-US" b="1" dirty="0">
                <a:solidFill>
                  <a:schemeClr val="bg1"/>
                </a:solidFill>
                <a:latin typeface="微软雅黑" pitchFamily="34" charset="-122"/>
                <a:ea typeface="微软雅黑" pitchFamily="34" charset="-122"/>
              </a:rPr>
              <a:t>欢迎学生返校</a:t>
            </a:r>
            <a:r>
              <a:rPr lang="en-US" altLang="zh-CN" b="1" dirty="0" smtClean="0">
                <a:solidFill>
                  <a:schemeClr val="bg1"/>
                </a:solidFill>
                <a:latin typeface="微软雅黑" pitchFamily="34" charset="-122"/>
                <a:ea typeface="微软雅黑" pitchFamily="34" charset="-122"/>
              </a:rPr>
              <a:t>PPT</a:t>
            </a:r>
            <a:r>
              <a:rPr lang="zh-CN" altLang="en-US" b="1" dirty="0" smtClean="0">
                <a:solidFill>
                  <a:schemeClr val="bg1"/>
                </a:solidFill>
                <a:latin typeface="微软雅黑" pitchFamily="34" charset="-122"/>
                <a:ea typeface="微软雅黑" pitchFamily="34" charset="-122"/>
              </a:rPr>
              <a:t>模板</a:t>
            </a: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495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6"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strVal val="(6*min(max(#ppt_w*#ppt_h,.3),1)-7.4)/-.7*#ppt_w"/>
                                          </p:val>
                                        </p:tav>
                                        <p:tav tm="100000">
                                          <p:val>
                                            <p:strVal val="#ppt_w"/>
                                          </p:val>
                                        </p:tav>
                                      </p:tavLst>
                                    </p:anim>
                                    <p:anim calcmode="lin" valueType="num">
                                      <p:cBhvr>
                                        <p:cTn id="14" dur="500" fill="hold"/>
                                        <p:tgtEl>
                                          <p:spTgt spid="11"/>
                                        </p:tgtEl>
                                        <p:attrNameLst>
                                          <p:attrName>ppt_h</p:attrName>
                                        </p:attrNameLst>
                                      </p:cBhvr>
                                      <p:tavLst>
                                        <p:tav tm="0">
                                          <p:val>
                                            <p:strVal val="(6*min(max(#ppt_w*#ppt_h,.3),1)-7.4)/-.7*#ppt_h"/>
                                          </p:val>
                                        </p:tav>
                                        <p:tav tm="100000">
                                          <p:val>
                                            <p:strVal val="#ppt_h"/>
                                          </p:val>
                                        </p:tav>
                                      </p:tavLst>
                                    </p:anim>
                                    <p:anim calcmode="lin" valueType="num">
                                      <p:cBhvr>
                                        <p:cTn id="15" dur="500" fill="hold"/>
                                        <p:tgtEl>
                                          <p:spTgt spid="11"/>
                                        </p:tgtEl>
                                        <p:attrNameLst>
                                          <p:attrName>ppt_x</p:attrName>
                                        </p:attrNameLst>
                                      </p:cBhvr>
                                      <p:tavLst>
                                        <p:tav tm="0">
                                          <p:val>
                                            <p:fltVal val="0.5"/>
                                          </p:val>
                                        </p:tav>
                                        <p:tav tm="100000">
                                          <p:val>
                                            <p:strVal val="#ppt_x"/>
                                          </p:val>
                                        </p:tav>
                                      </p:tavLst>
                                    </p:anim>
                                    <p:anim calcmode="lin" valueType="num">
                                      <p:cBhvr>
                                        <p:cTn id="16"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par>
                          <p:cTn id="17" fill="hold">
                            <p:stCondLst>
                              <p:cond delay="1750"/>
                            </p:stCondLst>
                            <p:childTnLst>
                              <p:par>
                                <p:cTn id="18" presetID="23" presetClass="entr" presetSubtype="528" fill="hold" grpId="0" nodeType="afterEffect">
                                  <p:stCondLst>
                                    <p:cond delay="0"/>
                                  </p:stCondLst>
                                  <p:iterate type="lt">
                                    <p:tmPct val="10000"/>
                                  </p:iterate>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 calcmode="lin" valueType="num">
                                      <p:cBhvr>
                                        <p:cTn id="22" dur="500" fill="hold"/>
                                        <p:tgtEl>
                                          <p:spTgt spid="12"/>
                                        </p:tgtEl>
                                        <p:attrNameLst>
                                          <p:attrName>ppt_x</p:attrName>
                                        </p:attrNameLst>
                                      </p:cBhvr>
                                      <p:tavLst>
                                        <p:tav tm="0">
                                          <p:val>
                                            <p:fltVal val="0.5"/>
                                          </p:val>
                                        </p:tav>
                                        <p:tav tm="100000">
                                          <p:val>
                                            <p:strVal val="#ppt_x"/>
                                          </p:val>
                                        </p:tav>
                                      </p:tavLst>
                                    </p:anim>
                                    <p:anim calcmode="lin" valueType="num">
                                      <p:cBhvr>
                                        <p:cTn id="23" dur="500" fill="hold"/>
                                        <p:tgtEl>
                                          <p:spTgt spid="12"/>
                                        </p:tgtEl>
                                        <p:attrNameLst>
                                          <p:attrName>ppt_y</p:attrName>
                                        </p:attrNameLst>
                                      </p:cBhvr>
                                      <p:tavLst>
                                        <p:tav tm="0">
                                          <p:val>
                                            <p:fltVal val="0.5"/>
                                          </p:val>
                                        </p:tav>
                                        <p:tav tm="100000">
                                          <p:val>
                                            <p:strVal val="#ppt_y"/>
                                          </p:val>
                                        </p:tav>
                                      </p:tavLst>
                                    </p:anim>
                                  </p:childTnLst>
                                </p:cTn>
                              </p:par>
                            </p:childTnLst>
                          </p:cTn>
                        </p:par>
                        <p:par>
                          <p:cTn id="24" fill="hold">
                            <p:stCondLst>
                              <p:cond delay="2500"/>
                            </p:stCondLst>
                            <p:childTnLst>
                              <p:par>
                                <p:cTn id="25" presetID="23" presetClass="entr" presetSubtype="528"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 calcmode="lin" valueType="num">
                                      <p:cBhvr>
                                        <p:cTn id="29" dur="500" fill="hold"/>
                                        <p:tgtEl>
                                          <p:spTgt spid="13"/>
                                        </p:tgtEl>
                                        <p:attrNameLst>
                                          <p:attrName>ppt_x</p:attrName>
                                        </p:attrNameLst>
                                      </p:cBhvr>
                                      <p:tavLst>
                                        <p:tav tm="0">
                                          <p:val>
                                            <p:fltVal val="0.5"/>
                                          </p:val>
                                        </p:tav>
                                        <p:tav tm="100000">
                                          <p:val>
                                            <p:strVal val="#ppt_x"/>
                                          </p:val>
                                        </p:tav>
                                      </p:tavLst>
                                    </p:anim>
                                    <p:anim calcmode="lin" valueType="num">
                                      <p:cBhvr>
                                        <p:cTn id="30" dur="5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57600" y="1615939"/>
            <a:ext cx="2039938" cy="2041525"/>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3" name="菱形 2"/>
          <p:cNvSpPr/>
          <p:nvPr/>
        </p:nvSpPr>
        <p:spPr>
          <a:xfrm>
            <a:off x="536575" y="1954076"/>
            <a:ext cx="1366838" cy="1365250"/>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4" name="菱形 3"/>
          <p:cNvSpPr/>
          <p:nvPr/>
        </p:nvSpPr>
        <p:spPr>
          <a:xfrm>
            <a:off x="2044700" y="1954076"/>
            <a:ext cx="1365250" cy="1365250"/>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5" name="菱形 4"/>
          <p:cNvSpPr/>
          <p:nvPr/>
        </p:nvSpPr>
        <p:spPr>
          <a:xfrm>
            <a:off x="5734050" y="1954076"/>
            <a:ext cx="1365250" cy="1365250"/>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6" name="菱形 5"/>
          <p:cNvSpPr/>
          <p:nvPr/>
        </p:nvSpPr>
        <p:spPr>
          <a:xfrm>
            <a:off x="7240588" y="1954076"/>
            <a:ext cx="1366837" cy="1365250"/>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7" name="菱形 6"/>
          <p:cNvSpPr/>
          <p:nvPr/>
        </p:nvSpPr>
        <p:spPr>
          <a:xfrm>
            <a:off x="1712913" y="2800214"/>
            <a:ext cx="520700" cy="519112"/>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8" name="菱形 7"/>
          <p:cNvSpPr/>
          <p:nvPr/>
        </p:nvSpPr>
        <p:spPr>
          <a:xfrm>
            <a:off x="3205163" y="1954076"/>
            <a:ext cx="520700" cy="520700"/>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9" name="菱形 8"/>
          <p:cNvSpPr/>
          <p:nvPr/>
        </p:nvSpPr>
        <p:spPr>
          <a:xfrm>
            <a:off x="5407025" y="2797039"/>
            <a:ext cx="520700" cy="519112"/>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10" name="菱形 9"/>
          <p:cNvSpPr/>
          <p:nvPr/>
        </p:nvSpPr>
        <p:spPr>
          <a:xfrm>
            <a:off x="6910388" y="1969951"/>
            <a:ext cx="520700" cy="520700"/>
          </a:xfrm>
          <a:prstGeom prst="diamond">
            <a:avLst/>
          </a:prstGeom>
          <a:solidFill>
            <a:srgbClr val="AED30B"/>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92D050"/>
              </a:solidFill>
              <a:latin typeface="微软雅黑"/>
              <a:ea typeface="微软雅黑"/>
            </a:endParaRPr>
          </a:p>
        </p:txBody>
      </p:sp>
      <p:sp>
        <p:nvSpPr>
          <p:cNvPr id="11" name="KSO_Shape"/>
          <p:cNvSpPr>
            <a:spLocks/>
          </p:cNvSpPr>
          <p:nvPr/>
        </p:nvSpPr>
        <p:spPr bwMode="auto">
          <a:xfrm>
            <a:off x="966788" y="2338251"/>
            <a:ext cx="590550" cy="534988"/>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92D050"/>
              </a:solidFill>
              <a:latin typeface="+mn-lt"/>
              <a:ea typeface="+mn-ea"/>
            </a:endParaRPr>
          </a:p>
        </p:txBody>
      </p:sp>
      <p:sp>
        <p:nvSpPr>
          <p:cNvPr id="12" name="KSO_Shape"/>
          <p:cNvSpPr>
            <a:spLocks/>
          </p:cNvSpPr>
          <p:nvPr/>
        </p:nvSpPr>
        <p:spPr bwMode="auto">
          <a:xfrm>
            <a:off x="2535238" y="2374764"/>
            <a:ext cx="384175" cy="523875"/>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92D050"/>
              </a:solidFill>
              <a:latin typeface="+mn-lt"/>
              <a:ea typeface="+mn-ea"/>
            </a:endParaRPr>
          </a:p>
        </p:txBody>
      </p:sp>
      <p:sp>
        <p:nvSpPr>
          <p:cNvPr id="13" name="KSO_Shape"/>
          <p:cNvSpPr>
            <a:spLocks/>
          </p:cNvSpPr>
          <p:nvPr/>
        </p:nvSpPr>
        <p:spPr bwMode="auto">
          <a:xfrm>
            <a:off x="4265613" y="2330314"/>
            <a:ext cx="612775" cy="6127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92D050"/>
              </a:solidFill>
              <a:latin typeface="+mn-lt"/>
              <a:ea typeface="+mn-ea"/>
            </a:endParaRPr>
          </a:p>
        </p:txBody>
      </p:sp>
      <p:sp>
        <p:nvSpPr>
          <p:cNvPr id="14" name="KSO_Shape"/>
          <p:cNvSpPr>
            <a:spLocks/>
          </p:cNvSpPr>
          <p:nvPr/>
        </p:nvSpPr>
        <p:spPr bwMode="auto">
          <a:xfrm>
            <a:off x="6205538" y="2423976"/>
            <a:ext cx="422275" cy="427038"/>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92D050"/>
              </a:solidFill>
              <a:latin typeface="+mn-lt"/>
              <a:ea typeface="+mn-ea"/>
            </a:endParaRPr>
          </a:p>
        </p:txBody>
      </p:sp>
      <p:sp>
        <p:nvSpPr>
          <p:cNvPr id="15" name="KSO_Shape"/>
          <p:cNvSpPr/>
          <p:nvPr/>
        </p:nvSpPr>
        <p:spPr>
          <a:xfrm>
            <a:off x="7716838" y="2439851"/>
            <a:ext cx="412750" cy="39528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92D050"/>
              </a:solidFill>
              <a:latin typeface="Calibri"/>
              <a:ea typeface="幼圆"/>
            </a:endParaRPr>
          </a:p>
        </p:txBody>
      </p:sp>
      <p:sp>
        <p:nvSpPr>
          <p:cNvPr id="16" name="文本框 8"/>
          <p:cNvSpPr txBox="1"/>
          <p:nvPr/>
        </p:nvSpPr>
        <p:spPr>
          <a:xfrm>
            <a:off x="607926" y="3476886"/>
            <a:ext cx="1224135" cy="5309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a:solidFill>
                  <a:srgbClr val="92D050"/>
                </a:solidFill>
                <a:latin typeface="微软雅黑" pitchFamily="34" charset="-122"/>
                <a:ea typeface="微软雅黑" pitchFamily="34" charset="-122"/>
              </a:rPr>
              <a:t>在此输入你的</a:t>
            </a:r>
            <a:r>
              <a:rPr lang="zh-CN" altLang="en-US" sz="1000" dirty="0" smtClean="0">
                <a:solidFill>
                  <a:srgbClr val="92D050"/>
                </a:solidFill>
                <a:latin typeface="微软雅黑" pitchFamily="34" charset="-122"/>
                <a:ea typeface="微软雅黑" pitchFamily="34" charset="-122"/>
              </a:rPr>
              <a:t>文字</a:t>
            </a:r>
            <a:endParaRPr lang="en-US" altLang="zh-CN" sz="1000" dirty="0">
              <a:solidFill>
                <a:srgbClr val="92D050"/>
              </a:solidFill>
              <a:latin typeface="微软雅黑" pitchFamily="34" charset="-122"/>
              <a:ea typeface="微软雅黑" pitchFamily="34" charset="-122"/>
            </a:endParaRPr>
          </a:p>
        </p:txBody>
      </p:sp>
      <p:sp>
        <p:nvSpPr>
          <p:cNvPr id="17" name="文本框 8"/>
          <p:cNvSpPr txBox="1"/>
          <p:nvPr/>
        </p:nvSpPr>
        <p:spPr>
          <a:xfrm>
            <a:off x="2123459" y="3468419"/>
            <a:ext cx="1224135" cy="5309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a:solidFill>
                  <a:srgbClr val="92D050"/>
                </a:solidFill>
                <a:latin typeface="微软雅黑" pitchFamily="34" charset="-122"/>
                <a:ea typeface="微软雅黑" pitchFamily="34" charset="-122"/>
              </a:rPr>
              <a:t>在此输入你的</a:t>
            </a:r>
            <a:r>
              <a:rPr lang="zh-CN" altLang="en-US" sz="1000" dirty="0" smtClean="0">
                <a:solidFill>
                  <a:srgbClr val="92D050"/>
                </a:solidFill>
                <a:latin typeface="微软雅黑" pitchFamily="34" charset="-122"/>
                <a:ea typeface="微软雅黑" pitchFamily="34" charset="-122"/>
              </a:rPr>
              <a:t>文字</a:t>
            </a:r>
            <a:endParaRPr lang="en-US" altLang="zh-CN" sz="1000" dirty="0">
              <a:solidFill>
                <a:srgbClr val="92D050"/>
              </a:solidFill>
              <a:latin typeface="微软雅黑" pitchFamily="34" charset="-122"/>
              <a:ea typeface="微软雅黑" pitchFamily="34" charset="-122"/>
            </a:endParaRPr>
          </a:p>
        </p:txBody>
      </p:sp>
      <p:sp>
        <p:nvSpPr>
          <p:cNvPr id="18" name="文本框 8"/>
          <p:cNvSpPr txBox="1"/>
          <p:nvPr/>
        </p:nvSpPr>
        <p:spPr>
          <a:xfrm>
            <a:off x="4028459" y="3697019"/>
            <a:ext cx="1224135" cy="5309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a:solidFill>
                  <a:srgbClr val="92D050"/>
                </a:solidFill>
                <a:latin typeface="微软雅黑" pitchFamily="34" charset="-122"/>
                <a:ea typeface="微软雅黑" pitchFamily="34" charset="-122"/>
              </a:rPr>
              <a:t>在此输入你的</a:t>
            </a:r>
            <a:r>
              <a:rPr lang="zh-CN" altLang="en-US" sz="1000" dirty="0" smtClean="0">
                <a:solidFill>
                  <a:srgbClr val="92D050"/>
                </a:solidFill>
                <a:latin typeface="微软雅黑" pitchFamily="34" charset="-122"/>
                <a:ea typeface="微软雅黑" pitchFamily="34" charset="-122"/>
              </a:rPr>
              <a:t>文字</a:t>
            </a:r>
            <a:endParaRPr lang="en-US" altLang="zh-CN" sz="1000" dirty="0">
              <a:solidFill>
                <a:srgbClr val="92D050"/>
              </a:solidFill>
              <a:latin typeface="微软雅黑" pitchFamily="34" charset="-122"/>
              <a:ea typeface="微软雅黑" pitchFamily="34" charset="-122"/>
            </a:endParaRPr>
          </a:p>
        </p:txBody>
      </p:sp>
      <p:sp>
        <p:nvSpPr>
          <p:cNvPr id="19" name="文本框 8"/>
          <p:cNvSpPr txBox="1"/>
          <p:nvPr/>
        </p:nvSpPr>
        <p:spPr>
          <a:xfrm>
            <a:off x="5823393" y="3468419"/>
            <a:ext cx="1224135" cy="5309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a:solidFill>
                  <a:srgbClr val="92D050"/>
                </a:solidFill>
                <a:latin typeface="微软雅黑" pitchFamily="34" charset="-122"/>
                <a:ea typeface="微软雅黑" pitchFamily="34" charset="-122"/>
              </a:rPr>
              <a:t>在此输入你的</a:t>
            </a:r>
            <a:r>
              <a:rPr lang="zh-CN" altLang="en-US" sz="1000" dirty="0" smtClean="0">
                <a:solidFill>
                  <a:srgbClr val="92D050"/>
                </a:solidFill>
                <a:latin typeface="微软雅黑" pitchFamily="34" charset="-122"/>
                <a:ea typeface="微软雅黑" pitchFamily="34" charset="-122"/>
              </a:rPr>
              <a:t>文字</a:t>
            </a:r>
            <a:endParaRPr lang="en-US" altLang="zh-CN" sz="1000" dirty="0">
              <a:solidFill>
                <a:srgbClr val="92D050"/>
              </a:solidFill>
              <a:latin typeface="微软雅黑" pitchFamily="34" charset="-122"/>
              <a:ea typeface="微软雅黑" pitchFamily="34" charset="-122"/>
            </a:endParaRPr>
          </a:p>
        </p:txBody>
      </p:sp>
      <p:sp>
        <p:nvSpPr>
          <p:cNvPr id="20" name="文本框 8"/>
          <p:cNvSpPr txBox="1"/>
          <p:nvPr/>
        </p:nvSpPr>
        <p:spPr>
          <a:xfrm>
            <a:off x="7305060" y="3476886"/>
            <a:ext cx="1224135" cy="5309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smtClean="0">
                <a:solidFill>
                  <a:srgbClr val="92D050"/>
                </a:solidFill>
                <a:latin typeface="微软雅黑" pitchFamily="34" charset="-122"/>
                <a:ea typeface="微软雅黑" pitchFamily="34" charset="-122"/>
              </a:rPr>
              <a:t>在此输入你的文字</a:t>
            </a:r>
            <a:endParaRPr lang="en-US" altLang="zh-CN" sz="1000" dirty="0" smtClean="0">
              <a:solidFill>
                <a:srgbClr val="92D050"/>
              </a:solidFill>
              <a:latin typeface="微软雅黑" pitchFamily="34" charset="-122"/>
              <a:ea typeface="微软雅黑" pitchFamily="34" charset="-122"/>
            </a:endParaRPr>
          </a:p>
          <a:p>
            <a:r>
              <a:rPr lang="zh-CN" altLang="en-US" sz="1000" dirty="0">
                <a:solidFill>
                  <a:srgbClr val="92D050"/>
                </a:solidFill>
                <a:latin typeface="微软雅黑" pitchFamily="34" charset="-122"/>
                <a:ea typeface="微软雅黑" pitchFamily="34" charset="-122"/>
              </a:rPr>
              <a:t>在此输入你的</a:t>
            </a:r>
            <a:r>
              <a:rPr lang="zh-CN" altLang="en-US" sz="1000" dirty="0" smtClean="0">
                <a:solidFill>
                  <a:srgbClr val="92D050"/>
                </a:solidFill>
                <a:latin typeface="微软雅黑" pitchFamily="34" charset="-122"/>
                <a:ea typeface="微软雅黑" pitchFamily="34" charset="-122"/>
              </a:rPr>
              <a:t>文字</a:t>
            </a:r>
            <a:endParaRPr lang="en-US" altLang="zh-CN" sz="1000" dirty="0">
              <a:solidFill>
                <a:srgbClr val="92D050"/>
              </a:solidFill>
              <a:latin typeface="微软雅黑" pitchFamily="34" charset="-122"/>
              <a:ea typeface="微软雅黑" pitchFamily="34" charset="-122"/>
            </a:endParaRPr>
          </a:p>
        </p:txBody>
      </p:sp>
      <p:sp>
        <p:nvSpPr>
          <p:cNvPr id="23" name="TextBox 22"/>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3919664"/>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par>
                          <p:cTn id="40" fill="hold">
                            <p:stCondLst>
                              <p:cond delay="20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par>
                          <p:cTn id="49" fill="hold">
                            <p:stCondLst>
                              <p:cond delay="2500"/>
                            </p:stCondLst>
                            <p:childTnLst>
                              <p:par>
                                <p:cTn id="50" presetID="53" presetClass="entr" presetSubtype="16"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par>
                          <p:cTn id="55" fill="hold">
                            <p:stCondLst>
                              <p:cond delay="3000"/>
                            </p:stCondLst>
                            <p:childTnLst>
                              <p:par>
                                <p:cTn id="56" presetID="53" presetClass="entr" presetSubtype="16"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childTnLst>
                          </p:cTn>
                        </p:par>
                        <p:par>
                          <p:cTn id="61" fill="hold">
                            <p:stCondLst>
                              <p:cond delay="3500"/>
                            </p:stCondLst>
                            <p:childTnLst>
                              <p:par>
                                <p:cTn id="62" presetID="53" presetClass="entr" presetSubtype="16"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par>
                          <p:cTn id="67" fill="hold">
                            <p:stCondLst>
                              <p:cond delay="4000"/>
                            </p:stCondLst>
                            <p:childTnLst>
                              <p:par>
                                <p:cTn id="68" presetID="53" presetClass="entr" presetSubtype="16"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Effect transition="in" filter="fade">
                                      <p:cBhvr>
                                        <p:cTn id="72" dur="500"/>
                                        <p:tgtEl>
                                          <p:spTgt spid="19"/>
                                        </p:tgtEl>
                                      </p:cBhvr>
                                    </p:animEffect>
                                  </p:childTnLst>
                                </p:cTn>
                              </p:par>
                            </p:childTnLst>
                          </p:cTn>
                        </p:par>
                        <p:par>
                          <p:cTn id="73" fill="hold">
                            <p:stCondLst>
                              <p:cond delay="4500"/>
                            </p:stCondLst>
                            <p:childTnLst>
                              <p:par>
                                <p:cTn id="74" presetID="53" presetClass="entr" presetSubtype="16"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Effect transition="in" filter="fade">
                                      <p:cBhvr>
                                        <p:cTn id="78" dur="500"/>
                                        <p:tgtEl>
                                          <p:spTgt spid="20"/>
                                        </p:tgtEl>
                                      </p:cBhvr>
                                    </p:animEffect>
                                  </p:childTnLst>
                                </p:cTn>
                              </p:par>
                            </p:childTnLst>
                          </p:cTn>
                        </p:par>
                        <p:par>
                          <p:cTn id="79" fill="hold">
                            <p:stCondLst>
                              <p:cond delay="5000"/>
                            </p:stCondLst>
                            <p:childTnLst>
                              <p:par>
                                <p:cTn id="80" presetID="10" presetClass="entr" presetSubtype="0" fill="hold" grpId="0"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childTnLst>
                          </p:cTn>
                        </p:par>
                        <p:par>
                          <p:cTn id="83" fill="hold">
                            <p:stCondLst>
                              <p:cond delay="5500"/>
                            </p:stCondLst>
                            <p:childTnLst>
                              <p:par>
                                <p:cTn id="84" presetID="10" presetClass="entr" presetSubtype="0" fill="hold" grpId="0" nodeType="after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childTnLst>
                          </p:cTn>
                        </p:par>
                        <p:par>
                          <p:cTn id="87" fill="hold">
                            <p:stCondLst>
                              <p:cond delay="6000"/>
                            </p:stCondLst>
                            <p:childTnLst>
                              <p:par>
                                <p:cTn id="88" presetID="10" presetClass="entr" presetSubtype="0" fill="hold" grpId="0" nodeType="after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childTnLst>
                          </p:cTn>
                        </p:par>
                        <p:par>
                          <p:cTn id="91" fill="hold">
                            <p:stCondLst>
                              <p:cond delay="6500"/>
                            </p:stCondLst>
                            <p:childTnLst>
                              <p:par>
                                <p:cTn id="92" presetID="10" presetClass="entr" presetSubtype="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2317930" y="2834308"/>
            <a:ext cx="1667905" cy="83046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ED30B"/>
          </a:solidFill>
          <a:ln w="12700" cap="flat" cmpd="sng" algn="ctr">
            <a:noFill/>
            <a:prstDash val="solid"/>
            <a:miter lim="800000"/>
          </a:ln>
          <a:effectLst/>
        </p:spPr>
        <p:txBody>
          <a:bodyPr lIns="68566" tIns="34283" rIns="68566" bIns="34283" anchor="ctr"/>
          <a:lstStyle/>
          <a:p>
            <a:pPr marL="0" marR="0" lvl="0" indent="0" algn="ctr"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3" name="Freeform 6"/>
          <p:cNvSpPr/>
          <p:nvPr/>
        </p:nvSpPr>
        <p:spPr>
          <a:xfrm flipV="1">
            <a:off x="863203" y="2003847"/>
            <a:ext cx="1667904" cy="83046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ED30B"/>
          </a:solidFill>
          <a:ln w="12700" cap="flat" cmpd="sng" algn="ctr">
            <a:noFill/>
            <a:prstDash val="solid"/>
            <a:miter lim="800000"/>
          </a:ln>
          <a:effectLst/>
        </p:spPr>
        <p:txBody>
          <a:bodyPr lIns="68566" tIns="34283" rIns="68566" bIns="34283" anchor="ctr"/>
          <a:lstStyle/>
          <a:p>
            <a:pPr marL="0" marR="0" lvl="0" indent="0" algn="ctr"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4" name="Freeform 7"/>
          <p:cNvSpPr/>
          <p:nvPr/>
        </p:nvSpPr>
        <p:spPr>
          <a:xfrm>
            <a:off x="5227385" y="2834308"/>
            <a:ext cx="1667905" cy="83046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ED30B"/>
          </a:solidFill>
          <a:ln w="12700" cap="flat" cmpd="sng" algn="ctr">
            <a:noFill/>
            <a:prstDash val="solid"/>
            <a:miter lim="800000"/>
          </a:ln>
          <a:effectLst/>
        </p:spPr>
        <p:txBody>
          <a:bodyPr lIns="68566" tIns="34283" rIns="68566" bIns="34283" anchor="ctr"/>
          <a:lstStyle/>
          <a:p>
            <a:pPr marL="0" marR="0" lvl="0" indent="0" algn="ctr"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5" name="Freeform 8"/>
          <p:cNvSpPr/>
          <p:nvPr/>
        </p:nvSpPr>
        <p:spPr>
          <a:xfrm flipV="1">
            <a:off x="3772658" y="2003847"/>
            <a:ext cx="1667904" cy="83046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ED30B"/>
          </a:solidFill>
          <a:ln w="12700" cap="flat" cmpd="sng" algn="ctr">
            <a:noFill/>
            <a:prstDash val="solid"/>
            <a:miter lim="800000"/>
          </a:ln>
          <a:effectLst/>
        </p:spPr>
        <p:txBody>
          <a:bodyPr lIns="68566" tIns="34283" rIns="68566" bIns="34283" anchor="ctr"/>
          <a:lstStyle/>
          <a:p>
            <a:pPr marL="0" marR="0" lvl="0" indent="0" algn="ctr"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6" name="Freeform 9"/>
          <p:cNvSpPr/>
          <p:nvPr/>
        </p:nvSpPr>
        <p:spPr>
          <a:xfrm flipV="1">
            <a:off x="6682113" y="2003847"/>
            <a:ext cx="1667904" cy="830461"/>
          </a:xfrm>
          <a:custGeom>
            <a:avLst/>
            <a:gdLst>
              <a:gd name="connsiteX0" fmla="*/ 0 w 2223735"/>
              <a:gd name="connsiteY0" fmla="*/ 0 h 1107346"/>
              <a:gd name="connsiteX1" fmla="*/ 280086 w 2223735"/>
              <a:gd name="connsiteY1" fmla="*/ 0 h 1107346"/>
              <a:gd name="connsiteX2" fmla="*/ 284141 w 2223735"/>
              <a:gd name="connsiteY2" fmla="*/ 80308 h 1107346"/>
              <a:gd name="connsiteX3" fmla="*/ 1111867 w 2223735"/>
              <a:gd name="connsiteY3" fmla="*/ 827260 h 1107346"/>
              <a:gd name="connsiteX4" fmla="*/ 1939593 w 2223735"/>
              <a:gd name="connsiteY4" fmla="*/ 80308 h 1107346"/>
              <a:gd name="connsiteX5" fmla="*/ 1943649 w 2223735"/>
              <a:gd name="connsiteY5" fmla="*/ 0 h 1107346"/>
              <a:gd name="connsiteX6" fmla="*/ 2223735 w 2223735"/>
              <a:gd name="connsiteY6" fmla="*/ 0 h 1107346"/>
              <a:gd name="connsiteX7" fmla="*/ 2218233 w 2223735"/>
              <a:gd name="connsiteY7" fmla="*/ 108945 h 1107346"/>
              <a:gd name="connsiteX8" fmla="*/ 1111867 w 2223735"/>
              <a:gd name="connsiteY8" fmla="*/ 1107346 h 1107346"/>
              <a:gd name="connsiteX9" fmla="*/ 5501 w 2223735"/>
              <a:gd name="connsiteY9" fmla="*/ 108945 h 110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3735" h="1107346">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AED30B"/>
          </a:solidFill>
          <a:ln w="12700" cap="flat" cmpd="sng" algn="ctr">
            <a:noFill/>
            <a:prstDash val="solid"/>
            <a:miter lim="800000"/>
          </a:ln>
          <a:effectLst/>
        </p:spPr>
        <p:txBody>
          <a:bodyPr lIns="68566" tIns="34283" rIns="68566" bIns="34283" anchor="ctr"/>
          <a:lstStyle/>
          <a:p>
            <a:pPr marL="0" marR="0" lvl="0" indent="0" algn="ctr"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grpSp>
        <p:nvGrpSpPr>
          <p:cNvPr id="7" name="Group 1"/>
          <p:cNvGrpSpPr>
            <a:grpSpLocks/>
          </p:cNvGrpSpPr>
          <p:nvPr/>
        </p:nvGrpSpPr>
        <p:grpSpPr bwMode="auto">
          <a:xfrm>
            <a:off x="1076380" y="3416523"/>
            <a:ext cx="1237382" cy="811411"/>
            <a:chOff x="1413150" y="4179496"/>
            <a:chExt cx="1650340" cy="1081933"/>
          </a:xfrm>
        </p:grpSpPr>
        <p:sp>
          <p:nvSpPr>
            <p:cNvPr id="8" name="Text Placeholder 32"/>
            <p:cNvSpPr txBox="1">
              <a:spLocks/>
            </p:cNvSpPr>
            <p:nvPr/>
          </p:nvSpPr>
          <p:spPr bwMode="auto">
            <a:xfrm>
              <a:off x="1413150" y="4455669"/>
              <a:ext cx="1650340" cy="805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r>
                <a:rPr lang="zh-CN" altLang="en-US" sz="800" kern="0" dirty="0">
                  <a:solidFill>
                    <a:srgbClr val="92D050"/>
                  </a:solidFill>
                  <a:latin typeface="微软雅黑" pitchFamily="34" charset="-122"/>
                  <a:ea typeface="微软雅黑" pitchFamily="34" charset="-122"/>
                </a:rPr>
                <a:t>在此添加内容在此添加内容在此添加内容在此添加内容在此添加内容</a:t>
              </a:r>
            </a:p>
          </p:txBody>
        </p:sp>
        <p:sp>
          <p:nvSpPr>
            <p:cNvPr id="9" name="Text Placeholder 33"/>
            <p:cNvSpPr txBox="1">
              <a:spLocks/>
            </p:cNvSpPr>
            <p:nvPr/>
          </p:nvSpPr>
          <p:spPr bwMode="auto">
            <a:xfrm>
              <a:off x="1413151" y="4179496"/>
              <a:ext cx="1650338" cy="318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lnSpc>
                  <a:spcPct val="90000"/>
                </a:lnSpc>
                <a:spcBef>
                  <a:spcPts val="281"/>
                </a:spcBef>
              </a:pPr>
              <a:r>
                <a:rPr lang="zh-CN" altLang="en-US" sz="1100" b="1" kern="0" dirty="0">
                  <a:solidFill>
                    <a:srgbClr val="92D050"/>
                  </a:solidFill>
                  <a:latin typeface="微软雅黑" pitchFamily="34" charset="-122"/>
                  <a:ea typeface="微软雅黑" pitchFamily="34" charset="-122"/>
                </a:rPr>
                <a:t>输入你的标题</a:t>
              </a:r>
            </a:p>
          </p:txBody>
        </p:sp>
      </p:grpSp>
      <p:sp>
        <p:nvSpPr>
          <p:cNvPr id="10" name="Oval 12"/>
          <p:cNvSpPr>
            <a:spLocks noChangeAspect="1"/>
          </p:cNvSpPr>
          <p:nvPr/>
        </p:nvSpPr>
        <p:spPr>
          <a:xfrm>
            <a:off x="1263953" y="2398539"/>
            <a:ext cx="862237" cy="862013"/>
          </a:xfrm>
          <a:prstGeom prst="ellipse">
            <a:avLst/>
          </a:prstGeom>
          <a:solidFill>
            <a:srgbClr val="AED30B"/>
          </a:solidFill>
          <a:ln w="12700" cap="flat" cmpd="sng" algn="ctr">
            <a:noFill/>
            <a:prstDash val="solid"/>
            <a:miter lim="800000"/>
          </a:ln>
          <a:effectLst/>
        </p:spPr>
        <p:txBody>
          <a:bodyPr lIns="68566" tIns="34283" rIns="68566" bIns="34283"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sp>
        <p:nvSpPr>
          <p:cNvPr id="11" name="Oval 13"/>
          <p:cNvSpPr>
            <a:spLocks noChangeAspect="1"/>
          </p:cNvSpPr>
          <p:nvPr/>
        </p:nvSpPr>
        <p:spPr>
          <a:xfrm>
            <a:off x="2720466" y="2398539"/>
            <a:ext cx="861642" cy="862013"/>
          </a:xfrm>
          <a:prstGeom prst="ellipse">
            <a:avLst/>
          </a:prstGeom>
          <a:solidFill>
            <a:srgbClr val="AED30B"/>
          </a:solidFill>
          <a:ln w="12700" cap="flat" cmpd="sng" algn="ctr">
            <a:noFill/>
            <a:prstDash val="solid"/>
            <a:miter lim="800000"/>
          </a:ln>
          <a:effectLst/>
        </p:spPr>
        <p:txBody>
          <a:bodyPr lIns="68566" tIns="34283" rIns="68566" bIns="34283"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sp>
        <p:nvSpPr>
          <p:cNvPr id="12" name="Oval 14"/>
          <p:cNvSpPr>
            <a:spLocks noChangeAspect="1"/>
          </p:cNvSpPr>
          <p:nvPr/>
        </p:nvSpPr>
        <p:spPr>
          <a:xfrm>
            <a:off x="4175194" y="2398539"/>
            <a:ext cx="861641" cy="862013"/>
          </a:xfrm>
          <a:prstGeom prst="ellipse">
            <a:avLst/>
          </a:prstGeom>
          <a:solidFill>
            <a:srgbClr val="AED30B"/>
          </a:solidFill>
          <a:ln w="12700" cap="flat" cmpd="sng" algn="ctr">
            <a:noFill/>
            <a:prstDash val="solid"/>
            <a:miter lim="800000"/>
          </a:ln>
          <a:effectLst/>
        </p:spPr>
        <p:txBody>
          <a:bodyPr lIns="68566" tIns="34283" rIns="68566" bIns="34283"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sp>
        <p:nvSpPr>
          <p:cNvPr id="13" name="Oval 15"/>
          <p:cNvSpPr>
            <a:spLocks noChangeAspect="1"/>
          </p:cNvSpPr>
          <p:nvPr/>
        </p:nvSpPr>
        <p:spPr>
          <a:xfrm>
            <a:off x="5629921" y="2398539"/>
            <a:ext cx="861642" cy="862013"/>
          </a:xfrm>
          <a:prstGeom prst="ellipse">
            <a:avLst/>
          </a:prstGeom>
          <a:solidFill>
            <a:srgbClr val="AED30B"/>
          </a:solidFill>
          <a:ln w="12700" cap="flat" cmpd="sng" algn="ctr">
            <a:noFill/>
            <a:prstDash val="solid"/>
            <a:miter lim="800000"/>
          </a:ln>
          <a:effectLst/>
        </p:spPr>
        <p:txBody>
          <a:bodyPr lIns="68566" tIns="34283" rIns="68566" bIns="34283"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sp>
        <p:nvSpPr>
          <p:cNvPr id="14" name="Oval 16"/>
          <p:cNvSpPr>
            <a:spLocks noChangeAspect="1"/>
          </p:cNvSpPr>
          <p:nvPr/>
        </p:nvSpPr>
        <p:spPr>
          <a:xfrm>
            <a:off x="7084648" y="2398539"/>
            <a:ext cx="861641" cy="862013"/>
          </a:xfrm>
          <a:prstGeom prst="ellipse">
            <a:avLst/>
          </a:prstGeom>
          <a:solidFill>
            <a:srgbClr val="AED30B"/>
          </a:solidFill>
          <a:ln w="12700" cap="flat" cmpd="sng" algn="ctr">
            <a:noFill/>
            <a:prstDash val="solid"/>
            <a:miter lim="800000"/>
          </a:ln>
          <a:effectLst/>
        </p:spPr>
        <p:txBody>
          <a:bodyPr lIns="68566" tIns="34283" rIns="68566" bIns="3428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400" b="0" i="0" u="none" strike="noStrike" kern="0" cap="none" spc="0" normalizeH="0" baseline="0" noProof="0">
                <a:ln>
                  <a:noFill/>
                </a:ln>
                <a:solidFill>
                  <a:srgbClr val="92D050"/>
                </a:solidFill>
                <a:effectLst/>
                <a:uLnTx/>
                <a:uFillTx/>
                <a:latin typeface="微软雅黑" pitchFamily="34" charset="-122"/>
                <a:ea typeface="微软雅黑" pitchFamily="34" charset="-122"/>
              </a:rPr>
              <a:t></a:t>
            </a:r>
            <a:endParaRPr kumimoji="0" lang="en-US" altLang="zh-CN" sz="2400" b="0"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grpSp>
        <p:nvGrpSpPr>
          <p:cNvPr id="15" name="Group 25"/>
          <p:cNvGrpSpPr>
            <a:grpSpLocks/>
          </p:cNvGrpSpPr>
          <p:nvPr/>
        </p:nvGrpSpPr>
        <p:grpSpPr bwMode="auto">
          <a:xfrm>
            <a:off x="2534681" y="1575222"/>
            <a:ext cx="1237977" cy="811411"/>
            <a:chOff x="1413150" y="4179496"/>
            <a:chExt cx="1650340" cy="1081933"/>
          </a:xfrm>
        </p:grpSpPr>
        <p:sp>
          <p:nvSpPr>
            <p:cNvPr id="16" name="Text Placeholder 32"/>
            <p:cNvSpPr txBox="1">
              <a:spLocks/>
            </p:cNvSpPr>
            <p:nvPr/>
          </p:nvSpPr>
          <p:spPr bwMode="auto">
            <a:xfrm>
              <a:off x="1413150" y="4455669"/>
              <a:ext cx="1650340" cy="805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r>
                <a:rPr lang="zh-CN" altLang="en-US" sz="800" kern="0" dirty="0">
                  <a:solidFill>
                    <a:srgbClr val="92D050"/>
                  </a:solidFill>
                  <a:latin typeface="微软雅黑" pitchFamily="34" charset="-122"/>
                  <a:ea typeface="微软雅黑" pitchFamily="34" charset="-122"/>
                </a:rPr>
                <a:t>在此添加内容在此添加内容在此添加内容在此添加内容在此添加内容</a:t>
              </a:r>
            </a:p>
          </p:txBody>
        </p:sp>
        <p:sp>
          <p:nvSpPr>
            <p:cNvPr id="17" name="Text Placeholder 33"/>
            <p:cNvSpPr txBox="1">
              <a:spLocks/>
            </p:cNvSpPr>
            <p:nvPr/>
          </p:nvSpPr>
          <p:spPr bwMode="auto">
            <a:xfrm>
              <a:off x="1413151" y="4179496"/>
              <a:ext cx="1650338" cy="318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lnSpc>
                  <a:spcPct val="90000"/>
                </a:lnSpc>
                <a:spcBef>
                  <a:spcPts val="281"/>
                </a:spcBef>
              </a:pPr>
              <a:r>
                <a:rPr lang="zh-CN" altLang="en-US" sz="1100" b="1" kern="0" dirty="0">
                  <a:solidFill>
                    <a:srgbClr val="92D050"/>
                  </a:solidFill>
                  <a:latin typeface="微软雅黑" pitchFamily="34" charset="-122"/>
                  <a:ea typeface="微软雅黑" pitchFamily="34" charset="-122"/>
                </a:rPr>
                <a:t>输入你的标题</a:t>
              </a:r>
            </a:p>
          </p:txBody>
        </p:sp>
      </p:grpSp>
      <p:grpSp>
        <p:nvGrpSpPr>
          <p:cNvPr id="18" name="Group 28"/>
          <p:cNvGrpSpPr>
            <a:grpSpLocks/>
          </p:cNvGrpSpPr>
          <p:nvPr/>
        </p:nvGrpSpPr>
        <p:grpSpPr bwMode="auto">
          <a:xfrm>
            <a:off x="5444135" y="1572245"/>
            <a:ext cx="1237977" cy="811411"/>
            <a:chOff x="1413150" y="4179496"/>
            <a:chExt cx="1650340" cy="1081933"/>
          </a:xfrm>
        </p:grpSpPr>
        <p:sp>
          <p:nvSpPr>
            <p:cNvPr id="19" name="Text Placeholder 32"/>
            <p:cNvSpPr txBox="1">
              <a:spLocks/>
            </p:cNvSpPr>
            <p:nvPr/>
          </p:nvSpPr>
          <p:spPr bwMode="auto">
            <a:xfrm>
              <a:off x="1413150" y="4455669"/>
              <a:ext cx="1650340" cy="805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r>
                <a:rPr lang="zh-CN" altLang="en-US" sz="800" kern="0" dirty="0">
                  <a:solidFill>
                    <a:srgbClr val="92D050"/>
                  </a:solidFill>
                  <a:latin typeface="微软雅黑" pitchFamily="34" charset="-122"/>
                  <a:ea typeface="微软雅黑" pitchFamily="34" charset="-122"/>
                </a:rPr>
                <a:t>在此添加内容在此添加内容在此添加内容在此添加内容在此添加内容</a:t>
              </a:r>
            </a:p>
          </p:txBody>
        </p:sp>
        <p:sp>
          <p:nvSpPr>
            <p:cNvPr id="20" name="Text Placeholder 33"/>
            <p:cNvSpPr txBox="1">
              <a:spLocks/>
            </p:cNvSpPr>
            <p:nvPr/>
          </p:nvSpPr>
          <p:spPr bwMode="auto">
            <a:xfrm>
              <a:off x="1413151" y="4179496"/>
              <a:ext cx="1650338" cy="318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lnSpc>
                  <a:spcPct val="90000"/>
                </a:lnSpc>
                <a:spcBef>
                  <a:spcPts val="281"/>
                </a:spcBef>
              </a:pPr>
              <a:r>
                <a:rPr lang="zh-CN" altLang="en-US" sz="1100" b="1" kern="0" dirty="0">
                  <a:solidFill>
                    <a:srgbClr val="92D050"/>
                  </a:solidFill>
                  <a:latin typeface="微软雅黑" pitchFamily="34" charset="-122"/>
                  <a:ea typeface="微软雅黑" pitchFamily="34" charset="-122"/>
                </a:rPr>
                <a:t>输入你的标题</a:t>
              </a:r>
            </a:p>
          </p:txBody>
        </p:sp>
      </p:grpSp>
      <p:grpSp>
        <p:nvGrpSpPr>
          <p:cNvPr id="21" name="Group 31"/>
          <p:cNvGrpSpPr>
            <a:grpSpLocks/>
          </p:cNvGrpSpPr>
          <p:nvPr/>
        </p:nvGrpSpPr>
        <p:grpSpPr bwMode="auto">
          <a:xfrm>
            <a:off x="3988217" y="3416523"/>
            <a:ext cx="1237382" cy="811411"/>
            <a:chOff x="1413150" y="4179496"/>
            <a:chExt cx="1650340" cy="1081933"/>
          </a:xfrm>
        </p:grpSpPr>
        <p:sp>
          <p:nvSpPr>
            <p:cNvPr id="22" name="Text Placeholder 32"/>
            <p:cNvSpPr txBox="1">
              <a:spLocks/>
            </p:cNvSpPr>
            <p:nvPr/>
          </p:nvSpPr>
          <p:spPr bwMode="auto">
            <a:xfrm>
              <a:off x="1413150" y="4455669"/>
              <a:ext cx="1650340" cy="805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r>
                <a:rPr lang="zh-CN" altLang="en-US" sz="800" kern="0" dirty="0">
                  <a:solidFill>
                    <a:srgbClr val="92D050"/>
                  </a:solidFill>
                  <a:latin typeface="微软雅黑" pitchFamily="34" charset="-122"/>
                  <a:ea typeface="微软雅黑" pitchFamily="34" charset="-122"/>
                </a:rPr>
                <a:t>在此添加内容在此添加内容在此添加内容在此添加内容在此添加内容</a:t>
              </a:r>
            </a:p>
          </p:txBody>
        </p:sp>
        <p:sp>
          <p:nvSpPr>
            <p:cNvPr id="23" name="Text Placeholder 33"/>
            <p:cNvSpPr txBox="1">
              <a:spLocks/>
            </p:cNvSpPr>
            <p:nvPr/>
          </p:nvSpPr>
          <p:spPr bwMode="auto">
            <a:xfrm>
              <a:off x="1413151" y="4179496"/>
              <a:ext cx="1650338" cy="318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lnSpc>
                  <a:spcPct val="90000"/>
                </a:lnSpc>
                <a:spcBef>
                  <a:spcPts val="281"/>
                </a:spcBef>
              </a:pPr>
              <a:r>
                <a:rPr lang="zh-CN" altLang="en-US" sz="1100" b="1" kern="0" dirty="0">
                  <a:solidFill>
                    <a:srgbClr val="92D050"/>
                  </a:solidFill>
                  <a:latin typeface="微软雅黑" pitchFamily="34" charset="-122"/>
                  <a:ea typeface="微软雅黑" pitchFamily="34" charset="-122"/>
                </a:rPr>
                <a:t>输入你的标题</a:t>
              </a:r>
            </a:p>
          </p:txBody>
        </p:sp>
      </p:grpSp>
      <p:grpSp>
        <p:nvGrpSpPr>
          <p:cNvPr id="24" name="Group 34"/>
          <p:cNvGrpSpPr>
            <a:grpSpLocks/>
          </p:cNvGrpSpPr>
          <p:nvPr/>
        </p:nvGrpSpPr>
        <p:grpSpPr bwMode="auto">
          <a:xfrm>
            <a:off x="6921490" y="3407594"/>
            <a:ext cx="1237382" cy="811411"/>
            <a:chOff x="1413150" y="4179496"/>
            <a:chExt cx="1650340" cy="1081933"/>
          </a:xfrm>
        </p:grpSpPr>
        <p:sp>
          <p:nvSpPr>
            <p:cNvPr id="25" name="Text Placeholder 32"/>
            <p:cNvSpPr txBox="1">
              <a:spLocks/>
            </p:cNvSpPr>
            <p:nvPr/>
          </p:nvSpPr>
          <p:spPr bwMode="auto">
            <a:xfrm>
              <a:off x="1413150" y="4455669"/>
              <a:ext cx="1650340" cy="805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r>
                <a:rPr lang="zh-CN" altLang="en-US" sz="800" kern="0" dirty="0">
                  <a:solidFill>
                    <a:srgbClr val="92D050"/>
                  </a:solidFill>
                  <a:latin typeface="微软雅黑" pitchFamily="34" charset="-122"/>
                  <a:ea typeface="微软雅黑" pitchFamily="34" charset="-122"/>
                </a:rPr>
                <a:t>在此添加内容在此添加内容在此添加内容在此添加内容在此添加内容</a:t>
              </a:r>
            </a:p>
          </p:txBody>
        </p:sp>
        <p:sp>
          <p:nvSpPr>
            <p:cNvPr id="26" name="Text Placeholder 33"/>
            <p:cNvSpPr txBox="1">
              <a:spLocks/>
            </p:cNvSpPr>
            <p:nvPr/>
          </p:nvSpPr>
          <p:spPr bwMode="auto">
            <a:xfrm>
              <a:off x="1413151" y="4179496"/>
              <a:ext cx="1650338" cy="318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algn="ctr" eaLnBrk="1" hangingPunct="1">
                <a:lnSpc>
                  <a:spcPct val="90000"/>
                </a:lnSpc>
                <a:spcBef>
                  <a:spcPts val="281"/>
                </a:spcBef>
              </a:pPr>
              <a:r>
                <a:rPr lang="zh-CN" altLang="en-US" sz="1100" b="1" kern="0" dirty="0">
                  <a:solidFill>
                    <a:srgbClr val="92D050"/>
                  </a:solidFill>
                  <a:latin typeface="微软雅黑" pitchFamily="34" charset="-122"/>
                  <a:ea typeface="微软雅黑" pitchFamily="34" charset="-122"/>
                </a:rPr>
                <a:t>输入你的标题</a:t>
              </a:r>
            </a:p>
          </p:txBody>
        </p:sp>
      </p:grpSp>
      <p:grpSp>
        <p:nvGrpSpPr>
          <p:cNvPr id="27" name="Group 37"/>
          <p:cNvGrpSpPr/>
          <p:nvPr/>
        </p:nvGrpSpPr>
        <p:grpSpPr>
          <a:xfrm rot="18900000">
            <a:off x="1454585" y="2583210"/>
            <a:ext cx="477549" cy="475849"/>
            <a:chOff x="-15875" y="-1587"/>
            <a:chExt cx="4014788" cy="4000501"/>
          </a:xfrm>
          <a:solidFill>
            <a:schemeClr val="bg1"/>
          </a:solidFill>
        </p:grpSpPr>
        <p:sp>
          <p:nvSpPr>
            <p:cNvPr id="28" name="Freeform 5"/>
            <p:cNvSpPr>
              <a:spLocks noEditPoints="1"/>
            </p:cNvSpPr>
            <p:nvPr/>
          </p:nvSpPr>
          <p:spPr bwMode="auto">
            <a:xfrm>
              <a:off x="-15875" y="374651"/>
              <a:ext cx="3657600" cy="3624263"/>
            </a:xfrm>
            <a:custGeom>
              <a:avLst/>
              <a:gdLst>
                <a:gd name="T0" fmla="*/ 692 w 973"/>
                <a:gd name="T1" fmla="*/ 24 h 964"/>
                <a:gd name="T2" fmla="*/ 633 w 973"/>
                <a:gd name="T3" fmla="*/ 0 h 964"/>
                <a:gd name="T4" fmla="*/ 574 w 973"/>
                <a:gd name="T5" fmla="*/ 24 h 964"/>
                <a:gd name="T6" fmla="*/ 527 w 973"/>
                <a:gd name="T7" fmla="*/ 71 h 964"/>
                <a:gd name="T8" fmla="*/ 503 w 973"/>
                <a:gd name="T9" fmla="*/ 130 h 964"/>
                <a:gd name="T10" fmla="*/ 515 w 973"/>
                <a:gd name="T11" fmla="*/ 174 h 964"/>
                <a:gd name="T12" fmla="*/ 64 w 973"/>
                <a:gd name="T13" fmla="*/ 354 h 964"/>
                <a:gd name="T14" fmla="*/ 6 w 973"/>
                <a:gd name="T15" fmla="*/ 427 h 964"/>
                <a:gd name="T16" fmla="*/ 33 w 973"/>
                <a:gd name="T17" fmla="*/ 517 h 964"/>
                <a:gd name="T18" fmla="*/ 456 w 973"/>
                <a:gd name="T19" fmla="*/ 935 h 964"/>
                <a:gd name="T20" fmla="*/ 524 w 973"/>
                <a:gd name="T21" fmla="*/ 964 h 964"/>
                <a:gd name="T22" fmla="*/ 527 w 973"/>
                <a:gd name="T23" fmla="*/ 964 h 964"/>
                <a:gd name="T24" fmla="*/ 547 w 973"/>
                <a:gd name="T25" fmla="*/ 962 h 964"/>
                <a:gd name="T26" fmla="*/ 620 w 973"/>
                <a:gd name="T27" fmla="*/ 901 h 964"/>
                <a:gd name="T28" fmla="*/ 797 w 973"/>
                <a:gd name="T29" fmla="*/ 456 h 964"/>
                <a:gd name="T30" fmla="*/ 843 w 973"/>
                <a:gd name="T31" fmla="*/ 470 h 964"/>
                <a:gd name="T32" fmla="*/ 902 w 973"/>
                <a:gd name="T33" fmla="*/ 446 h 964"/>
                <a:gd name="T34" fmla="*/ 948 w 973"/>
                <a:gd name="T35" fmla="*/ 399 h 964"/>
                <a:gd name="T36" fmla="*/ 973 w 973"/>
                <a:gd name="T37" fmla="*/ 340 h 964"/>
                <a:gd name="T38" fmla="*/ 949 w 973"/>
                <a:gd name="T39" fmla="*/ 281 h 964"/>
                <a:gd name="T40" fmla="*/ 692 w 973"/>
                <a:gd name="T41" fmla="*/ 24 h 964"/>
                <a:gd name="T42" fmla="*/ 558 w 973"/>
                <a:gd name="T43" fmla="*/ 876 h 964"/>
                <a:gd name="T44" fmla="*/ 534 w 973"/>
                <a:gd name="T45" fmla="*/ 897 h 964"/>
                <a:gd name="T46" fmla="*/ 526 w 973"/>
                <a:gd name="T47" fmla="*/ 898 h 964"/>
                <a:gd name="T48" fmla="*/ 503 w 973"/>
                <a:gd name="T49" fmla="*/ 888 h 964"/>
                <a:gd name="T50" fmla="*/ 80 w 973"/>
                <a:gd name="T51" fmla="*/ 469 h 964"/>
                <a:gd name="T52" fmla="*/ 71 w 973"/>
                <a:gd name="T53" fmla="*/ 440 h 964"/>
                <a:gd name="T54" fmla="*/ 90 w 973"/>
                <a:gd name="T55" fmla="*/ 415 h 964"/>
                <a:gd name="T56" fmla="*/ 297 w 973"/>
                <a:gd name="T57" fmla="*/ 332 h 964"/>
                <a:gd name="T58" fmla="*/ 715 w 973"/>
                <a:gd name="T59" fmla="*/ 483 h 964"/>
                <a:gd name="T60" fmla="*/ 558 w 973"/>
                <a:gd name="T61" fmla="*/ 876 h 964"/>
                <a:gd name="T62" fmla="*/ 901 w 973"/>
                <a:gd name="T63" fmla="*/ 352 h 964"/>
                <a:gd name="T64" fmla="*/ 855 w 973"/>
                <a:gd name="T65" fmla="*/ 399 h 964"/>
                <a:gd name="T66" fmla="*/ 831 w 973"/>
                <a:gd name="T67" fmla="*/ 399 h 964"/>
                <a:gd name="T68" fmla="*/ 772 w 973"/>
                <a:gd name="T69" fmla="*/ 340 h 964"/>
                <a:gd name="T70" fmla="*/ 725 w 973"/>
                <a:gd name="T71" fmla="*/ 459 h 964"/>
                <a:gd name="T72" fmla="*/ 729 w 973"/>
                <a:gd name="T73" fmla="*/ 449 h 964"/>
                <a:gd name="T74" fmla="*/ 435 w 973"/>
                <a:gd name="T75" fmla="*/ 325 h 964"/>
                <a:gd name="T76" fmla="*/ 349 w 973"/>
                <a:gd name="T77" fmla="*/ 312 h 964"/>
                <a:gd name="T78" fmla="*/ 631 w 973"/>
                <a:gd name="T79" fmla="*/ 199 h 964"/>
                <a:gd name="T80" fmla="*/ 574 w 973"/>
                <a:gd name="T81" fmla="*/ 142 h 964"/>
                <a:gd name="T82" fmla="*/ 574 w 973"/>
                <a:gd name="T83" fmla="*/ 118 h 964"/>
                <a:gd name="T84" fmla="*/ 621 w 973"/>
                <a:gd name="T85" fmla="*/ 71 h 964"/>
                <a:gd name="T86" fmla="*/ 645 w 973"/>
                <a:gd name="T87" fmla="*/ 71 h 964"/>
                <a:gd name="T88" fmla="*/ 901 w 973"/>
                <a:gd name="T89" fmla="*/ 328 h 964"/>
                <a:gd name="T90" fmla="*/ 901 w 973"/>
                <a:gd name="T91" fmla="*/ 352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3" h="964">
                  <a:moveTo>
                    <a:pt x="692" y="24"/>
                  </a:moveTo>
                  <a:cubicBezTo>
                    <a:pt x="676" y="8"/>
                    <a:pt x="655" y="0"/>
                    <a:pt x="633" y="0"/>
                  </a:cubicBezTo>
                  <a:cubicBezTo>
                    <a:pt x="611" y="0"/>
                    <a:pt x="590" y="8"/>
                    <a:pt x="574" y="24"/>
                  </a:cubicBezTo>
                  <a:cubicBezTo>
                    <a:pt x="527" y="71"/>
                    <a:pt x="527" y="71"/>
                    <a:pt x="527" y="71"/>
                  </a:cubicBezTo>
                  <a:cubicBezTo>
                    <a:pt x="511" y="87"/>
                    <a:pt x="503" y="108"/>
                    <a:pt x="503" y="130"/>
                  </a:cubicBezTo>
                  <a:cubicBezTo>
                    <a:pt x="503" y="146"/>
                    <a:pt x="507" y="161"/>
                    <a:pt x="515" y="174"/>
                  </a:cubicBezTo>
                  <a:cubicBezTo>
                    <a:pt x="64" y="354"/>
                    <a:pt x="64" y="354"/>
                    <a:pt x="64" y="354"/>
                  </a:cubicBezTo>
                  <a:cubicBezTo>
                    <a:pt x="33" y="368"/>
                    <a:pt x="12" y="395"/>
                    <a:pt x="6" y="427"/>
                  </a:cubicBezTo>
                  <a:cubicBezTo>
                    <a:pt x="0" y="460"/>
                    <a:pt x="10" y="493"/>
                    <a:pt x="33" y="517"/>
                  </a:cubicBezTo>
                  <a:cubicBezTo>
                    <a:pt x="456" y="935"/>
                    <a:pt x="456" y="935"/>
                    <a:pt x="456" y="935"/>
                  </a:cubicBezTo>
                  <a:cubicBezTo>
                    <a:pt x="475" y="953"/>
                    <a:pt x="499" y="963"/>
                    <a:pt x="524" y="964"/>
                  </a:cubicBezTo>
                  <a:cubicBezTo>
                    <a:pt x="525" y="964"/>
                    <a:pt x="526" y="964"/>
                    <a:pt x="527" y="964"/>
                  </a:cubicBezTo>
                  <a:cubicBezTo>
                    <a:pt x="534" y="964"/>
                    <a:pt x="540" y="963"/>
                    <a:pt x="547" y="962"/>
                  </a:cubicBezTo>
                  <a:cubicBezTo>
                    <a:pt x="580" y="955"/>
                    <a:pt x="607" y="932"/>
                    <a:pt x="620" y="901"/>
                  </a:cubicBezTo>
                  <a:cubicBezTo>
                    <a:pt x="797" y="456"/>
                    <a:pt x="797" y="456"/>
                    <a:pt x="797" y="456"/>
                  </a:cubicBezTo>
                  <a:cubicBezTo>
                    <a:pt x="811" y="465"/>
                    <a:pt x="826" y="470"/>
                    <a:pt x="843" y="470"/>
                  </a:cubicBezTo>
                  <a:cubicBezTo>
                    <a:pt x="865" y="470"/>
                    <a:pt x="886" y="461"/>
                    <a:pt x="902" y="446"/>
                  </a:cubicBezTo>
                  <a:cubicBezTo>
                    <a:pt x="948" y="399"/>
                    <a:pt x="948" y="399"/>
                    <a:pt x="948" y="399"/>
                  </a:cubicBezTo>
                  <a:cubicBezTo>
                    <a:pt x="964" y="383"/>
                    <a:pt x="973" y="362"/>
                    <a:pt x="973" y="340"/>
                  </a:cubicBezTo>
                  <a:cubicBezTo>
                    <a:pt x="973" y="317"/>
                    <a:pt x="964" y="297"/>
                    <a:pt x="949" y="281"/>
                  </a:cubicBezTo>
                  <a:lnTo>
                    <a:pt x="692" y="24"/>
                  </a:lnTo>
                  <a:close/>
                  <a:moveTo>
                    <a:pt x="558" y="876"/>
                  </a:moveTo>
                  <a:cubicBezTo>
                    <a:pt x="554" y="887"/>
                    <a:pt x="545" y="895"/>
                    <a:pt x="534" y="897"/>
                  </a:cubicBezTo>
                  <a:cubicBezTo>
                    <a:pt x="531" y="897"/>
                    <a:pt x="529" y="898"/>
                    <a:pt x="526" y="898"/>
                  </a:cubicBezTo>
                  <a:cubicBezTo>
                    <a:pt x="518" y="897"/>
                    <a:pt x="510" y="894"/>
                    <a:pt x="503" y="888"/>
                  </a:cubicBezTo>
                  <a:cubicBezTo>
                    <a:pt x="80" y="469"/>
                    <a:pt x="80" y="469"/>
                    <a:pt x="80" y="469"/>
                  </a:cubicBezTo>
                  <a:cubicBezTo>
                    <a:pt x="72" y="461"/>
                    <a:pt x="69" y="450"/>
                    <a:pt x="71" y="440"/>
                  </a:cubicBezTo>
                  <a:cubicBezTo>
                    <a:pt x="73" y="429"/>
                    <a:pt x="80" y="420"/>
                    <a:pt x="90" y="415"/>
                  </a:cubicBezTo>
                  <a:cubicBezTo>
                    <a:pt x="297" y="332"/>
                    <a:pt x="297" y="332"/>
                    <a:pt x="297" y="332"/>
                  </a:cubicBezTo>
                  <a:cubicBezTo>
                    <a:pt x="436" y="379"/>
                    <a:pt x="576" y="334"/>
                    <a:pt x="715" y="483"/>
                  </a:cubicBezTo>
                  <a:lnTo>
                    <a:pt x="558" y="876"/>
                  </a:lnTo>
                  <a:close/>
                  <a:moveTo>
                    <a:pt x="901" y="352"/>
                  </a:moveTo>
                  <a:cubicBezTo>
                    <a:pt x="855" y="399"/>
                    <a:pt x="855" y="399"/>
                    <a:pt x="855" y="399"/>
                  </a:cubicBezTo>
                  <a:cubicBezTo>
                    <a:pt x="848" y="405"/>
                    <a:pt x="837" y="405"/>
                    <a:pt x="831" y="399"/>
                  </a:cubicBezTo>
                  <a:cubicBezTo>
                    <a:pt x="772" y="340"/>
                    <a:pt x="772" y="340"/>
                    <a:pt x="772" y="340"/>
                  </a:cubicBezTo>
                  <a:cubicBezTo>
                    <a:pt x="725" y="459"/>
                    <a:pt x="725" y="459"/>
                    <a:pt x="725" y="459"/>
                  </a:cubicBezTo>
                  <a:cubicBezTo>
                    <a:pt x="729" y="449"/>
                    <a:pt x="729" y="449"/>
                    <a:pt x="729" y="449"/>
                  </a:cubicBezTo>
                  <a:cubicBezTo>
                    <a:pt x="628" y="349"/>
                    <a:pt x="527" y="337"/>
                    <a:pt x="435" y="325"/>
                  </a:cubicBezTo>
                  <a:cubicBezTo>
                    <a:pt x="406" y="322"/>
                    <a:pt x="377" y="318"/>
                    <a:pt x="349" y="312"/>
                  </a:cubicBezTo>
                  <a:cubicBezTo>
                    <a:pt x="631" y="199"/>
                    <a:pt x="631" y="199"/>
                    <a:pt x="631" y="199"/>
                  </a:cubicBezTo>
                  <a:cubicBezTo>
                    <a:pt x="574" y="142"/>
                    <a:pt x="574" y="142"/>
                    <a:pt x="574" y="142"/>
                  </a:cubicBezTo>
                  <a:cubicBezTo>
                    <a:pt x="568" y="135"/>
                    <a:pt x="568" y="125"/>
                    <a:pt x="574" y="118"/>
                  </a:cubicBezTo>
                  <a:cubicBezTo>
                    <a:pt x="621" y="71"/>
                    <a:pt x="621" y="71"/>
                    <a:pt x="621" y="71"/>
                  </a:cubicBezTo>
                  <a:cubicBezTo>
                    <a:pt x="628" y="65"/>
                    <a:pt x="638" y="65"/>
                    <a:pt x="645" y="71"/>
                  </a:cubicBezTo>
                  <a:cubicBezTo>
                    <a:pt x="901" y="328"/>
                    <a:pt x="901" y="328"/>
                    <a:pt x="901" y="328"/>
                  </a:cubicBezTo>
                  <a:cubicBezTo>
                    <a:pt x="908" y="335"/>
                    <a:pt x="908" y="345"/>
                    <a:pt x="901" y="3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29" name="Freeform 6"/>
            <p:cNvSpPr>
              <a:spLocks noEditPoints="1"/>
            </p:cNvSpPr>
            <p:nvPr/>
          </p:nvSpPr>
          <p:spPr bwMode="auto">
            <a:xfrm>
              <a:off x="1751013" y="1998663"/>
              <a:ext cx="623888" cy="623888"/>
            </a:xfrm>
            <a:custGeom>
              <a:avLst/>
              <a:gdLst>
                <a:gd name="T0" fmla="*/ 83 w 166"/>
                <a:gd name="T1" fmla="*/ 166 h 166"/>
                <a:gd name="T2" fmla="*/ 166 w 166"/>
                <a:gd name="T3" fmla="*/ 83 h 166"/>
                <a:gd name="T4" fmla="*/ 83 w 166"/>
                <a:gd name="T5" fmla="*/ 0 h 166"/>
                <a:gd name="T6" fmla="*/ 0 w 166"/>
                <a:gd name="T7" fmla="*/ 83 h 166"/>
                <a:gd name="T8" fmla="*/ 83 w 166"/>
                <a:gd name="T9" fmla="*/ 166 h 166"/>
                <a:gd name="T10" fmla="*/ 83 w 166"/>
                <a:gd name="T11" fmla="*/ 33 h 166"/>
                <a:gd name="T12" fmla="*/ 133 w 166"/>
                <a:gd name="T13" fmla="*/ 83 h 166"/>
                <a:gd name="T14" fmla="*/ 83 w 166"/>
                <a:gd name="T15" fmla="*/ 133 h 166"/>
                <a:gd name="T16" fmla="*/ 33 w 166"/>
                <a:gd name="T17" fmla="*/ 83 h 166"/>
                <a:gd name="T18" fmla="*/ 83 w 166"/>
                <a:gd name="T19" fmla="*/ 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166"/>
                  </a:moveTo>
                  <a:cubicBezTo>
                    <a:pt x="128" y="166"/>
                    <a:pt x="166" y="129"/>
                    <a:pt x="166" y="83"/>
                  </a:cubicBezTo>
                  <a:cubicBezTo>
                    <a:pt x="166" y="37"/>
                    <a:pt x="128" y="0"/>
                    <a:pt x="83" y="0"/>
                  </a:cubicBezTo>
                  <a:cubicBezTo>
                    <a:pt x="37" y="0"/>
                    <a:pt x="0" y="37"/>
                    <a:pt x="0" y="83"/>
                  </a:cubicBezTo>
                  <a:cubicBezTo>
                    <a:pt x="0" y="129"/>
                    <a:pt x="37" y="166"/>
                    <a:pt x="83" y="166"/>
                  </a:cubicBezTo>
                  <a:close/>
                  <a:moveTo>
                    <a:pt x="83" y="33"/>
                  </a:moveTo>
                  <a:cubicBezTo>
                    <a:pt x="110" y="33"/>
                    <a:pt x="133" y="56"/>
                    <a:pt x="133" y="83"/>
                  </a:cubicBezTo>
                  <a:cubicBezTo>
                    <a:pt x="133" y="111"/>
                    <a:pt x="110" y="133"/>
                    <a:pt x="83" y="133"/>
                  </a:cubicBezTo>
                  <a:cubicBezTo>
                    <a:pt x="55" y="133"/>
                    <a:pt x="33" y="111"/>
                    <a:pt x="33" y="83"/>
                  </a:cubicBezTo>
                  <a:cubicBezTo>
                    <a:pt x="33" y="56"/>
                    <a:pt x="55" y="33"/>
                    <a:pt x="83" y="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30" name="Freeform 7"/>
            <p:cNvSpPr>
              <a:spLocks noEditPoints="1"/>
            </p:cNvSpPr>
            <p:nvPr/>
          </p:nvSpPr>
          <p:spPr bwMode="auto">
            <a:xfrm>
              <a:off x="3375025" y="-1587"/>
              <a:ext cx="623888" cy="623888"/>
            </a:xfrm>
            <a:custGeom>
              <a:avLst/>
              <a:gdLst>
                <a:gd name="T0" fmla="*/ 83 w 166"/>
                <a:gd name="T1" fmla="*/ 0 h 166"/>
                <a:gd name="T2" fmla="*/ 0 w 166"/>
                <a:gd name="T3" fmla="*/ 83 h 166"/>
                <a:gd name="T4" fmla="*/ 83 w 166"/>
                <a:gd name="T5" fmla="*/ 166 h 166"/>
                <a:gd name="T6" fmla="*/ 166 w 166"/>
                <a:gd name="T7" fmla="*/ 83 h 166"/>
                <a:gd name="T8" fmla="*/ 83 w 166"/>
                <a:gd name="T9" fmla="*/ 0 h 166"/>
                <a:gd name="T10" fmla="*/ 83 w 166"/>
                <a:gd name="T11" fmla="*/ 133 h 166"/>
                <a:gd name="T12" fmla="*/ 33 w 166"/>
                <a:gd name="T13" fmla="*/ 83 h 166"/>
                <a:gd name="T14" fmla="*/ 83 w 166"/>
                <a:gd name="T15" fmla="*/ 33 h 166"/>
                <a:gd name="T16" fmla="*/ 133 w 166"/>
                <a:gd name="T17" fmla="*/ 83 h 166"/>
                <a:gd name="T18" fmla="*/ 83 w 166"/>
                <a:gd name="T19" fmla="*/ 13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83" y="0"/>
                  </a:moveTo>
                  <a:cubicBezTo>
                    <a:pt x="37" y="0"/>
                    <a:pt x="0" y="37"/>
                    <a:pt x="0" y="83"/>
                  </a:cubicBezTo>
                  <a:cubicBezTo>
                    <a:pt x="0" y="129"/>
                    <a:pt x="37" y="166"/>
                    <a:pt x="83" y="166"/>
                  </a:cubicBezTo>
                  <a:cubicBezTo>
                    <a:pt x="129" y="166"/>
                    <a:pt x="166" y="129"/>
                    <a:pt x="166" y="83"/>
                  </a:cubicBezTo>
                  <a:cubicBezTo>
                    <a:pt x="166" y="37"/>
                    <a:pt x="129" y="0"/>
                    <a:pt x="83" y="0"/>
                  </a:cubicBezTo>
                  <a:close/>
                  <a:moveTo>
                    <a:pt x="83" y="133"/>
                  </a:moveTo>
                  <a:cubicBezTo>
                    <a:pt x="55" y="133"/>
                    <a:pt x="33" y="111"/>
                    <a:pt x="33" y="83"/>
                  </a:cubicBezTo>
                  <a:cubicBezTo>
                    <a:pt x="33" y="56"/>
                    <a:pt x="55" y="33"/>
                    <a:pt x="83" y="33"/>
                  </a:cubicBezTo>
                  <a:cubicBezTo>
                    <a:pt x="110" y="33"/>
                    <a:pt x="133" y="56"/>
                    <a:pt x="133" y="83"/>
                  </a:cubicBezTo>
                  <a:cubicBezTo>
                    <a:pt x="133" y="111"/>
                    <a:pt x="110" y="133"/>
                    <a:pt x="83"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31" name="Freeform 8"/>
            <p:cNvSpPr>
              <a:spLocks noEditPoints="1"/>
            </p:cNvSpPr>
            <p:nvPr/>
          </p:nvSpPr>
          <p:spPr bwMode="auto">
            <a:xfrm>
              <a:off x="1000125" y="1874838"/>
              <a:ext cx="500063" cy="500063"/>
            </a:xfrm>
            <a:custGeom>
              <a:avLst/>
              <a:gdLst>
                <a:gd name="T0" fmla="*/ 0 w 133"/>
                <a:gd name="T1" fmla="*/ 66 h 133"/>
                <a:gd name="T2" fmla="*/ 67 w 133"/>
                <a:gd name="T3" fmla="*/ 133 h 133"/>
                <a:gd name="T4" fmla="*/ 133 w 133"/>
                <a:gd name="T5" fmla="*/ 66 h 133"/>
                <a:gd name="T6" fmla="*/ 67 w 133"/>
                <a:gd name="T7" fmla="*/ 0 h 133"/>
                <a:gd name="T8" fmla="*/ 0 w 133"/>
                <a:gd name="T9" fmla="*/ 66 h 133"/>
                <a:gd name="T10" fmla="*/ 67 w 133"/>
                <a:gd name="T11" fmla="*/ 33 h 133"/>
                <a:gd name="T12" fmla="*/ 100 w 133"/>
                <a:gd name="T13" fmla="*/ 66 h 133"/>
                <a:gd name="T14" fmla="*/ 67 w 133"/>
                <a:gd name="T15" fmla="*/ 100 h 133"/>
                <a:gd name="T16" fmla="*/ 33 w 133"/>
                <a:gd name="T17" fmla="*/ 66 h 133"/>
                <a:gd name="T18" fmla="*/ 67 w 133"/>
                <a:gd name="T19"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3">
                  <a:moveTo>
                    <a:pt x="0" y="66"/>
                  </a:moveTo>
                  <a:cubicBezTo>
                    <a:pt x="0" y="103"/>
                    <a:pt x="30" y="133"/>
                    <a:pt x="67" y="133"/>
                  </a:cubicBezTo>
                  <a:cubicBezTo>
                    <a:pt x="103" y="133"/>
                    <a:pt x="133" y="103"/>
                    <a:pt x="133" y="66"/>
                  </a:cubicBezTo>
                  <a:cubicBezTo>
                    <a:pt x="133" y="30"/>
                    <a:pt x="103" y="0"/>
                    <a:pt x="67" y="0"/>
                  </a:cubicBezTo>
                  <a:cubicBezTo>
                    <a:pt x="30" y="0"/>
                    <a:pt x="0" y="30"/>
                    <a:pt x="0" y="66"/>
                  </a:cubicBezTo>
                  <a:close/>
                  <a:moveTo>
                    <a:pt x="67" y="33"/>
                  </a:moveTo>
                  <a:cubicBezTo>
                    <a:pt x="85" y="33"/>
                    <a:pt x="100" y="48"/>
                    <a:pt x="100" y="66"/>
                  </a:cubicBezTo>
                  <a:cubicBezTo>
                    <a:pt x="100" y="85"/>
                    <a:pt x="85" y="100"/>
                    <a:pt x="67" y="100"/>
                  </a:cubicBezTo>
                  <a:cubicBezTo>
                    <a:pt x="48" y="100"/>
                    <a:pt x="33" y="85"/>
                    <a:pt x="33" y="66"/>
                  </a:cubicBezTo>
                  <a:cubicBezTo>
                    <a:pt x="33" y="48"/>
                    <a:pt x="48" y="33"/>
                    <a:pt x="67" y="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32" name="Oval 9"/>
            <p:cNvSpPr>
              <a:spLocks noChangeArrowheads="1"/>
            </p:cNvSpPr>
            <p:nvPr/>
          </p:nvSpPr>
          <p:spPr bwMode="auto">
            <a:xfrm>
              <a:off x="1500188" y="2751138"/>
              <a:ext cx="250825" cy="2476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33" name="Oval 10"/>
            <p:cNvSpPr>
              <a:spLocks noChangeArrowheads="1"/>
            </p:cNvSpPr>
            <p:nvPr/>
          </p:nvSpPr>
          <p:spPr bwMode="auto">
            <a:xfrm>
              <a:off x="3498850" y="874713"/>
              <a:ext cx="252413" cy="2476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grpSp>
      <p:grpSp>
        <p:nvGrpSpPr>
          <p:cNvPr id="34" name="Group 44"/>
          <p:cNvGrpSpPr/>
          <p:nvPr/>
        </p:nvGrpSpPr>
        <p:grpSpPr>
          <a:xfrm>
            <a:off x="2971088" y="2619368"/>
            <a:ext cx="403467" cy="379436"/>
            <a:chOff x="-1587" y="-3175"/>
            <a:chExt cx="506412" cy="476250"/>
          </a:xfrm>
          <a:solidFill>
            <a:schemeClr val="bg1"/>
          </a:solidFill>
        </p:grpSpPr>
        <p:sp>
          <p:nvSpPr>
            <p:cNvPr id="35" name="Oval 14"/>
            <p:cNvSpPr>
              <a:spLocks noChangeArrowheads="1"/>
            </p:cNvSpPr>
            <p:nvPr/>
          </p:nvSpPr>
          <p:spPr bwMode="auto">
            <a:xfrm>
              <a:off x="244475" y="257175"/>
              <a:ext cx="60325" cy="619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36" name="Freeform 15"/>
            <p:cNvSpPr>
              <a:spLocks noEditPoints="1"/>
            </p:cNvSpPr>
            <p:nvPr/>
          </p:nvSpPr>
          <p:spPr bwMode="auto">
            <a:xfrm>
              <a:off x="-1587" y="-3175"/>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grpSp>
      <p:grpSp>
        <p:nvGrpSpPr>
          <p:cNvPr id="37" name="Group 47"/>
          <p:cNvGrpSpPr/>
          <p:nvPr/>
        </p:nvGrpSpPr>
        <p:grpSpPr>
          <a:xfrm>
            <a:off x="7316001" y="2568153"/>
            <a:ext cx="444517" cy="444710"/>
            <a:chOff x="-1587" y="-3175"/>
            <a:chExt cx="3670300" cy="3671888"/>
          </a:xfrm>
          <a:solidFill>
            <a:schemeClr val="bg1"/>
          </a:solidFill>
        </p:grpSpPr>
        <p:sp>
          <p:nvSpPr>
            <p:cNvPr id="38" name="Freeform 24"/>
            <p:cNvSpPr>
              <a:spLocks noEditPoints="1"/>
            </p:cNvSpPr>
            <p:nvPr/>
          </p:nvSpPr>
          <p:spPr bwMode="auto">
            <a:xfrm>
              <a:off x="-1587" y="-3175"/>
              <a:ext cx="3670300" cy="3671888"/>
            </a:xfrm>
            <a:custGeom>
              <a:avLst/>
              <a:gdLst>
                <a:gd name="T0" fmla="*/ 631 w 976"/>
                <a:gd name="T1" fmla="*/ 306 h 976"/>
                <a:gd name="T2" fmla="*/ 488 w 976"/>
                <a:gd name="T3" fmla="*/ 0 h 976"/>
                <a:gd name="T4" fmla="*/ 275 w 976"/>
                <a:gd name="T5" fmla="*/ 312 h 976"/>
                <a:gd name="T6" fmla="*/ 244 w 976"/>
                <a:gd name="T7" fmla="*/ 329 h 976"/>
                <a:gd name="T8" fmla="*/ 92 w 976"/>
                <a:gd name="T9" fmla="*/ 305 h 976"/>
                <a:gd name="T10" fmla="*/ 0 w 976"/>
                <a:gd name="T11" fmla="*/ 885 h 976"/>
                <a:gd name="T12" fmla="*/ 183 w 976"/>
                <a:gd name="T13" fmla="*/ 976 h 976"/>
                <a:gd name="T14" fmla="*/ 266 w 976"/>
                <a:gd name="T15" fmla="*/ 924 h 976"/>
                <a:gd name="T16" fmla="*/ 275 w 976"/>
                <a:gd name="T17" fmla="*/ 926 h 976"/>
                <a:gd name="T18" fmla="*/ 580 w 976"/>
                <a:gd name="T19" fmla="*/ 976 h 976"/>
                <a:gd name="T20" fmla="*/ 856 w 976"/>
                <a:gd name="T21" fmla="*/ 917 h 976"/>
                <a:gd name="T22" fmla="*/ 870 w 976"/>
                <a:gd name="T23" fmla="*/ 831 h 976"/>
                <a:gd name="T24" fmla="*/ 920 w 976"/>
                <a:gd name="T25" fmla="*/ 669 h 976"/>
                <a:gd name="T26" fmla="*/ 949 w 976"/>
                <a:gd name="T27" fmla="*/ 512 h 976"/>
                <a:gd name="T28" fmla="*/ 976 w 976"/>
                <a:gd name="T29" fmla="*/ 439 h 976"/>
                <a:gd name="T30" fmla="*/ 890 w 976"/>
                <a:gd name="T31" fmla="*/ 319 h 976"/>
                <a:gd name="T32" fmla="*/ 183 w 976"/>
                <a:gd name="T33" fmla="*/ 915 h 976"/>
                <a:gd name="T34" fmla="*/ 61 w 976"/>
                <a:gd name="T35" fmla="*/ 885 h 976"/>
                <a:gd name="T36" fmla="*/ 92 w 976"/>
                <a:gd name="T37" fmla="*/ 366 h 976"/>
                <a:gd name="T38" fmla="*/ 214 w 976"/>
                <a:gd name="T39" fmla="*/ 397 h 976"/>
                <a:gd name="T40" fmla="*/ 914 w 976"/>
                <a:gd name="T41" fmla="*/ 443 h 976"/>
                <a:gd name="T42" fmla="*/ 793 w 976"/>
                <a:gd name="T43" fmla="*/ 488 h 976"/>
                <a:gd name="T44" fmla="*/ 793 w 976"/>
                <a:gd name="T45" fmla="*/ 519 h 976"/>
                <a:gd name="T46" fmla="*/ 901 w 976"/>
                <a:gd name="T47" fmla="*/ 575 h 976"/>
                <a:gd name="T48" fmla="*/ 763 w 976"/>
                <a:gd name="T49" fmla="*/ 641 h 976"/>
                <a:gd name="T50" fmla="*/ 763 w 976"/>
                <a:gd name="T51" fmla="*/ 671 h 976"/>
                <a:gd name="T52" fmla="*/ 862 w 976"/>
                <a:gd name="T53" fmla="*/ 734 h 976"/>
                <a:gd name="T54" fmla="*/ 732 w 976"/>
                <a:gd name="T55" fmla="*/ 793 h 976"/>
                <a:gd name="T56" fmla="*/ 732 w 976"/>
                <a:gd name="T57" fmla="*/ 824 h 976"/>
                <a:gd name="T58" fmla="*/ 811 w 976"/>
                <a:gd name="T59" fmla="*/ 866 h 976"/>
                <a:gd name="T60" fmla="*/ 747 w 976"/>
                <a:gd name="T61" fmla="*/ 915 h 976"/>
                <a:gd name="T62" fmla="*/ 411 w 976"/>
                <a:gd name="T63" fmla="*/ 896 h 976"/>
                <a:gd name="T64" fmla="*/ 244 w 976"/>
                <a:gd name="T65" fmla="*/ 835 h 976"/>
                <a:gd name="T66" fmla="*/ 268 w 976"/>
                <a:gd name="T67" fmla="*/ 382 h 976"/>
                <a:gd name="T68" fmla="*/ 458 w 976"/>
                <a:gd name="T69" fmla="*/ 92 h 976"/>
                <a:gd name="T70" fmla="*/ 577 w 976"/>
                <a:gd name="T71" fmla="*/ 206 h 976"/>
                <a:gd name="T72" fmla="*/ 879 w 976"/>
                <a:gd name="T73" fmla="*/ 377 h 976"/>
                <a:gd name="T74" fmla="*/ 914 w 976"/>
                <a:gd name="T75" fmla="*/ 443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6" h="976">
                  <a:moveTo>
                    <a:pt x="890" y="319"/>
                  </a:moveTo>
                  <a:cubicBezTo>
                    <a:pt x="851" y="309"/>
                    <a:pt x="762" y="309"/>
                    <a:pt x="631" y="306"/>
                  </a:cubicBezTo>
                  <a:cubicBezTo>
                    <a:pt x="637" y="277"/>
                    <a:pt x="638" y="252"/>
                    <a:pt x="638" y="206"/>
                  </a:cubicBezTo>
                  <a:cubicBezTo>
                    <a:pt x="638" y="96"/>
                    <a:pt x="559" y="0"/>
                    <a:pt x="488" y="0"/>
                  </a:cubicBezTo>
                  <a:cubicBezTo>
                    <a:pt x="438" y="0"/>
                    <a:pt x="397" y="41"/>
                    <a:pt x="397" y="91"/>
                  </a:cubicBezTo>
                  <a:cubicBezTo>
                    <a:pt x="396" y="152"/>
                    <a:pt x="377" y="258"/>
                    <a:pt x="275" y="312"/>
                  </a:cubicBezTo>
                  <a:cubicBezTo>
                    <a:pt x="267" y="316"/>
                    <a:pt x="246" y="327"/>
                    <a:pt x="242" y="328"/>
                  </a:cubicBezTo>
                  <a:cubicBezTo>
                    <a:pt x="244" y="329"/>
                    <a:pt x="244" y="329"/>
                    <a:pt x="244" y="329"/>
                  </a:cubicBezTo>
                  <a:cubicBezTo>
                    <a:pt x="228" y="316"/>
                    <a:pt x="206" y="305"/>
                    <a:pt x="183" y="305"/>
                  </a:cubicBezTo>
                  <a:cubicBezTo>
                    <a:pt x="92" y="305"/>
                    <a:pt x="92" y="305"/>
                    <a:pt x="92" y="305"/>
                  </a:cubicBezTo>
                  <a:cubicBezTo>
                    <a:pt x="41" y="305"/>
                    <a:pt x="0" y="346"/>
                    <a:pt x="0" y="397"/>
                  </a:cubicBezTo>
                  <a:cubicBezTo>
                    <a:pt x="0" y="885"/>
                    <a:pt x="0" y="885"/>
                    <a:pt x="0" y="885"/>
                  </a:cubicBezTo>
                  <a:cubicBezTo>
                    <a:pt x="0" y="935"/>
                    <a:pt x="41" y="976"/>
                    <a:pt x="92" y="976"/>
                  </a:cubicBezTo>
                  <a:cubicBezTo>
                    <a:pt x="183" y="976"/>
                    <a:pt x="183" y="976"/>
                    <a:pt x="183" y="976"/>
                  </a:cubicBezTo>
                  <a:cubicBezTo>
                    <a:pt x="219" y="976"/>
                    <a:pt x="250" y="954"/>
                    <a:pt x="264" y="923"/>
                  </a:cubicBezTo>
                  <a:cubicBezTo>
                    <a:pt x="265" y="923"/>
                    <a:pt x="265" y="924"/>
                    <a:pt x="266" y="924"/>
                  </a:cubicBezTo>
                  <a:cubicBezTo>
                    <a:pt x="268" y="924"/>
                    <a:pt x="270" y="925"/>
                    <a:pt x="273" y="926"/>
                  </a:cubicBezTo>
                  <a:cubicBezTo>
                    <a:pt x="274" y="926"/>
                    <a:pt x="274" y="926"/>
                    <a:pt x="275" y="926"/>
                  </a:cubicBezTo>
                  <a:cubicBezTo>
                    <a:pt x="292" y="930"/>
                    <a:pt x="326" y="938"/>
                    <a:pt x="398" y="955"/>
                  </a:cubicBezTo>
                  <a:cubicBezTo>
                    <a:pt x="414" y="959"/>
                    <a:pt x="496" y="976"/>
                    <a:pt x="580" y="976"/>
                  </a:cubicBezTo>
                  <a:cubicBezTo>
                    <a:pt x="747" y="976"/>
                    <a:pt x="747" y="976"/>
                    <a:pt x="747" y="976"/>
                  </a:cubicBezTo>
                  <a:cubicBezTo>
                    <a:pt x="798" y="976"/>
                    <a:pt x="835" y="956"/>
                    <a:pt x="856" y="917"/>
                  </a:cubicBezTo>
                  <a:cubicBezTo>
                    <a:pt x="857" y="917"/>
                    <a:pt x="864" y="903"/>
                    <a:pt x="869" y="884"/>
                  </a:cubicBezTo>
                  <a:cubicBezTo>
                    <a:pt x="874" y="870"/>
                    <a:pt x="875" y="851"/>
                    <a:pt x="870" y="831"/>
                  </a:cubicBezTo>
                  <a:cubicBezTo>
                    <a:pt x="903" y="808"/>
                    <a:pt x="913" y="774"/>
                    <a:pt x="920" y="752"/>
                  </a:cubicBezTo>
                  <a:cubicBezTo>
                    <a:pt x="932" y="716"/>
                    <a:pt x="928" y="688"/>
                    <a:pt x="920" y="669"/>
                  </a:cubicBezTo>
                  <a:cubicBezTo>
                    <a:pt x="939" y="651"/>
                    <a:pt x="954" y="625"/>
                    <a:pt x="961" y="585"/>
                  </a:cubicBezTo>
                  <a:cubicBezTo>
                    <a:pt x="965" y="559"/>
                    <a:pt x="961" y="534"/>
                    <a:pt x="949" y="512"/>
                  </a:cubicBezTo>
                  <a:cubicBezTo>
                    <a:pt x="966" y="493"/>
                    <a:pt x="974" y="468"/>
                    <a:pt x="975" y="446"/>
                  </a:cubicBezTo>
                  <a:cubicBezTo>
                    <a:pt x="976" y="439"/>
                    <a:pt x="976" y="439"/>
                    <a:pt x="976" y="439"/>
                  </a:cubicBezTo>
                  <a:cubicBezTo>
                    <a:pt x="976" y="435"/>
                    <a:pt x="976" y="433"/>
                    <a:pt x="976" y="424"/>
                  </a:cubicBezTo>
                  <a:cubicBezTo>
                    <a:pt x="976" y="386"/>
                    <a:pt x="949" y="336"/>
                    <a:pt x="890" y="319"/>
                  </a:cubicBezTo>
                  <a:close/>
                  <a:moveTo>
                    <a:pt x="214" y="885"/>
                  </a:moveTo>
                  <a:cubicBezTo>
                    <a:pt x="214" y="901"/>
                    <a:pt x="200" y="915"/>
                    <a:pt x="183" y="915"/>
                  </a:cubicBezTo>
                  <a:cubicBezTo>
                    <a:pt x="92" y="915"/>
                    <a:pt x="92" y="915"/>
                    <a:pt x="92" y="915"/>
                  </a:cubicBezTo>
                  <a:cubicBezTo>
                    <a:pt x="75" y="915"/>
                    <a:pt x="61" y="901"/>
                    <a:pt x="61" y="885"/>
                  </a:cubicBezTo>
                  <a:cubicBezTo>
                    <a:pt x="61" y="397"/>
                    <a:pt x="61" y="397"/>
                    <a:pt x="61" y="397"/>
                  </a:cubicBezTo>
                  <a:cubicBezTo>
                    <a:pt x="61" y="380"/>
                    <a:pt x="75" y="366"/>
                    <a:pt x="92" y="366"/>
                  </a:cubicBezTo>
                  <a:cubicBezTo>
                    <a:pt x="183" y="366"/>
                    <a:pt x="183" y="366"/>
                    <a:pt x="183" y="366"/>
                  </a:cubicBezTo>
                  <a:cubicBezTo>
                    <a:pt x="200" y="366"/>
                    <a:pt x="214" y="380"/>
                    <a:pt x="214" y="397"/>
                  </a:cubicBezTo>
                  <a:lnTo>
                    <a:pt x="214" y="885"/>
                  </a:lnTo>
                  <a:close/>
                  <a:moveTo>
                    <a:pt x="914" y="443"/>
                  </a:moveTo>
                  <a:cubicBezTo>
                    <a:pt x="914" y="458"/>
                    <a:pt x="907" y="488"/>
                    <a:pt x="854" y="488"/>
                  </a:cubicBezTo>
                  <a:cubicBezTo>
                    <a:pt x="808" y="488"/>
                    <a:pt x="793" y="488"/>
                    <a:pt x="793" y="488"/>
                  </a:cubicBezTo>
                  <a:cubicBezTo>
                    <a:pt x="785" y="488"/>
                    <a:pt x="778" y="495"/>
                    <a:pt x="778" y="503"/>
                  </a:cubicBezTo>
                  <a:cubicBezTo>
                    <a:pt x="778" y="512"/>
                    <a:pt x="785" y="519"/>
                    <a:pt x="793" y="519"/>
                  </a:cubicBezTo>
                  <a:cubicBezTo>
                    <a:pt x="793" y="519"/>
                    <a:pt x="806" y="519"/>
                    <a:pt x="852" y="519"/>
                  </a:cubicBezTo>
                  <a:cubicBezTo>
                    <a:pt x="898" y="519"/>
                    <a:pt x="904" y="556"/>
                    <a:pt x="901" y="575"/>
                  </a:cubicBezTo>
                  <a:cubicBezTo>
                    <a:pt x="897" y="598"/>
                    <a:pt x="886" y="641"/>
                    <a:pt x="835" y="641"/>
                  </a:cubicBezTo>
                  <a:cubicBezTo>
                    <a:pt x="783" y="641"/>
                    <a:pt x="763" y="641"/>
                    <a:pt x="763" y="641"/>
                  </a:cubicBezTo>
                  <a:cubicBezTo>
                    <a:pt x="754" y="641"/>
                    <a:pt x="747" y="647"/>
                    <a:pt x="747" y="656"/>
                  </a:cubicBezTo>
                  <a:cubicBezTo>
                    <a:pt x="747" y="664"/>
                    <a:pt x="754" y="671"/>
                    <a:pt x="763" y="671"/>
                  </a:cubicBezTo>
                  <a:cubicBezTo>
                    <a:pt x="763" y="671"/>
                    <a:pt x="799" y="671"/>
                    <a:pt x="823" y="671"/>
                  </a:cubicBezTo>
                  <a:cubicBezTo>
                    <a:pt x="874" y="671"/>
                    <a:pt x="870" y="710"/>
                    <a:pt x="862" y="734"/>
                  </a:cubicBezTo>
                  <a:cubicBezTo>
                    <a:pt x="852" y="764"/>
                    <a:pt x="846" y="793"/>
                    <a:pt x="782" y="793"/>
                  </a:cubicBezTo>
                  <a:cubicBezTo>
                    <a:pt x="760" y="793"/>
                    <a:pt x="732" y="793"/>
                    <a:pt x="732" y="793"/>
                  </a:cubicBezTo>
                  <a:cubicBezTo>
                    <a:pt x="723" y="793"/>
                    <a:pt x="717" y="800"/>
                    <a:pt x="717" y="808"/>
                  </a:cubicBezTo>
                  <a:cubicBezTo>
                    <a:pt x="717" y="817"/>
                    <a:pt x="723" y="824"/>
                    <a:pt x="732" y="824"/>
                  </a:cubicBezTo>
                  <a:cubicBezTo>
                    <a:pt x="732" y="824"/>
                    <a:pt x="753" y="824"/>
                    <a:pt x="780" y="824"/>
                  </a:cubicBezTo>
                  <a:cubicBezTo>
                    <a:pt x="813" y="824"/>
                    <a:pt x="815" y="855"/>
                    <a:pt x="811" y="866"/>
                  </a:cubicBezTo>
                  <a:cubicBezTo>
                    <a:pt x="807" y="879"/>
                    <a:pt x="803" y="888"/>
                    <a:pt x="803" y="888"/>
                  </a:cubicBezTo>
                  <a:cubicBezTo>
                    <a:pt x="793" y="905"/>
                    <a:pt x="779" y="915"/>
                    <a:pt x="747" y="915"/>
                  </a:cubicBezTo>
                  <a:cubicBezTo>
                    <a:pt x="580" y="915"/>
                    <a:pt x="580" y="915"/>
                    <a:pt x="580" y="915"/>
                  </a:cubicBezTo>
                  <a:cubicBezTo>
                    <a:pt x="497" y="915"/>
                    <a:pt x="414" y="896"/>
                    <a:pt x="411" y="896"/>
                  </a:cubicBezTo>
                  <a:cubicBezTo>
                    <a:pt x="285" y="866"/>
                    <a:pt x="278" y="864"/>
                    <a:pt x="270" y="862"/>
                  </a:cubicBezTo>
                  <a:cubicBezTo>
                    <a:pt x="270" y="862"/>
                    <a:pt x="244" y="857"/>
                    <a:pt x="244" y="835"/>
                  </a:cubicBezTo>
                  <a:cubicBezTo>
                    <a:pt x="244" y="414"/>
                    <a:pt x="244" y="414"/>
                    <a:pt x="244" y="414"/>
                  </a:cubicBezTo>
                  <a:cubicBezTo>
                    <a:pt x="244" y="399"/>
                    <a:pt x="253" y="386"/>
                    <a:pt x="268" y="382"/>
                  </a:cubicBezTo>
                  <a:cubicBezTo>
                    <a:pt x="270" y="381"/>
                    <a:pt x="273" y="380"/>
                    <a:pt x="275" y="380"/>
                  </a:cubicBezTo>
                  <a:cubicBezTo>
                    <a:pt x="414" y="322"/>
                    <a:pt x="456" y="195"/>
                    <a:pt x="458" y="92"/>
                  </a:cubicBezTo>
                  <a:cubicBezTo>
                    <a:pt x="458" y="77"/>
                    <a:pt x="469" y="61"/>
                    <a:pt x="488" y="61"/>
                  </a:cubicBezTo>
                  <a:cubicBezTo>
                    <a:pt x="520" y="61"/>
                    <a:pt x="577" y="126"/>
                    <a:pt x="577" y="206"/>
                  </a:cubicBezTo>
                  <a:cubicBezTo>
                    <a:pt x="577" y="278"/>
                    <a:pt x="574" y="291"/>
                    <a:pt x="549" y="366"/>
                  </a:cubicBezTo>
                  <a:cubicBezTo>
                    <a:pt x="854" y="366"/>
                    <a:pt x="852" y="370"/>
                    <a:pt x="879" y="377"/>
                  </a:cubicBezTo>
                  <a:cubicBezTo>
                    <a:pt x="912" y="387"/>
                    <a:pt x="915" y="415"/>
                    <a:pt x="915" y="424"/>
                  </a:cubicBezTo>
                  <a:cubicBezTo>
                    <a:pt x="915" y="435"/>
                    <a:pt x="915" y="433"/>
                    <a:pt x="914" y="4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39" name="Freeform 25"/>
            <p:cNvSpPr>
              <a:spLocks noEditPoints="1"/>
            </p:cNvSpPr>
            <p:nvPr/>
          </p:nvSpPr>
          <p:spPr bwMode="auto">
            <a:xfrm>
              <a:off x="344488" y="2979738"/>
              <a:ext cx="341313" cy="346075"/>
            </a:xfrm>
            <a:custGeom>
              <a:avLst/>
              <a:gdLst>
                <a:gd name="T0" fmla="*/ 45 w 91"/>
                <a:gd name="T1" fmla="*/ 0 h 92"/>
                <a:gd name="T2" fmla="*/ 0 w 91"/>
                <a:gd name="T3" fmla="*/ 46 h 92"/>
                <a:gd name="T4" fmla="*/ 45 w 91"/>
                <a:gd name="T5" fmla="*/ 92 h 92"/>
                <a:gd name="T6" fmla="*/ 91 w 91"/>
                <a:gd name="T7" fmla="*/ 46 h 92"/>
                <a:gd name="T8" fmla="*/ 45 w 91"/>
                <a:gd name="T9" fmla="*/ 0 h 92"/>
                <a:gd name="T10" fmla="*/ 45 w 91"/>
                <a:gd name="T11" fmla="*/ 61 h 92"/>
                <a:gd name="T12" fmla="*/ 30 w 91"/>
                <a:gd name="T13" fmla="*/ 46 h 92"/>
                <a:gd name="T14" fmla="*/ 45 w 91"/>
                <a:gd name="T15" fmla="*/ 31 h 92"/>
                <a:gd name="T16" fmla="*/ 61 w 91"/>
                <a:gd name="T17" fmla="*/ 46 h 92"/>
                <a:gd name="T18" fmla="*/ 45 w 91"/>
                <a:gd name="T19"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45" y="0"/>
                  </a:moveTo>
                  <a:cubicBezTo>
                    <a:pt x="20" y="0"/>
                    <a:pt x="0" y="20"/>
                    <a:pt x="0" y="46"/>
                  </a:cubicBezTo>
                  <a:cubicBezTo>
                    <a:pt x="0" y="71"/>
                    <a:pt x="20" y="92"/>
                    <a:pt x="45" y="92"/>
                  </a:cubicBezTo>
                  <a:cubicBezTo>
                    <a:pt x="71" y="92"/>
                    <a:pt x="91" y="71"/>
                    <a:pt x="91" y="46"/>
                  </a:cubicBezTo>
                  <a:cubicBezTo>
                    <a:pt x="91" y="20"/>
                    <a:pt x="71" y="0"/>
                    <a:pt x="45" y="0"/>
                  </a:cubicBezTo>
                  <a:close/>
                  <a:moveTo>
                    <a:pt x="45" y="61"/>
                  </a:moveTo>
                  <a:cubicBezTo>
                    <a:pt x="37" y="61"/>
                    <a:pt x="30" y="54"/>
                    <a:pt x="30" y="46"/>
                  </a:cubicBezTo>
                  <a:cubicBezTo>
                    <a:pt x="30" y="37"/>
                    <a:pt x="37" y="31"/>
                    <a:pt x="45" y="31"/>
                  </a:cubicBezTo>
                  <a:cubicBezTo>
                    <a:pt x="54" y="31"/>
                    <a:pt x="61" y="37"/>
                    <a:pt x="61" y="46"/>
                  </a:cubicBezTo>
                  <a:cubicBezTo>
                    <a:pt x="61" y="54"/>
                    <a:pt x="54" y="61"/>
                    <a:pt x="45" y="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grpSp>
      <p:grpSp>
        <p:nvGrpSpPr>
          <p:cNvPr id="40" name="Group 50"/>
          <p:cNvGrpSpPr/>
          <p:nvPr/>
        </p:nvGrpSpPr>
        <p:grpSpPr>
          <a:xfrm>
            <a:off x="4437313" y="2626833"/>
            <a:ext cx="352735" cy="403499"/>
            <a:chOff x="-1587" y="3175"/>
            <a:chExt cx="430212" cy="492125"/>
          </a:xfrm>
          <a:solidFill>
            <a:schemeClr val="bg1"/>
          </a:solidFill>
        </p:grpSpPr>
        <p:sp>
          <p:nvSpPr>
            <p:cNvPr id="41" name="Freeform 29"/>
            <p:cNvSpPr>
              <a:spLocks noEditPoints="1"/>
            </p:cNvSpPr>
            <p:nvPr/>
          </p:nvSpPr>
          <p:spPr bwMode="auto">
            <a:xfrm>
              <a:off x="-1587" y="3175"/>
              <a:ext cx="430212"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42" name="Freeform 30"/>
            <p:cNvSpPr>
              <a:spLocks noEditPoints="1"/>
            </p:cNvSpPr>
            <p:nvPr/>
          </p:nvSpPr>
          <p:spPr bwMode="auto">
            <a:xfrm>
              <a:off x="90488" y="203200"/>
              <a:ext cx="61912"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43" name="Freeform 31"/>
            <p:cNvSpPr>
              <a:spLocks noEditPoints="1"/>
            </p:cNvSpPr>
            <p:nvPr/>
          </p:nvSpPr>
          <p:spPr bwMode="auto">
            <a:xfrm>
              <a:off x="182563" y="203200"/>
              <a:ext cx="61912"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44" name="Freeform 32"/>
            <p:cNvSpPr>
              <a:spLocks noEditPoints="1"/>
            </p:cNvSpPr>
            <p:nvPr/>
          </p:nvSpPr>
          <p:spPr bwMode="auto">
            <a:xfrm>
              <a:off x="274638" y="203200"/>
              <a:ext cx="61912"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grpSp>
      <p:grpSp>
        <p:nvGrpSpPr>
          <p:cNvPr id="45" name="Group 55"/>
          <p:cNvGrpSpPr/>
          <p:nvPr/>
        </p:nvGrpSpPr>
        <p:grpSpPr>
          <a:xfrm>
            <a:off x="5917209" y="2582117"/>
            <a:ext cx="304265" cy="444758"/>
            <a:chOff x="527333" y="1217552"/>
            <a:chExt cx="175409" cy="256405"/>
          </a:xfrm>
          <a:solidFill>
            <a:schemeClr val="bg1"/>
          </a:solidFill>
        </p:grpSpPr>
        <p:sp>
          <p:nvSpPr>
            <p:cNvPr id="46"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47" name="Freeform 80"/>
            <p:cNvSpPr>
              <a:spLocks/>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grpSp>
      <p:sp>
        <p:nvSpPr>
          <p:cNvPr id="50" name="TextBox 49"/>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5757088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00" fill="hold"/>
                                        <p:tgtEl>
                                          <p:spTgt spid="10"/>
                                        </p:tgtEl>
                                        <p:attrNameLst>
                                          <p:attrName>ppt_x</p:attrName>
                                        </p:attrNameLst>
                                      </p:cBhvr>
                                      <p:tavLst>
                                        <p:tav tm="0">
                                          <p:val>
                                            <p:strVal val="#ppt_x"/>
                                          </p:val>
                                        </p:tav>
                                        <p:tav tm="100000">
                                          <p:val>
                                            <p:strVal val="#ppt_x"/>
                                          </p:val>
                                        </p:tav>
                                      </p:tavLst>
                                    </p:anim>
                                    <p:anim calcmode="lin" valueType="num">
                                      <p:cBhvr additive="base">
                                        <p:cTn id="13" dur="3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600"/>
                            </p:stCondLst>
                            <p:childTnLst>
                              <p:par>
                                <p:cTn id="15" presetID="53" presetClass="entr" presetSubtype="16"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par>
                          <p:cTn id="20" fill="hold">
                            <p:stCondLst>
                              <p:cond delay="11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600"/>
                            </p:stCondLst>
                            <p:childTnLst>
                              <p:par>
                                <p:cTn id="25" presetID="2" presetClass="entr" presetSubtype="4"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300" fill="hold"/>
                                        <p:tgtEl>
                                          <p:spTgt spid="2"/>
                                        </p:tgtEl>
                                        <p:attrNameLst>
                                          <p:attrName>ppt_x</p:attrName>
                                        </p:attrNameLst>
                                      </p:cBhvr>
                                      <p:tavLst>
                                        <p:tav tm="0">
                                          <p:val>
                                            <p:strVal val="#ppt_x"/>
                                          </p:val>
                                        </p:tav>
                                        <p:tav tm="100000">
                                          <p:val>
                                            <p:strVal val="#ppt_x"/>
                                          </p:val>
                                        </p:tav>
                                      </p:tavLst>
                                    </p:anim>
                                    <p:anim calcmode="lin" valueType="num">
                                      <p:cBhvr additive="base">
                                        <p:cTn id="28" dur="300" fill="hold"/>
                                        <p:tgtEl>
                                          <p:spTgt spid="2"/>
                                        </p:tgtEl>
                                        <p:attrNameLst>
                                          <p:attrName>ppt_y</p:attrName>
                                        </p:attrNameLst>
                                      </p:cBhvr>
                                      <p:tavLst>
                                        <p:tav tm="0">
                                          <p:val>
                                            <p:strVal val="1+#ppt_h/2"/>
                                          </p:val>
                                        </p:tav>
                                        <p:tav tm="100000">
                                          <p:val>
                                            <p:strVal val="#ppt_y"/>
                                          </p:val>
                                        </p:tav>
                                      </p:tavLst>
                                    </p:anim>
                                  </p:childTnLst>
                                </p:cTn>
                              </p:par>
                            </p:childTnLst>
                          </p:cTn>
                        </p:par>
                        <p:par>
                          <p:cTn id="29" fill="hold">
                            <p:stCondLst>
                              <p:cond delay="19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300" fill="hold"/>
                                        <p:tgtEl>
                                          <p:spTgt spid="11"/>
                                        </p:tgtEl>
                                        <p:attrNameLst>
                                          <p:attrName>ppt_x</p:attrName>
                                        </p:attrNameLst>
                                      </p:cBhvr>
                                      <p:tavLst>
                                        <p:tav tm="0">
                                          <p:val>
                                            <p:strVal val="#ppt_x"/>
                                          </p:val>
                                        </p:tav>
                                        <p:tav tm="100000">
                                          <p:val>
                                            <p:strVal val="#ppt_x"/>
                                          </p:val>
                                        </p:tav>
                                      </p:tavLst>
                                    </p:anim>
                                    <p:anim calcmode="lin" valueType="num">
                                      <p:cBhvr additive="base">
                                        <p:cTn id="33" dur="3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2200"/>
                            </p:stCondLst>
                            <p:childTnLst>
                              <p:par>
                                <p:cTn id="35" presetID="53" presetClass="entr" presetSubtype="16"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27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par>
                          <p:cTn id="44" fill="hold">
                            <p:stCondLst>
                              <p:cond delay="3200"/>
                            </p:stCondLst>
                            <p:childTnLst>
                              <p:par>
                                <p:cTn id="45" presetID="2" presetClass="entr" presetSubtype="1"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300" fill="hold"/>
                                        <p:tgtEl>
                                          <p:spTgt spid="5"/>
                                        </p:tgtEl>
                                        <p:attrNameLst>
                                          <p:attrName>ppt_x</p:attrName>
                                        </p:attrNameLst>
                                      </p:cBhvr>
                                      <p:tavLst>
                                        <p:tav tm="0">
                                          <p:val>
                                            <p:strVal val="#ppt_x"/>
                                          </p:val>
                                        </p:tav>
                                        <p:tav tm="100000">
                                          <p:val>
                                            <p:strVal val="#ppt_x"/>
                                          </p:val>
                                        </p:tav>
                                      </p:tavLst>
                                    </p:anim>
                                    <p:anim calcmode="lin" valueType="num">
                                      <p:cBhvr additive="base">
                                        <p:cTn id="48" dur="300" fill="hold"/>
                                        <p:tgtEl>
                                          <p:spTgt spid="5"/>
                                        </p:tgtEl>
                                        <p:attrNameLst>
                                          <p:attrName>ppt_y</p:attrName>
                                        </p:attrNameLst>
                                      </p:cBhvr>
                                      <p:tavLst>
                                        <p:tav tm="0">
                                          <p:val>
                                            <p:strVal val="0-#ppt_h/2"/>
                                          </p:val>
                                        </p:tav>
                                        <p:tav tm="100000">
                                          <p:val>
                                            <p:strVal val="#ppt_y"/>
                                          </p:val>
                                        </p:tav>
                                      </p:tavLst>
                                    </p:anim>
                                  </p:childTnLst>
                                </p:cTn>
                              </p:par>
                            </p:childTnLst>
                          </p:cTn>
                        </p:par>
                        <p:par>
                          <p:cTn id="49" fill="hold">
                            <p:stCondLst>
                              <p:cond delay="3500"/>
                            </p:stCondLst>
                            <p:childTnLst>
                              <p:par>
                                <p:cTn id="50" presetID="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300" fill="hold"/>
                                        <p:tgtEl>
                                          <p:spTgt spid="12"/>
                                        </p:tgtEl>
                                        <p:attrNameLst>
                                          <p:attrName>ppt_x</p:attrName>
                                        </p:attrNameLst>
                                      </p:cBhvr>
                                      <p:tavLst>
                                        <p:tav tm="0">
                                          <p:val>
                                            <p:strVal val="#ppt_x"/>
                                          </p:val>
                                        </p:tav>
                                        <p:tav tm="100000">
                                          <p:val>
                                            <p:strVal val="#ppt_x"/>
                                          </p:val>
                                        </p:tav>
                                      </p:tavLst>
                                    </p:anim>
                                    <p:anim calcmode="lin" valueType="num">
                                      <p:cBhvr additive="base">
                                        <p:cTn id="53" dur="300" fill="hold"/>
                                        <p:tgtEl>
                                          <p:spTgt spid="12"/>
                                        </p:tgtEl>
                                        <p:attrNameLst>
                                          <p:attrName>ppt_y</p:attrName>
                                        </p:attrNameLst>
                                      </p:cBhvr>
                                      <p:tavLst>
                                        <p:tav tm="0">
                                          <p:val>
                                            <p:strVal val="1+#ppt_h/2"/>
                                          </p:val>
                                        </p:tav>
                                        <p:tav tm="100000">
                                          <p:val>
                                            <p:strVal val="#ppt_y"/>
                                          </p:val>
                                        </p:tav>
                                      </p:tavLst>
                                    </p:anim>
                                  </p:childTnLst>
                                </p:cTn>
                              </p:par>
                            </p:childTnLst>
                          </p:cTn>
                        </p:par>
                        <p:par>
                          <p:cTn id="54" fill="hold">
                            <p:stCondLst>
                              <p:cond delay="3800"/>
                            </p:stCondLst>
                            <p:childTnLst>
                              <p:par>
                                <p:cTn id="55" presetID="53" presetClass="entr" presetSubtype="16" fill="hold" nodeType="after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childTnLst>
                          </p:cTn>
                        </p:par>
                        <p:par>
                          <p:cTn id="60" fill="hold">
                            <p:stCondLst>
                              <p:cond delay="4300"/>
                            </p:stCondLst>
                            <p:childTnLst>
                              <p:par>
                                <p:cTn id="61" presetID="10"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4800"/>
                            </p:stCondLst>
                            <p:childTnLst>
                              <p:par>
                                <p:cTn id="65" presetID="2" presetClass="entr" presetSubtype="4" fill="hold" grpId="0" nodeType="after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300" fill="hold"/>
                                        <p:tgtEl>
                                          <p:spTgt spid="4"/>
                                        </p:tgtEl>
                                        <p:attrNameLst>
                                          <p:attrName>ppt_x</p:attrName>
                                        </p:attrNameLst>
                                      </p:cBhvr>
                                      <p:tavLst>
                                        <p:tav tm="0">
                                          <p:val>
                                            <p:strVal val="#ppt_x"/>
                                          </p:val>
                                        </p:tav>
                                        <p:tav tm="100000">
                                          <p:val>
                                            <p:strVal val="#ppt_x"/>
                                          </p:val>
                                        </p:tav>
                                      </p:tavLst>
                                    </p:anim>
                                    <p:anim calcmode="lin" valueType="num">
                                      <p:cBhvr additive="base">
                                        <p:cTn id="68" dur="300" fill="hold"/>
                                        <p:tgtEl>
                                          <p:spTgt spid="4"/>
                                        </p:tgtEl>
                                        <p:attrNameLst>
                                          <p:attrName>ppt_y</p:attrName>
                                        </p:attrNameLst>
                                      </p:cBhvr>
                                      <p:tavLst>
                                        <p:tav tm="0">
                                          <p:val>
                                            <p:strVal val="1+#ppt_h/2"/>
                                          </p:val>
                                        </p:tav>
                                        <p:tav tm="100000">
                                          <p:val>
                                            <p:strVal val="#ppt_y"/>
                                          </p:val>
                                        </p:tav>
                                      </p:tavLst>
                                    </p:anim>
                                  </p:childTnLst>
                                </p:cTn>
                              </p:par>
                            </p:childTnLst>
                          </p:cTn>
                        </p:par>
                        <p:par>
                          <p:cTn id="69" fill="hold">
                            <p:stCondLst>
                              <p:cond delay="5100"/>
                            </p:stCondLst>
                            <p:childTnLst>
                              <p:par>
                                <p:cTn id="70" presetID="2" presetClass="entr" presetSubtype="4"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300" fill="hold"/>
                                        <p:tgtEl>
                                          <p:spTgt spid="13"/>
                                        </p:tgtEl>
                                        <p:attrNameLst>
                                          <p:attrName>ppt_x</p:attrName>
                                        </p:attrNameLst>
                                      </p:cBhvr>
                                      <p:tavLst>
                                        <p:tav tm="0">
                                          <p:val>
                                            <p:strVal val="#ppt_x"/>
                                          </p:val>
                                        </p:tav>
                                        <p:tav tm="100000">
                                          <p:val>
                                            <p:strVal val="#ppt_x"/>
                                          </p:val>
                                        </p:tav>
                                      </p:tavLst>
                                    </p:anim>
                                    <p:anim calcmode="lin" valueType="num">
                                      <p:cBhvr additive="base">
                                        <p:cTn id="73" dur="300" fill="hold"/>
                                        <p:tgtEl>
                                          <p:spTgt spid="13"/>
                                        </p:tgtEl>
                                        <p:attrNameLst>
                                          <p:attrName>ppt_y</p:attrName>
                                        </p:attrNameLst>
                                      </p:cBhvr>
                                      <p:tavLst>
                                        <p:tav tm="0">
                                          <p:val>
                                            <p:strVal val="1+#ppt_h/2"/>
                                          </p:val>
                                        </p:tav>
                                        <p:tav tm="100000">
                                          <p:val>
                                            <p:strVal val="#ppt_y"/>
                                          </p:val>
                                        </p:tav>
                                      </p:tavLst>
                                    </p:anim>
                                  </p:childTnLst>
                                </p:cTn>
                              </p:par>
                            </p:childTnLst>
                          </p:cTn>
                        </p:par>
                        <p:par>
                          <p:cTn id="74" fill="hold">
                            <p:stCondLst>
                              <p:cond delay="5400"/>
                            </p:stCondLst>
                            <p:childTnLst>
                              <p:par>
                                <p:cTn id="75" presetID="53" presetClass="entr" presetSubtype="16" fill="hold"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500" fill="hold"/>
                                        <p:tgtEl>
                                          <p:spTgt spid="45"/>
                                        </p:tgtEl>
                                        <p:attrNameLst>
                                          <p:attrName>ppt_w</p:attrName>
                                        </p:attrNameLst>
                                      </p:cBhvr>
                                      <p:tavLst>
                                        <p:tav tm="0">
                                          <p:val>
                                            <p:fltVal val="0"/>
                                          </p:val>
                                        </p:tav>
                                        <p:tav tm="100000">
                                          <p:val>
                                            <p:strVal val="#ppt_w"/>
                                          </p:val>
                                        </p:tav>
                                      </p:tavLst>
                                    </p:anim>
                                    <p:anim calcmode="lin" valueType="num">
                                      <p:cBhvr>
                                        <p:cTn id="78" dur="500" fill="hold"/>
                                        <p:tgtEl>
                                          <p:spTgt spid="45"/>
                                        </p:tgtEl>
                                        <p:attrNameLst>
                                          <p:attrName>ppt_h</p:attrName>
                                        </p:attrNameLst>
                                      </p:cBhvr>
                                      <p:tavLst>
                                        <p:tav tm="0">
                                          <p:val>
                                            <p:fltVal val="0"/>
                                          </p:val>
                                        </p:tav>
                                        <p:tav tm="100000">
                                          <p:val>
                                            <p:strVal val="#ppt_h"/>
                                          </p:val>
                                        </p:tav>
                                      </p:tavLst>
                                    </p:anim>
                                    <p:animEffect transition="in" filter="fade">
                                      <p:cBhvr>
                                        <p:cTn id="79" dur="500"/>
                                        <p:tgtEl>
                                          <p:spTgt spid="45"/>
                                        </p:tgtEl>
                                      </p:cBhvr>
                                    </p:animEffect>
                                  </p:childTnLst>
                                </p:cTn>
                              </p:par>
                            </p:childTnLst>
                          </p:cTn>
                        </p:par>
                        <p:par>
                          <p:cTn id="80" fill="hold">
                            <p:stCondLst>
                              <p:cond delay="5900"/>
                            </p:stCondLst>
                            <p:childTnLst>
                              <p:par>
                                <p:cTn id="81" presetID="10" presetClass="entr" presetSubtype="0" fill="hold"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childTnLst>
                          </p:cTn>
                        </p:par>
                        <p:par>
                          <p:cTn id="84" fill="hold">
                            <p:stCondLst>
                              <p:cond delay="6400"/>
                            </p:stCondLst>
                            <p:childTnLst>
                              <p:par>
                                <p:cTn id="85" presetID="2" presetClass="entr" presetSubtype="1" fill="hold" grpId="0" nodeType="after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300" fill="hold"/>
                                        <p:tgtEl>
                                          <p:spTgt spid="6"/>
                                        </p:tgtEl>
                                        <p:attrNameLst>
                                          <p:attrName>ppt_x</p:attrName>
                                        </p:attrNameLst>
                                      </p:cBhvr>
                                      <p:tavLst>
                                        <p:tav tm="0">
                                          <p:val>
                                            <p:strVal val="#ppt_x"/>
                                          </p:val>
                                        </p:tav>
                                        <p:tav tm="100000">
                                          <p:val>
                                            <p:strVal val="#ppt_x"/>
                                          </p:val>
                                        </p:tav>
                                      </p:tavLst>
                                    </p:anim>
                                    <p:anim calcmode="lin" valueType="num">
                                      <p:cBhvr additive="base">
                                        <p:cTn id="88" dur="300" fill="hold"/>
                                        <p:tgtEl>
                                          <p:spTgt spid="6"/>
                                        </p:tgtEl>
                                        <p:attrNameLst>
                                          <p:attrName>ppt_y</p:attrName>
                                        </p:attrNameLst>
                                      </p:cBhvr>
                                      <p:tavLst>
                                        <p:tav tm="0">
                                          <p:val>
                                            <p:strVal val="0-#ppt_h/2"/>
                                          </p:val>
                                        </p:tav>
                                        <p:tav tm="100000">
                                          <p:val>
                                            <p:strVal val="#ppt_y"/>
                                          </p:val>
                                        </p:tav>
                                      </p:tavLst>
                                    </p:anim>
                                  </p:childTnLst>
                                </p:cTn>
                              </p:par>
                            </p:childTnLst>
                          </p:cTn>
                        </p:par>
                        <p:par>
                          <p:cTn id="89" fill="hold">
                            <p:stCondLst>
                              <p:cond delay="6700"/>
                            </p:stCondLst>
                            <p:childTnLst>
                              <p:par>
                                <p:cTn id="90" presetID="2" presetClass="entr" presetSubtype="4"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additive="base">
                                        <p:cTn id="92" dur="300" fill="hold"/>
                                        <p:tgtEl>
                                          <p:spTgt spid="14"/>
                                        </p:tgtEl>
                                        <p:attrNameLst>
                                          <p:attrName>ppt_x</p:attrName>
                                        </p:attrNameLst>
                                      </p:cBhvr>
                                      <p:tavLst>
                                        <p:tav tm="0">
                                          <p:val>
                                            <p:strVal val="#ppt_x"/>
                                          </p:val>
                                        </p:tav>
                                        <p:tav tm="100000">
                                          <p:val>
                                            <p:strVal val="#ppt_x"/>
                                          </p:val>
                                        </p:tav>
                                      </p:tavLst>
                                    </p:anim>
                                    <p:anim calcmode="lin" valueType="num">
                                      <p:cBhvr additive="base">
                                        <p:cTn id="93" dur="300" fill="hold"/>
                                        <p:tgtEl>
                                          <p:spTgt spid="14"/>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53" presetClass="entr" presetSubtype="16" fill="hold" nodeType="after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childTnLst>
                          </p:cTn>
                        </p:par>
                        <p:par>
                          <p:cTn id="100" fill="hold">
                            <p:stCondLst>
                              <p:cond delay="7500"/>
                            </p:stCondLst>
                            <p:childTnLst>
                              <p:par>
                                <p:cTn id="101" presetID="10" presetClass="entr" presetSubtype="0"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8064" y="2225822"/>
            <a:ext cx="3096344" cy="577081"/>
          </a:xfrm>
          <a:prstGeom prst="rect">
            <a:avLst/>
          </a:prstGeom>
          <a:noFill/>
          <a:ln>
            <a:noFill/>
            <a:prstDash val="sysDash"/>
          </a:ln>
        </p:spPr>
        <p:txBody>
          <a:bodyPr wrap="square" rtlCol="0">
            <a:spAutoFit/>
          </a:bodyPr>
          <a:lstStyle/>
          <a:p>
            <a:pPr algn="just"/>
            <a:r>
              <a:rPr lang="zh-CN" altLang="en-US" sz="1050" dirty="0">
                <a:solidFill>
                  <a:srgbClr val="92D050"/>
                </a:solidFill>
                <a:latin typeface="微软雅黑" pitchFamily="34" charset="-122"/>
                <a:ea typeface="微软雅黑" pitchFamily="34" charset="-122"/>
              </a:rPr>
              <a:t>输入你的文字输入你的文字 输入你的文字 输入你的文字 输入你的文字 输入你的文字 输入你的文字 输入你的文字 输入你的文字 输入你的</a:t>
            </a:r>
            <a:r>
              <a:rPr lang="zh-CN" altLang="en-US" sz="1050" dirty="0" smtClean="0">
                <a:solidFill>
                  <a:srgbClr val="92D050"/>
                </a:solidFill>
                <a:latin typeface="微软雅黑" pitchFamily="34" charset="-122"/>
                <a:ea typeface="微软雅黑" pitchFamily="34" charset="-122"/>
              </a:rPr>
              <a:t>文字</a:t>
            </a:r>
            <a:endParaRPr lang="zh-CN" altLang="en-US" sz="1050" dirty="0">
              <a:solidFill>
                <a:srgbClr val="92D050"/>
              </a:solidFill>
              <a:latin typeface="微软雅黑" pitchFamily="34" charset="-122"/>
              <a:ea typeface="微软雅黑" pitchFamily="34" charset="-122"/>
            </a:endParaRPr>
          </a:p>
        </p:txBody>
      </p:sp>
      <p:sp>
        <p:nvSpPr>
          <p:cNvPr id="3" name="TextBox 2"/>
          <p:cNvSpPr txBox="1"/>
          <p:nvPr/>
        </p:nvSpPr>
        <p:spPr>
          <a:xfrm>
            <a:off x="5148064" y="3606357"/>
            <a:ext cx="3096344" cy="577081"/>
          </a:xfrm>
          <a:prstGeom prst="rect">
            <a:avLst/>
          </a:prstGeom>
          <a:noFill/>
          <a:ln>
            <a:noFill/>
            <a:prstDash val="sysDash"/>
          </a:ln>
        </p:spPr>
        <p:txBody>
          <a:bodyPr wrap="square" rtlCol="0">
            <a:spAutoFit/>
          </a:bodyPr>
          <a:lstStyle/>
          <a:p>
            <a:pPr algn="just"/>
            <a:r>
              <a:rPr lang="zh-CN" altLang="en-US" sz="1050" dirty="0">
                <a:solidFill>
                  <a:srgbClr val="92D050"/>
                </a:solidFill>
                <a:latin typeface="微软雅黑" pitchFamily="34" charset="-122"/>
                <a:ea typeface="微软雅黑" pitchFamily="34" charset="-122"/>
              </a:rPr>
              <a:t>输入你的文字输入你的文字 输入你的文字 输入你的文字 输入你的文字 输入你的文字 输入你的文字 输入你的文字 输入你的文字 输入你的</a:t>
            </a:r>
            <a:r>
              <a:rPr lang="zh-CN" altLang="en-US" sz="1050" dirty="0" smtClean="0">
                <a:solidFill>
                  <a:srgbClr val="92D050"/>
                </a:solidFill>
                <a:latin typeface="微软雅黑" pitchFamily="34" charset="-122"/>
                <a:ea typeface="微软雅黑" pitchFamily="34" charset="-122"/>
              </a:rPr>
              <a:t>文字</a:t>
            </a:r>
            <a:endParaRPr lang="zh-CN" altLang="en-US" sz="1050" dirty="0">
              <a:solidFill>
                <a:srgbClr val="92D050"/>
              </a:solidFill>
              <a:latin typeface="微软雅黑" pitchFamily="34" charset="-122"/>
              <a:ea typeface="微软雅黑" pitchFamily="34" charset="-122"/>
            </a:endParaRPr>
          </a:p>
        </p:txBody>
      </p:sp>
      <p:sp>
        <p:nvSpPr>
          <p:cNvPr id="4" name="矩形 3"/>
          <p:cNvSpPr/>
          <p:nvPr/>
        </p:nvSpPr>
        <p:spPr>
          <a:xfrm>
            <a:off x="5076056" y="1737392"/>
            <a:ext cx="72008" cy="1065511"/>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5" name="矩形 4"/>
          <p:cNvSpPr/>
          <p:nvPr/>
        </p:nvSpPr>
        <p:spPr>
          <a:xfrm>
            <a:off x="5076056" y="3117927"/>
            <a:ext cx="72008" cy="1065511"/>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6" name="矩形 5"/>
          <p:cNvSpPr/>
          <p:nvPr/>
        </p:nvSpPr>
        <p:spPr>
          <a:xfrm>
            <a:off x="5148064" y="1724555"/>
            <a:ext cx="1343678" cy="338554"/>
          </a:xfrm>
          <a:prstGeom prst="rect">
            <a:avLst/>
          </a:prstGeom>
          <a:noFill/>
          <a:ln>
            <a:noFill/>
          </a:ln>
        </p:spPr>
        <p:txBody>
          <a:bodyPr wrap="square">
            <a:spAutoFit/>
          </a:bodyPr>
          <a:lstStyle/>
          <a:p>
            <a:r>
              <a:rPr lang="zh-CN" altLang="en-US" sz="1600" dirty="0" smtClean="0">
                <a:solidFill>
                  <a:srgbClr val="92D050"/>
                </a:solidFill>
                <a:latin typeface="微软雅黑" panose="020B0503020204020204" pitchFamily="34" charset="-122"/>
                <a:ea typeface="微软雅黑" panose="020B0503020204020204" pitchFamily="34" charset="-122"/>
              </a:rPr>
              <a:t>添加小标题</a:t>
            </a:r>
            <a:endParaRPr lang="zh-CN" altLang="en-US" sz="1600" dirty="0">
              <a:solidFill>
                <a:srgbClr val="92D050"/>
              </a:solidFill>
              <a:latin typeface="微软雅黑" pitchFamily="34" charset="-122"/>
              <a:ea typeface="微软雅黑" panose="020B0503020204020204" pitchFamily="34" charset="-122"/>
            </a:endParaRPr>
          </a:p>
        </p:txBody>
      </p:sp>
      <p:sp>
        <p:nvSpPr>
          <p:cNvPr id="7" name="矩形 6"/>
          <p:cNvSpPr/>
          <p:nvPr/>
        </p:nvSpPr>
        <p:spPr>
          <a:xfrm>
            <a:off x="5148064" y="3120529"/>
            <a:ext cx="1343678" cy="338554"/>
          </a:xfrm>
          <a:prstGeom prst="rect">
            <a:avLst/>
          </a:prstGeom>
          <a:noFill/>
          <a:ln>
            <a:noFill/>
          </a:ln>
        </p:spPr>
        <p:txBody>
          <a:bodyPr wrap="square">
            <a:spAutoFit/>
          </a:bodyPr>
          <a:lstStyle/>
          <a:p>
            <a:r>
              <a:rPr lang="zh-CN" altLang="en-US" sz="1600" dirty="0" smtClean="0">
                <a:solidFill>
                  <a:srgbClr val="92D050"/>
                </a:solidFill>
                <a:latin typeface="微软雅黑" panose="020B0503020204020204" pitchFamily="34" charset="-122"/>
                <a:ea typeface="微软雅黑" panose="020B0503020204020204" pitchFamily="34" charset="-122"/>
              </a:rPr>
              <a:t>添加小标题</a:t>
            </a:r>
            <a:endParaRPr lang="zh-CN" altLang="en-US" sz="1600" dirty="0">
              <a:solidFill>
                <a:srgbClr val="92D050"/>
              </a:solidFill>
              <a:latin typeface="微软雅黑" pitchFamily="34" charset="-122"/>
              <a:ea typeface="微软雅黑" panose="020B0503020204020204" pitchFamily="34" charset="-122"/>
            </a:endParaRPr>
          </a:p>
        </p:txBody>
      </p:sp>
      <p:grpSp>
        <p:nvGrpSpPr>
          <p:cNvPr id="8" name="组合 7"/>
          <p:cNvGrpSpPr/>
          <p:nvPr/>
        </p:nvGrpSpPr>
        <p:grpSpPr>
          <a:xfrm>
            <a:off x="1253082" y="1388420"/>
            <a:ext cx="3102894" cy="2867026"/>
            <a:chOff x="1179513" y="1211262"/>
            <a:chExt cx="2860675" cy="2867026"/>
          </a:xfrm>
          <a:solidFill>
            <a:srgbClr val="AED30B"/>
          </a:solidFill>
        </p:grpSpPr>
        <p:sp>
          <p:nvSpPr>
            <p:cNvPr id="9" name="Freeform 6"/>
            <p:cNvSpPr>
              <a:spLocks/>
            </p:cNvSpPr>
            <p:nvPr/>
          </p:nvSpPr>
          <p:spPr bwMode="auto">
            <a:xfrm>
              <a:off x="1706563" y="2568575"/>
              <a:ext cx="1806575" cy="455613"/>
            </a:xfrm>
            <a:custGeom>
              <a:avLst/>
              <a:gdLst>
                <a:gd name="T0" fmla="*/ 121 w 1138"/>
                <a:gd name="T1" fmla="*/ 51 h 287"/>
                <a:gd name="T2" fmla="*/ 0 w 1138"/>
                <a:gd name="T3" fmla="*/ 287 h 287"/>
                <a:gd name="T4" fmla="*/ 1138 w 1138"/>
                <a:gd name="T5" fmla="*/ 287 h 287"/>
                <a:gd name="T6" fmla="*/ 1022 w 1138"/>
                <a:gd name="T7" fmla="*/ 51 h 287"/>
                <a:gd name="T8" fmla="*/ 997 w 1138"/>
                <a:gd name="T9" fmla="*/ 0 h 287"/>
                <a:gd name="T10" fmla="*/ 146 w 1138"/>
                <a:gd name="T11" fmla="*/ 0 h 287"/>
                <a:gd name="T12" fmla="*/ 121 w 1138"/>
                <a:gd name="T13" fmla="*/ 51 h 287"/>
              </a:gdLst>
              <a:ahLst/>
              <a:cxnLst>
                <a:cxn ang="0">
                  <a:pos x="T0" y="T1"/>
                </a:cxn>
                <a:cxn ang="0">
                  <a:pos x="T2" y="T3"/>
                </a:cxn>
                <a:cxn ang="0">
                  <a:pos x="T4" y="T5"/>
                </a:cxn>
                <a:cxn ang="0">
                  <a:pos x="T6" y="T7"/>
                </a:cxn>
                <a:cxn ang="0">
                  <a:pos x="T8" y="T9"/>
                </a:cxn>
                <a:cxn ang="0">
                  <a:pos x="T10" y="T11"/>
                </a:cxn>
                <a:cxn ang="0">
                  <a:pos x="T12" y="T13"/>
                </a:cxn>
              </a:cxnLst>
              <a:rect l="0" t="0" r="r" b="b"/>
              <a:pathLst>
                <a:path w="1138" h="287">
                  <a:moveTo>
                    <a:pt x="121" y="51"/>
                  </a:moveTo>
                  <a:lnTo>
                    <a:pt x="0" y="287"/>
                  </a:lnTo>
                  <a:lnTo>
                    <a:pt x="1138" y="287"/>
                  </a:lnTo>
                  <a:lnTo>
                    <a:pt x="1022" y="51"/>
                  </a:lnTo>
                  <a:lnTo>
                    <a:pt x="997" y="0"/>
                  </a:lnTo>
                  <a:lnTo>
                    <a:pt x="146" y="0"/>
                  </a:lnTo>
                  <a:lnTo>
                    <a:pt x="121" y="51"/>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a:solidFill>
                  <a:prstClr val="black"/>
                </a:solidFill>
              </a:endParaRPr>
            </a:p>
          </p:txBody>
        </p:sp>
        <p:sp>
          <p:nvSpPr>
            <p:cNvPr id="10" name="Freeform 7"/>
            <p:cNvSpPr>
              <a:spLocks/>
            </p:cNvSpPr>
            <p:nvPr/>
          </p:nvSpPr>
          <p:spPr bwMode="auto">
            <a:xfrm>
              <a:off x="2233613" y="1211262"/>
              <a:ext cx="752475" cy="758825"/>
            </a:xfrm>
            <a:custGeom>
              <a:avLst/>
              <a:gdLst>
                <a:gd name="T0" fmla="*/ 474 w 474"/>
                <a:gd name="T1" fmla="*/ 478 h 478"/>
                <a:gd name="T2" fmla="*/ 237 w 474"/>
                <a:gd name="T3" fmla="*/ 0 h 478"/>
                <a:gd name="T4" fmla="*/ 0 w 474"/>
                <a:gd name="T5" fmla="*/ 478 h 478"/>
                <a:gd name="T6" fmla="*/ 474 w 474"/>
                <a:gd name="T7" fmla="*/ 478 h 478"/>
              </a:gdLst>
              <a:ahLst/>
              <a:cxnLst>
                <a:cxn ang="0">
                  <a:pos x="T0" y="T1"/>
                </a:cxn>
                <a:cxn ang="0">
                  <a:pos x="T2" y="T3"/>
                </a:cxn>
                <a:cxn ang="0">
                  <a:pos x="T4" y="T5"/>
                </a:cxn>
                <a:cxn ang="0">
                  <a:pos x="T6" y="T7"/>
                </a:cxn>
              </a:cxnLst>
              <a:rect l="0" t="0" r="r" b="b"/>
              <a:pathLst>
                <a:path w="474" h="478">
                  <a:moveTo>
                    <a:pt x="474" y="478"/>
                  </a:moveTo>
                  <a:lnTo>
                    <a:pt x="237" y="0"/>
                  </a:lnTo>
                  <a:lnTo>
                    <a:pt x="0" y="478"/>
                  </a:lnTo>
                  <a:lnTo>
                    <a:pt x="474" y="478"/>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a:solidFill>
                  <a:prstClr val="black"/>
                </a:solidFill>
              </a:endParaRPr>
            </a:p>
          </p:txBody>
        </p:sp>
        <p:sp>
          <p:nvSpPr>
            <p:cNvPr id="11" name="Freeform 8"/>
            <p:cNvSpPr>
              <a:spLocks/>
            </p:cNvSpPr>
            <p:nvPr/>
          </p:nvSpPr>
          <p:spPr bwMode="auto">
            <a:xfrm>
              <a:off x="1970088" y="2041525"/>
              <a:ext cx="1279525" cy="455613"/>
            </a:xfrm>
            <a:custGeom>
              <a:avLst/>
              <a:gdLst>
                <a:gd name="T0" fmla="*/ 146 w 806"/>
                <a:gd name="T1" fmla="*/ 0 h 287"/>
                <a:gd name="T2" fmla="*/ 0 w 806"/>
                <a:gd name="T3" fmla="*/ 287 h 287"/>
                <a:gd name="T4" fmla="*/ 806 w 806"/>
                <a:gd name="T5" fmla="*/ 287 h 287"/>
                <a:gd name="T6" fmla="*/ 665 w 806"/>
                <a:gd name="T7" fmla="*/ 0 h 287"/>
                <a:gd name="T8" fmla="*/ 146 w 806"/>
                <a:gd name="T9" fmla="*/ 0 h 287"/>
              </a:gdLst>
              <a:ahLst/>
              <a:cxnLst>
                <a:cxn ang="0">
                  <a:pos x="T0" y="T1"/>
                </a:cxn>
                <a:cxn ang="0">
                  <a:pos x="T2" y="T3"/>
                </a:cxn>
                <a:cxn ang="0">
                  <a:pos x="T4" y="T5"/>
                </a:cxn>
                <a:cxn ang="0">
                  <a:pos x="T6" y="T7"/>
                </a:cxn>
                <a:cxn ang="0">
                  <a:pos x="T8" y="T9"/>
                </a:cxn>
              </a:cxnLst>
              <a:rect l="0" t="0" r="r" b="b"/>
              <a:pathLst>
                <a:path w="806" h="287">
                  <a:moveTo>
                    <a:pt x="146" y="0"/>
                  </a:moveTo>
                  <a:lnTo>
                    <a:pt x="0" y="287"/>
                  </a:lnTo>
                  <a:lnTo>
                    <a:pt x="806" y="287"/>
                  </a:lnTo>
                  <a:lnTo>
                    <a:pt x="665" y="0"/>
                  </a:lnTo>
                  <a:lnTo>
                    <a:pt x="146"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a:solidFill>
                  <a:prstClr val="black"/>
                </a:solidFill>
              </a:endParaRPr>
            </a:p>
          </p:txBody>
        </p:sp>
        <p:sp>
          <p:nvSpPr>
            <p:cNvPr id="12" name="Freeform 9"/>
            <p:cNvSpPr>
              <a:spLocks/>
            </p:cNvSpPr>
            <p:nvPr/>
          </p:nvSpPr>
          <p:spPr bwMode="auto">
            <a:xfrm>
              <a:off x="1179513" y="3622675"/>
              <a:ext cx="2860675" cy="455613"/>
            </a:xfrm>
            <a:custGeom>
              <a:avLst/>
              <a:gdLst>
                <a:gd name="T0" fmla="*/ 146 w 1802"/>
                <a:gd name="T1" fmla="*/ 0 h 287"/>
                <a:gd name="T2" fmla="*/ 0 w 1802"/>
                <a:gd name="T3" fmla="*/ 287 h 287"/>
                <a:gd name="T4" fmla="*/ 901 w 1802"/>
                <a:gd name="T5" fmla="*/ 287 h 287"/>
                <a:gd name="T6" fmla="*/ 1802 w 1802"/>
                <a:gd name="T7" fmla="*/ 287 h 287"/>
                <a:gd name="T8" fmla="*/ 1656 w 1802"/>
                <a:gd name="T9" fmla="*/ 0 h 287"/>
                <a:gd name="T10" fmla="*/ 146 w 1802"/>
                <a:gd name="T11" fmla="*/ 0 h 287"/>
              </a:gdLst>
              <a:ahLst/>
              <a:cxnLst>
                <a:cxn ang="0">
                  <a:pos x="T0" y="T1"/>
                </a:cxn>
                <a:cxn ang="0">
                  <a:pos x="T2" y="T3"/>
                </a:cxn>
                <a:cxn ang="0">
                  <a:pos x="T4" y="T5"/>
                </a:cxn>
                <a:cxn ang="0">
                  <a:pos x="T6" y="T7"/>
                </a:cxn>
                <a:cxn ang="0">
                  <a:pos x="T8" y="T9"/>
                </a:cxn>
                <a:cxn ang="0">
                  <a:pos x="T10" y="T11"/>
                </a:cxn>
              </a:cxnLst>
              <a:rect l="0" t="0" r="r" b="b"/>
              <a:pathLst>
                <a:path w="1802" h="287">
                  <a:moveTo>
                    <a:pt x="146" y="0"/>
                  </a:moveTo>
                  <a:lnTo>
                    <a:pt x="0" y="287"/>
                  </a:lnTo>
                  <a:lnTo>
                    <a:pt x="901" y="287"/>
                  </a:lnTo>
                  <a:lnTo>
                    <a:pt x="1802" y="287"/>
                  </a:lnTo>
                  <a:lnTo>
                    <a:pt x="1656" y="0"/>
                  </a:lnTo>
                  <a:lnTo>
                    <a:pt x="146"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prstTxWarp prst="textNoShape">
                <a:avLst/>
              </a:prstTxWarp>
            </a:bodyPr>
            <a:lstStyle/>
            <a:p>
              <a:pPr fontAlgn="base">
                <a:spcBef>
                  <a:spcPct val="0"/>
                </a:spcBef>
                <a:spcAft>
                  <a:spcPct val="0"/>
                </a:spcAft>
              </a:pPr>
              <a:endParaRPr lang="zh-CN" altLang="en-US">
                <a:solidFill>
                  <a:prstClr val="black"/>
                </a:solidFill>
              </a:endParaRPr>
            </a:p>
          </p:txBody>
        </p:sp>
        <p:sp>
          <p:nvSpPr>
            <p:cNvPr id="13" name="Freeform 10"/>
            <p:cNvSpPr>
              <a:spLocks/>
            </p:cNvSpPr>
            <p:nvPr/>
          </p:nvSpPr>
          <p:spPr bwMode="auto">
            <a:xfrm>
              <a:off x="1443038" y="3095625"/>
              <a:ext cx="2333625" cy="455613"/>
            </a:xfrm>
            <a:custGeom>
              <a:avLst/>
              <a:gdLst>
                <a:gd name="T0" fmla="*/ 1470 w 1470"/>
                <a:gd name="T1" fmla="*/ 287 h 287"/>
                <a:gd name="T2" fmla="*/ 1329 w 1470"/>
                <a:gd name="T3" fmla="*/ 0 h 287"/>
                <a:gd name="T4" fmla="*/ 146 w 1470"/>
                <a:gd name="T5" fmla="*/ 0 h 287"/>
                <a:gd name="T6" fmla="*/ 0 w 1470"/>
                <a:gd name="T7" fmla="*/ 287 h 287"/>
                <a:gd name="T8" fmla="*/ 1470 w 1470"/>
                <a:gd name="T9" fmla="*/ 287 h 287"/>
              </a:gdLst>
              <a:ahLst/>
              <a:cxnLst>
                <a:cxn ang="0">
                  <a:pos x="T0" y="T1"/>
                </a:cxn>
                <a:cxn ang="0">
                  <a:pos x="T2" y="T3"/>
                </a:cxn>
                <a:cxn ang="0">
                  <a:pos x="T4" y="T5"/>
                </a:cxn>
                <a:cxn ang="0">
                  <a:pos x="T6" y="T7"/>
                </a:cxn>
                <a:cxn ang="0">
                  <a:pos x="T8" y="T9"/>
                </a:cxn>
              </a:cxnLst>
              <a:rect l="0" t="0" r="r" b="b"/>
              <a:pathLst>
                <a:path w="1470" h="287">
                  <a:moveTo>
                    <a:pt x="1470" y="287"/>
                  </a:moveTo>
                  <a:lnTo>
                    <a:pt x="1329" y="0"/>
                  </a:lnTo>
                  <a:lnTo>
                    <a:pt x="146" y="0"/>
                  </a:lnTo>
                  <a:lnTo>
                    <a:pt x="0" y="287"/>
                  </a:lnTo>
                  <a:lnTo>
                    <a:pt x="1470" y="287"/>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
          <p:cNvSpPr>
            <a:spLocks noChangeArrowheads="1"/>
          </p:cNvSpPr>
          <p:nvPr/>
        </p:nvSpPr>
        <p:spPr bwMode="auto">
          <a:xfrm>
            <a:off x="2123728" y="3769027"/>
            <a:ext cx="2158939" cy="392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just" fontAlgn="base">
              <a:lnSpc>
                <a:spcPct val="150000"/>
              </a:lnSpc>
              <a:spcBef>
                <a:spcPct val="0"/>
              </a:spcBef>
              <a:spcAft>
                <a:spcPct val="0"/>
              </a:spcAft>
            </a:pPr>
            <a:r>
              <a:rPr lang="zh-CN" altLang="en-US" sz="1400" dirty="0" smtClean="0">
                <a:solidFill>
                  <a:prstClr val="white"/>
                </a:solidFill>
                <a:latin typeface="微软雅黑" pitchFamily="34" charset="-122"/>
                <a:ea typeface="微软雅黑" pitchFamily="34" charset="-122"/>
              </a:rPr>
              <a:t>添加你的标题</a:t>
            </a:r>
            <a:endParaRPr lang="zh-CN" altLang="zh-CN" sz="1400" dirty="0">
              <a:solidFill>
                <a:prstClr val="white"/>
              </a:solidFill>
              <a:latin typeface="微软雅黑" pitchFamily="34" charset="-122"/>
              <a:ea typeface="微软雅黑" pitchFamily="34" charset="-122"/>
            </a:endParaRPr>
          </a:p>
        </p:txBody>
      </p:sp>
      <p:sp>
        <p:nvSpPr>
          <p:cNvPr id="15" name="矩形 1"/>
          <p:cNvSpPr>
            <a:spLocks noChangeArrowheads="1"/>
          </p:cNvSpPr>
          <p:nvPr/>
        </p:nvSpPr>
        <p:spPr bwMode="auto">
          <a:xfrm>
            <a:off x="2263329" y="3320789"/>
            <a:ext cx="1660599" cy="293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just" fontAlgn="base">
              <a:lnSpc>
                <a:spcPct val="150000"/>
              </a:lnSpc>
              <a:spcBef>
                <a:spcPct val="0"/>
              </a:spcBef>
              <a:spcAft>
                <a:spcPct val="0"/>
              </a:spcAft>
            </a:pPr>
            <a:r>
              <a:rPr lang="zh-CN" altLang="en-US" sz="1100" dirty="0">
                <a:solidFill>
                  <a:prstClr val="white"/>
                </a:solidFill>
                <a:latin typeface="微软雅黑" pitchFamily="34" charset="-122"/>
                <a:ea typeface="微软雅黑" pitchFamily="34" charset="-122"/>
              </a:rPr>
              <a:t>添加你的标题</a:t>
            </a:r>
            <a:endParaRPr lang="zh-CN" altLang="zh-CN" sz="1100" dirty="0">
              <a:solidFill>
                <a:prstClr val="white"/>
              </a:solidFill>
              <a:latin typeface="微软雅黑" pitchFamily="34" charset="-122"/>
              <a:ea typeface="微软雅黑" pitchFamily="34" charset="-122"/>
            </a:endParaRPr>
          </a:p>
        </p:txBody>
      </p:sp>
      <p:sp>
        <p:nvSpPr>
          <p:cNvPr id="16" name="矩形 1"/>
          <p:cNvSpPr>
            <a:spLocks noChangeArrowheads="1"/>
          </p:cNvSpPr>
          <p:nvPr/>
        </p:nvSpPr>
        <p:spPr bwMode="auto">
          <a:xfrm>
            <a:off x="2350899" y="2815644"/>
            <a:ext cx="984515" cy="293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just" fontAlgn="base">
              <a:lnSpc>
                <a:spcPct val="150000"/>
              </a:lnSpc>
              <a:spcBef>
                <a:spcPct val="0"/>
              </a:spcBef>
              <a:spcAft>
                <a:spcPct val="0"/>
              </a:spcAft>
            </a:pPr>
            <a:r>
              <a:rPr lang="zh-CN" altLang="en-US" sz="1100" dirty="0">
                <a:solidFill>
                  <a:prstClr val="white"/>
                </a:solidFill>
                <a:latin typeface="微软雅黑" pitchFamily="34" charset="-122"/>
                <a:ea typeface="微软雅黑" pitchFamily="34" charset="-122"/>
              </a:rPr>
              <a:t>添加你的标题</a:t>
            </a:r>
            <a:endParaRPr lang="zh-CN" altLang="zh-CN" sz="1100" dirty="0">
              <a:solidFill>
                <a:prstClr val="white"/>
              </a:solidFill>
              <a:latin typeface="微软雅黑" pitchFamily="34" charset="-122"/>
              <a:ea typeface="微软雅黑" pitchFamily="34" charset="-122"/>
            </a:endParaRPr>
          </a:p>
        </p:txBody>
      </p:sp>
      <p:sp>
        <p:nvSpPr>
          <p:cNvPr id="17" name="矩形 1"/>
          <p:cNvSpPr>
            <a:spLocks noChangeArrowheads="1"/>
          </p:cNvSpPr>
          <p:nvPr/>
        </p:nvSpPr>
        <p:spPr bwMode="auto">
          <a:xfrm>
            <a:off x="2480765" y="2310499"/>
            <a:ext cx="724782" cy="232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just" fontAlgn="base">
              <a:lnSpc>
                <a:spcPct val="150000"/>
              </a:lnSpc>
              <a:spcBef>
                <a:spcPct val="0"/>
              </a:spcBef>
              <a:spcAft>
                <a:spcPct val="0"/>
              </a:spcAft>
            </a:pPr>
            <a:r>
              <a:rPr lang="zh-CN" altLang="en-US" sz="800" dirty="0" smtClean="0">
                <a:solidFill>
                  <a:prstClr val="white"/>
                </a:solidFill>
                <a:latin typeface="微软雅黑" pitchFamily="34" charset="-122"/>
                <a:ea typeface="微软雅黑" pitchFamily="34" charset="-122"/>
              </a:rPr>
              <a:t>添加标题</a:t>
            </a:r>
            <a:endParaRPr lang="zh-CN" altLang="zh-CN" sz="800" dirty="0">
              <a:solidFill>
                <a:prstClr val="white"/>
              </a:solidFill>
              <a:latin typeface="微软雅黑" pitchFamily="34" charset="-122"/>
              <a:ea typeface="微软雅黑" pitchFamily="34" charset="-122"/>
            </a:endParaRPr>
          </a:p>
        </p:txBody>
      </p:sp>
      <p:sp>
        <p:nvSpPr>
          <p:cNvPr id="18" name="矩形 1"/>
          <p:cNvSpPr>
            <a:spLocks noChangeArrowheads="1"/>
          </p:cNvSpPr>
          <p:nvPr/>
        </p:nvSpPr>
        <p:spPr bwMode="auto">
          <a:xfrm>
            <a:off x="2598054" y="1775474"/>
            <a:ext cx="490205" cy="293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just" fontAlgn="base">
              <a:lnSpc>
                <a:spcPct val="150000"/>
              </a:lnSpc>
              <a:spcBef>
                <a:spcPct val="0"/>
              </a:spcBef>
              <a:spcAft>
                <a:spcPct val="0"/>
              </a:spcAft>
            </a:pPr>
            <a:r>
              <a:rPr lang="zh-CN" altLang="en-US" sz="1100" dirty="0" smtClean="0">
                <a:solidFill>
                  <a:prstClr val="white"/>
                </a:solidFill>
                <a:latin typeface="微软雅黑" pitchFamily="34" charset="-122"/>
                <a:ea typeface="微软雅黑" pitchFamily="34" charset="-122"/>
              </a:rPr>
              <a:t>标题</a:t>
            </a:r>
            <a:endParaRPr lang="zh-CN" altLang="zh-CN" sz="1100" dirty="0">
              <a:solidFill>
                <a:prstClr val="white"/>
              </a:solidFill>
              <a:latin typeface="微软雅黑" pitchFamily="34" charset="-122"/>
              <a:ea typeface="微软雅黑" pitchFamily="34" charset="-122"/>
            </a:endParaRPr>
          </a:p>
        </p:txBody>
      </p:sp>
      <p:pic>
        <p:nvPicPr>
          <p:cNvPr id="19" name="图片 18"/>
          <p:cNvPicPr>
            <a:picLocks noChangeAspect="1"/>
          </p:cNvPicPr>
          <p:nvPr/>
        </p:nvPicPr>
        <p:blipFill rotWithShape="1">
          <a:blip r:embed="rId3" cstate="print">
            <a:extLst>
              <a:ext uri="{BEBA8EAE-BF5A-486C-A8C5-ECC9F3942E4B}">
                <a14:imgProps xmlns:a14="http://schemas.microsoft.com/office/drawing/2010/main" xmlns="">
                  <a14:imgLayer r:embed="rId4">
                    <a14:imgEffect>
                      <a14:backgroundRemoval t="0" b="100000" l="0" r="100000">
                        <a14:foregroundMark x1="16240" y1="2973" x2="15614" y2="13362"/>
                        <a14:foregroundMark x1="2559" y1="99798" x2="2559" y2="99971"/>
                        <a14:backgroundMark x1="20574" y1="20433" x2="27102" y2="14921"/>
                      </a14:backgroundRemoval>
                    </a14:imgEffect>
                  </a14:imgLayer>
                </a14:imgProps>
              </a:ext>
              <a:ext uri="{28A0092B-C50C-407E-A947-70E740481C1C}">
                <a14:useLocalDpi xmlns:a14="http://schemas.microsoft.com/office/drawing/2010/main" xmlns="" val="0"/>
              </a:ext>
            </a:extLst>
          </a:blip>
          <a:srcRect/>
          <a:stretch/>
        </p:blipFill>
        <p:spPr>
          <a:xfrm rot="1741537" flipH="1">
            <a:off x="690300" y="1570948"/>
            <a:ext cx="1407894" cy="2547412"/>
          </a:xfrm>
          <a:prstGeom prst="rect">
            <a:avLst/>
          </a:prstGeom>
        </p:spPr>
      </p:pic>
      <p:sp>
        <p:nvSpPr>
          <p:cNvPr id="20" name="TextBox 19"/>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4741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5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125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125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125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16" presetClass="entr" presetSubtype="42" fill="hold" nodeType="withEffect">
                                  <p:stCondLst>
                                    <p:cond delay="1750"/>
                                  </p:stCondLst>
                                  <p:childTnLst>
                                    <p:set>
                                      <p:cBhvr>
                                        <p:cTn id="36" dur="1" fill="hold">
                                          <p:stCondLst>
                                            <p:cond delay="0"/>
                                          </p:stCondLst>
                                        </p:cTn>
                                        <p:tgtEl>
                                          <p:spTgt spid="19"/>
                                        </p:tgtEl>
                                        <p:attrNameLst>
                                          <p:attrName>style.visibility</p:attrName>
                                        </p:attrNameLst>
                                      </p:cBhvr>
                                      <p:to>
                                        <p:strVal val="visible"/>
                                      </p:to>
                                    </p:set>
                                    <p:animEffect transition="in" filter="barn(outHorizontal)">
                                      <p:cBhvr>
                                        <p:cTn id="37" dur="750"/>
                                        <p:tgtEl>
                                          <p:spTgt spid="19"/>
                                        </p:tgtEl>
                                      </p:cBhvr>
                                    </p:animEffect>
                                  </p:childTnLst>
                                </p:cTn>
                              </p:par>
                              <p:par>
                                <p:cTn id="38" presetID="22" presetClass="entr" presetSubtype="4" fill="hold" grpId="0" nodeType="withEffect">
                                  <p:stCondLst>
                                    <p:cond delay="250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par>
                                <p:cTn id="41" presetID="22" presetClass="entr" presetSubtype="4" fill="hold" grpId="0" nodeType="withEffect">
                                  <p:stCondLst>
                                    <p:cond delay="250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par>
                                <p:cTn id="44" presetID="22" presetClass="entr" presetSubtype="8" fill="hold" grpId="0" nodeType="withEffect">
                                  <p:stCondLst>
                                    <p:cond delay="275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grpId="0" nodeType="withEffect">
                                  <p:stCondLst>
                                    <p:cond delay="275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275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p:bldP spid="7" grpId="0"/>
      <p:bldP spid="14" grpId="0"/>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98689" y="1683753"/>
            <a:ext cx="45719" cy="874831"/>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6" name="矩形 5"/>
          <p:cNvSpPr/>
          <p:nvPr/>
        </p:nvSpPr>
        <p:spPr>
          <a:xfrm>
            <a:off x="8198689" y="3385904"/>
            <a:ext cx="45719" cy="874831"/>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7" name="矩形 6"/>
          <p:cNvSpPr/>
          <p:nvPr/>
        </p:nvSpPr>
        <p:spPr>
          <a:xfrm>
            <a:off x="903397" y="2612315"/>
            <a:ext cx="53771" cy="1078270"/>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8" name="矩形 7"/>
          <p:cNvSpPr/>
          <p:nvPr/>
        </p:nvSpPr>
        <p:spPr>
          <a:xfrm>
            <a:off x="2102559" y="2602974"/>
            <a:ext cx="1343678" cy="338554"/>
          </a:xfrm>
          <a:prstGeom prst="rect">
            <a:avLst/>
          </a:prstGeom>
          <a:noFill/>
          <a:ln>
            <a:noFill/>
          </a:ln>
        </p:spPr>
        <p:txBody>
          <a:bodyPr wrap="square">
            <a:spAutoFit/>
          </a:bodyPr>
          <a:lstStyle/>
          <a:p>
            <a:r>
              <a:rPr lang="zh-CN" altLang="en-US" sz="1600" dirty="0" smtClean="0">
                <a:solidFill>
                  <a:srgbClr val="92D050"/>
                </a:solidFill>
                <a:latin typeface="微软雅黑" panose="020B0503020204020204" pitchFamily="34" charset="-122"/>
                <a:ea typeface="微软雅黑" panose="020B0503020204020204" pitchFamily="34" charset="-122"/>
              </a:rPr>
              <a:t>添加小标题</a:t>
            </a:r>
            <a:endParaRPr lang="zh-CN" altLang="en-US" sz="1600" dirty="0">
              <a:solidFill>
                <a:srgbClr val="92D050"/>
              </a:solidFill>
              <a:latin typeface="微软雅黑" pitchFamily="34" charset="-122"/>
              <a:ea typeface="微软雅黑" panose="020B0503020204020204" pitchFamily="34" charset="-122"/>
            </a:endParaRPr>
          </a:p>
        </p:txBody>
      </p:sp>
      <p:sp>
        <p:nvSpPr>
          <p:cNvPr id="9" name="矩形 8"/>
          <p:cNvSpPr/>
          <p:nvPr/>
        </p:nvSpPr>
        <p:spPr>
          <a:xfrm>
            <a:off x="5580112" y="1741812"/>
            <a:ext cx="1343678" cy="338554"/>
          </a:xfrm>
          <a:prstGeom prst="rect">
            <a:avLst/>
          </a:prstGeom>
          <a:noFill/>
          <a:ln>
            <a:noFill/>
          </a:ln>
        </p:spPr>
        <p:txBody>
          <a:bodyPr wrap="square">
            <a:spAutoFit/>
          </a:bodyPr>
          <a:lstStyle/>
          <a:p>
            <a:r>
              <a:rPr lang="zh-CN" altLang="en-US" sz="1600" dirty="0" smtClean="0">
                <a:solidFill>
                  <a:srgbClr val="92D050"/>
                </a:solidFill>
                <a:latin typeface="微软雅黑" panose="020B0503020204020204" pitchFamily="34" charset="-122"/>
                <a:ea typeface="微软雅黑" panose="020B0503020204020204" pitchFamily="34" charset="-122"/>
              </a:rPr>
              <a:t>添加小标题</a:t>
            </a:r>
            <a:endParaRPr lang="zh-CN" altLang="en-US" sz="1600" dirty="0">
              <a:solidFill>
                <a:srgbClr val="92D050"/>
              </a:solidFill>
              <a:latin typeface="微软雅黑" pitchFamily="34" charset="-122"/>
              <a:ea typeface="微软雅黑" panose="020B0503020204020204" pitchFamily="34" charset="-122"/>
            </a:endParaRPr>
          </a:p>
        </p:txBody>
      </p:sp>
      <p:sp>
        <p:nvSpPr>
          <p:cNvPr id="10" name="矩形 9"/>
          <p:cNvSpPr/>
          <p:nvPr/>
        </p:nvSpPr>
        <p:spPr>
          <a:xfrm>
            <a:off x="5652120" y="3178808"/>
            <a:ext cx="1343678" cy="338554"/>
          </a:xfrm>
          <a:prstGeom prst="rect">
            <a:avLst/>
          </a:prstGeom>
          <a:noFill/>
          <a:ln>
            <a:noFill/>
          </a:ln>
        </p:spPr>
        <p:txBody>
          <a:bodyPr wrap="square">
            <a:spAutoFit/>
          </a:bodyPr>
          <a:lstStyle/>
          <a:p>
            <a:r>
              <a:rPr lang="zh-CN" altLang="en-US" sz="1600" dirty="0" smtClean="0">
                <a:solidFill>
                  <a:srgbClr val="92D050"/>
                </a:solidFill>
                <a:latin typeface="微软雅黑" panose="020B0503020204020204" pitchFamily="34" charset="-122"/>
                <a:ea typeface="微软雅黑" panose="020B0503020204020204" pitchFamily="34" charset="-122"/>
              </a:rPr>
              <a:t>添加小标题</a:t>
            </a:r>
            <a:endParaRPr lang="zh-CN" altLang="en-US" sz="1600" dirty="0">
              <a:solidFill>
                <a:srgbClr val="92D050"/>
              </a:solidFill>
              <a:latin typeface="微软雅黑" pitchFamily="34" charset="-122"/>
              <a:ea typeface="微软雅黑" panose="020B0503020204020204" pitchFamily="34" charset="-122"/>
            </a:endParaRPr>
          </a:p>
        </p:txBody>
      </p:sp>
      <p:grpSp>
        <p:nvGrpSpPr>
          <p:cNvPr id="11" name="组合 10"/>
          <p:cNvGrpSpPr/>
          <p:nvPr/>
        </p:nvGrpSpPr>
        <p:grpSpPr>
          <a:xfrm rot="19257533">
            <a:off x="3095962" y="1623672"/>
            <a:ext cx="2398814" cy="2464070"/>
            <a:chOff x="2478838" y="987574"/>
            <a:chExt cx="2765864" cy="2841105"/>
          </a:xfrm>
          <a:solidFill>
            <a:srgbClr val="AED30B"/>
          </a:solidFill>
        </p:grpSpPr>
        <p:sp>
          <p:nvSpPr>
            <p:cNvPr id="12" name="空心弧 11"/>
            <p:cNvSpPr/>
            <p:nvPr/>
          </p:nvSpPr>
          <p:spPr>
            <a:xfrm rot="21348216">
              <a:off x="3923928" y="987574"/>
              <a:ext cx="1320774" cy="1320774"/>
            </a:xfrm>
            <a:prstGeom prst="blockArc">
              <a:avLst>
                <a:gd name="adj1" fmla="val 7357405"/>
                <a:gd name="adj2" fmla="val 202319"/>
                <a:gd name="adj3" fmla="val 94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13" name="空心弧 12"/>
            <p:cNvSpPr/>
            <p:nvPr/>
          </p:nvSpPr>
          <p:spPr>
            <a:xfrm rot="6234397" flipH="1">
              <a:off x="3593014" y="2127233"/>
              <a:ext cx="1320774" cy="1320774"/>
            </a:xfrm>
            <a:prstGeom prst="blockArc">
              <a:avLst>
                <a:gd name="adj1" fmla="val 7805638"/>
                <a:gd name="adj2" fmla="val 202319"/>
                <a:gd name="adj3" fmla="val 94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14" name="空心弧 13"/>
            <p:cNvSpPr/>
            <p:nvPr/>
          </p:nvSpPr>
          <p:spPr>
            <a:xfrm rot="20268222">
              <a:off x="2478838" y="2507905"/>
              <a:ext cx="1320774" cy="1320774"/>
            </a:xfrm>
            <a:prstGeom prst="blockArc">
              <a:avLst>
                <a:gd name="adj1" fmla="val 7357405"/>
                <a:gd name="adj2" fmla="val 202319"/>
                <a:gd name="adj3" fmla="val 94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grpSp>
      <p:grpSp>
        <p:nvGrpSpPr>
          <p:cNvPr id="15" name="组合 14"/>
          <p:cNvGrpSpPr>
            <a:grpSpLocks noChangeAspect="1"/>
          </p:cNvGrpSpPr>
          <p:nvPr/>
        </p:nvGrpSpPr>
        <p:grpSpPr>
          <a:xfrm>
            <a:off x="4275561" y="2621938"/>
            <a:ext cx="645068" cy="483485"/>
            <a:chOff x="7419975" y="776288"/>
            <a:chExt cx="811213" cy="608013"/>
          </a:xfrm>
          <a:solidFill>
            <a:srgbClr val="AED30B"/>
          </a:solidFill>
        </p:grpSpPr>
        <p:sp>
          <p:nvSpPr>
            <p:cNvPr id="16" name="Freeform 49"/>
            <p:cNvSpPr>
              <a:spLocks/>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17"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18" name="Freeform 51"/>
            <p:cNvSpPr>
              <a:spLocks/>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grpSp>
      <p:sp>
        <p:nvSpPr>
          <p:cNvPr id="19" name="Freeform 375"/>
          <p:cNvSpPr>
            <a:spLocks noEditPoints="1"/>
          </p:cNvSpPr>
          <p:nvPr/>
        </p:nvSpPr>
        <p:spPr bwMode="auto">
          <a:xfrm>
            <a:off x="4145374" y="1646845"/>
            <a:ext cx="534143" cy="512916"/>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AED30B"/>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grpSp>
        <p:nvGrpSpPr>
          <p:cNvPr id="20" name="组合 19"/>
          <p:cNvGrpSpPr>
            <a:grpSpLocks noChangeAspect="1"/>
          </p:cNvGrpSpPr>
          <p:nvPr/>
        </p:nvGrpSpPr>
        <p:grpSpPr>
          <a:xfrm>
            <a:off x="3995936" y="3528689"/>
            <a:ext cx="600527" cy="467599"/>
            <a:chOff x="4265839" y="-1204913"/>
            <a:chExt cx="809399" cy="630238"/>
          </a:xfrm>
          <a:solidFill>
            <a:srgbClr val="AED30B"/>
          </a:solidFill>
        </p:grpSpPr>
        <p:sp>
          <p:nvSpPr>
            <p:cNvPr id="21" name="Freeform 6"/>
            <p:cNvSpPr>
              <a:spLocks/>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22" name="Freeform 7"/>
            <p:cNvSpPr>
              <a:spLocks/>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23" name="Freeform 8"/>
            <p:cNvSpPr>
              <a:spLocks/>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24" name="Freeform 9"/>
            <p:cNvSpPr>
              <a:spLocks/>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25" name="Freeform 10"/>
            <p:cNvSpPr>
              <a:spLocks/>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grpSp>
      <p:sp>
        <p:nvSpPr>
          <p:cNvPr id="26" name="Content Placeholder 2"/>
          <p:cNvSpPr txBox="1">
            <a:spLocks/>
          </p:cNvSpPr>
          <p:nvPr/>
        </p:nvSpPr>
        <p:spPr bwMode="auto">
          <a:xfrm>
            <a:off x="5580112" y="2067694"/>
            <a:ext cx="2618577"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lnSpc>
                <a:spcPct val="120000"/>
              </a:lnSpc>
              <a:spcBef>
                <a:spcPct val="20000"/>
              </a:spcBef>
              <a:defRPr/>
            </a:pPr>
            <a:r>
              <a:rPr lang="zh-CN" altLang="en-US" sz="1000" kern="0" dirty="0" smtClean="0">
                <a:solidFill>
                  <a:srgbClr val="92D050"/>
                </a:solidFill>
                <a:latin typeface="微软雅黑" pitchFamily="34" charset="-122"/>
                <a:ea typeface="微软雅黑" pitchFamily="34" charset="-122"/>
                <a:cs typeface="Raleway Light"/>
              </a:rPr>
              <a:t>这里</a:t>
            </a:r>
            <a:r>
              <a:rPr lang="zh-CN" altLang="en-US" sz="1000" kern="0" dirty="0">
                <a:solidFill>
                  <a:srgbClr val="92D050"/>
                </a:solidFill>
                <a:latin typeface="微软雅黑" pitchFamily="34" charset="-122"/>
                <a:ea typeface="微软雅黑" pitchFamily="34" charset="-122"/>
                <a:cs typeface="Raleway Light"/>
              </a:rPr>
              <a:t>输入简单的文字概述里输入简单文字概述输入简单的文字概述里输入输入</a:t>
            </a:r>
            <a:r>
              <a:rPr lang="zh-CN" altLang="en-US" sz="1000" kern="0" dirty="0" smtClean="0">
                <a:solidFill>
                  <a:srgbClr val="92D050"/>
                </a:solidFill>
                <a:latin typeface="微软雅黑" pitchFamily="34" charset="-122"/>
                <a:ea typeface="微软雅黑" pitchFamily="34" charset="-122"/>
                <a:cs typeface="Raleway Light"/>
              </a:rPr>
              <a:t>里这里</a:t>
            </a:r>
            <a:r>
              <a:rPr lang="zh-CN" altLang="en-US" sz="1000" kern="0" dirty="0">
                <a:solidFill>
                  <a:srgbClr val="92D050"/>
                </a:solidFill>
                <a:latin typeface="微软雅黑" pitchFamily="34" charset="-122"/>
                <a:ea typeface="微软雅黑" pitchFamily="34" charset="-122"/>
                <a:cs typeface="Raleway Light"/>
              </a:rPr>
              <a:t>输入简单的文字</a:t>
            </a:r>
            <a:r>
              <a:rPr lang="zh-CN" altLang="en-US" sz="1000" kern="0" dirty="0" smtClean="0">
                <a:solidFill>
                  <a:srgbClr val="92D050"/>
                </a:solidFill>
                <a:latin typeface="微软雅黑" pitchFamily="34" charset="-122"/>
                <a:ea typeface="微软雅黑" pitchFamily="34" charset="-122"/>
                <a:cs typeface="Raleway Light"/>
              </a:rPr>
              <a:t>概述里输入简单</a:t>
            </a:r>
            <a:endParaRPr lang="en-US" altLang="zh-CN" sz="1000" kern="0" dirty="0">
              <a:solidFill>
                <a:srgbClr val="92D050"/>
              </a:solidFill>
              <a:latin typeface="微软雅黑" pitchFamily="34" charset="-122"/>
              <a:ea typeface="微软雅黑" pitchFamily="34" charset="-122"/>
              <a:cs typeface="Raleway Light"/>
            </a:endParaRPr>
          </a:p>
        </p:txBody>
      </p:sp>
      <p:sp>
        <p:nvSpPr>
          <p:cNvPr id="27" name="Content Placeholder 2"/>
          <p:cNvSpPr txBox="1">
            <a:spLocks/>
          </p:cNvSpPr>
          <p:nvPr/>
        </p:nvSpPr>
        <p:spPr bwMode="auto">
          <a:xfrm>
            <a:off x="5586738" y="3463072"/>
            <a:ext cx="2618577"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lnSpc>
                <a:spcPct val="120000"/>
              </a:lnSpc>
              <a:spcBef>
                <a:spcPct val="20000"/>
              </a:spcBef>
              <a:defRPr/>
            </a:pPr>
            <a:r>
              <a:rPr lang="zh-CN" altLang="en-US" sz="1000" kern="0" dirty="0" smtClean="0">
                <a:solidFill>
                  <a:srgbClr val="92D050"/>
                </a:solidFill>
                <a:latin typeface="微软雅黑" pitchFamily="34" charset="-122"/>
                <a:ea typeface="微软雅黑" pitchFamily="34" charset="-122"/>
                <a:cs typeface="Raleway Light"/>
              </a:rPr>
              <a:t>这里</a:t>
            </a:r>
            <a:r>
              <a:rPr lang="zh-CN" altLang="en-US" sz="1000" kern="0" dirty="0">
                <a:solidFill>
                  <a:srgbClr val="92D050"/>
                </a:solidFill>
                <a:latin typeface="微软雅黑" pitchFamily="34" charset="-122"/>
                <a:ea typeface="微软雅黑" pitchFamily="34" charset="-122"/>
                <a:cs typeface="Raleway Light"/>
              </a:rPr>
              <a:t>输入简单的文字概述里输入简单文字概述输入简单的文字概述里输入输入</a:t>
            </a:r>
            <a:r>
              <a:rPr lang="zh-CN" altLang="en-US" sz="1000" kern="0" dirty="0" smtClean="0">
                <a:solidFill>
                  <a:srgbClr val="92D050"/>
                </a:solidFill>
                <a:latin typeface="微软雅黑" pitchFamily="34" charset="-122"/>
                <a:ea typeface="微软雅黑" pitchFamily="34" charset="-122"/>
                <a:cs typeface="Raleway Light"/>
              </a:rPr>
              <a:t>里这里</a:t>
            </a:r>
            <a:r>
              <a:rPr lang="zh-CN" altLang="en-US" sz="1000" kern="0" dirty="0">
                <a:solidFill>
                  <a:srgbClr val="92D050"/>
                </a:solidFill>
                <a:latin typeface="微软雅黑" pitchFamily="34" charset="-122"/>
                <a:ea typeface="微软雅黑" pitchFamily="34" charset="-122"/>
                <a:cs typeface="Raleway Light"/>
              </a:rPr>
              <a:t>输入简单的文字</a:t>
            </a:r>
            <a:r>
              <a:rPr lang="zh-CN" altLang="en-US" sz="1000" kern="0" dirty="0" smtClean="0">
                <a:solidFill>
                  <a:srgbClr val="92D050"/>
                </a:solidFill>
                <a:latin typeface="微软雅黑" pitchFamily="34" charset="-122"/>
                <a:ea typeface="微软雅黑" pitchFamily="34" charset="-122"/>
                <a:cs typeface="Raleway Light"/>
              </a:rPr>
              <a:t>概述里输入简单</a:t>
            </a:r>
            <a:endParaRPr lang="en-US" altLang="zh-CN" sz="1000" kern="0" dirty="0">
              <a:solidFill>
                <a:srgbClr val="92D050"/>
              </a:solidFill>
              <a:latin typeface="微软雅黑" pitchFamily="34" charset="-122"/>
              <a:ea typeface="微软雅黑" pitchFamily="34" charset="-122"/>
              <a:cs typeface="Raleway Light"/>
            </a:endParaRPr>
          </a:p>
        </p:txBody>
      </p:sp>
      <p:sp>
        <p:nvSpPr>
          <p:cNvPr id="28" name="Content Placeholder 2"/>
          <p:cNvSpPr txBox="1">
            <a:spLocks/>
          </p:cNvSpPr>
          <p:nvPr/>
        </p:nvSpPr>
        <p:spPr bwMode="auto">
          <a:xfrm>
            <a:off x="957168" y="2908756"/>
            <a:ext cx="2618577"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lnSpc>
                <a:spcPct val="120000"/>
              </a:lnSpc>
              <a:spcBef>
                <a:spcPct val="20000"/>
              </a:spcBef>
              <a:defRPr/>
            </a:pPr>
            <a:r>
              <a:rPr lang="zh-CN" altLang="en-US" sz="1000" kern="0" dirty="0" smtClean="0">
                <a:solidFill>
                  <a:srgbClr val="92D050"/>
                </a:solidFill>
                <a:latin typeface="微软雅黑" pitchFamily="34" charset="-122"/>
                <a:ea typeface="微软雅黑" pitchFamily="34" charset="-122"/>
                <a:cs typeface="Raleway Light"/>
              </a:rPr>
              <a:t>这里</a:t>
            </a:r>
            <a:r>
              <a:rPr lang="zh-CN" altLang="en-US" sz="1000" kern="0" dirty="0">
                <a:solidFill>
                  <a:srgbClr val="92D050"/>
                </a:solidFill>
                <a:latin typeface="微软雅黑" pitchFamily="34" charset="-122"/>
                <a:ea typeface="微软雅黑" pitchFamily="34" charset="-122"/>
                <a:cs typeface="Raleway Light"/>
              </a:rPr>
              <a:t>输入简单的文字概述里输入简单文字概述输入简单的文字概述里输入输入</a:t>
            </a:r>
            <a:r>
              <a:rPr lang="zh-CN" altLang="en-US" sz="1000" kern="0" dirty="0" smtClean="0">
                <a:solidFill>
                  <a:srgbClr val="92D050"/>
                </a:solidFill>
                <a:latin typeface="微软雅黑" pitchFamily="34" charset="-122"/>
                <a:ea typeface="微软雅黑" pitchFamily="34" charset="-122"/>
                <a:cs typeface="Raleway Light"/>
              </a:rPr>
              <a:t>里这里</a:t>
            </a:r>
            <a:r>
              <a:rPr lang="zh-CN" altLang="en-US" sz="1000" kern="0" dirty="0">
                <a:solidFill>
                  <a:srgbClr val="92D050"/>
                </a:solidFill>
                <a:latin typeface="微软雅黑" pitchFamily="34" charset="-122"/>
                <a:ea typeface="微软雅黑" pitchFamily="34" charset="-122"/>
                <a:cs typeface="Raleway Light"/>
              </a:rPr>
              <a:t>输入简单的文字</a:t>
            </a:r>
            <a:r>
              <a:rPr lang="zh-CN" altLang="en-US" sz="1000" kern="0" dirty="0" smtClean="0">
                <a:solidFill>
                  <a:srgbClr val="92D050"/>
                </a:solidFill>
                <a:latin typeface="微软雅黑" pitchFamily="34" charset="-122"/>
                <a:ea typeface="微软雅黑" pitchFamily="34" charset="-122"/>
                <a:cs typeface="Raleway Light"/>
              </a:rPr>
              <a:t>概述里输入简单</a:t>
            </a:r>
            <a:endParaRPr lang="en-US" altLang="zh-CN" sz="1000" kern="0" dirty="0">
              <a:solidFill>
                <a:srgbClr val="92D050"/>
              </a:solidFill>
              <a:latin typeface="微软雅黑" pitchFamily="34" charset="-122"/>
              <a:ea typeface="微软雅黑" pitchFamily="34" charset="-122"/>
              <a:cs typeface="Raleway Light"/>
            </a:endParaRPr>
          </a:p>
        </p:txBody>
      </p:sp>
      <p:sp>
        <p:nvSpPr>
          <p:cNvPr id="29" name="TextBox 28"/>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42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75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 calcmode="lin" valueType="num">
                                      <p:cBhvr>
                                        <p:cTn id="9" dur="750" fill="hold"/>
                                        <p:tgtEl>
                                          <p:spTgt spid="11"/>
                                        </p:tgtEl>
                                        <p:attrNameLst>
                                          <p:attrName>style.rotation</p:attrName>
                                        </p:attrNameLst>
                                      </p:cBhvr>
                                      <p:tavLst>
                                        <p:tav tm="0">
                                          <p:val>
                                            <p:fltVal val="90"/>
                                          </p:val>
                                        </p:tav>
                                        <p:tav tm="100000">
                                          <p:val>
                                            <p:fltVal val="0"/>
                                          </p:val>
                                        </p:tav>
                                      </p:tavLst>
                                    </p:anim>
                                    <p:animEffect transition="in" filter="fade">
                                      <p:cBhvr>
                                        <p:cTn id="10" dur="750"/>
                                        <p:tgtEl>
                                          <p:spTgt spid="11"/>
                                        </p:tgtEl>
                                      </p:cBhvr>
                                    </p:animEffect>
                                  </p:childTnLst>
                                </p:cTn>
                              </p:par>
                              <p:par>
                                <p:cTn id="11" presetID="42" presetClass="entr" presetSubtype="0" fill="hold" grpId="0" nodeType="withEffect">
                                  <p:stCondLst>
                                    <p:cond delay="15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anim calcmode="lin" valueType="num">
                                      <p:cBhvr>
                                        <p:cTn id="14" dur="750" fill="hold"/>
                                        <p:tgtEl>
                                          <p:spTgt spid="19"/>
                                        </p:tgtEl>
                                        <p:attrNameLst>
                                          <p:attrName>ppt_x</p:attrName>
                                        </p:attrNameLst>
                                      </p:cBhvr>
                                      <p:tavLst>
                                        <p:tav tm="0">
                                          <p:val>
                                            <p:strVal val="#ppt_x"/>
                                          </p:val>
                                        </p:tav>
                                        <p:tav tm="100000">
                                          <p:val>
                                            <p:strVal val="#ppt_x"/>
                                          </p:val>
                                        </p:tav>
                                      </p:tavLst>
                                    </p:anim>
                                    <p:anim calcmode="lin" valueType="num">
                                      <p:cBhvr>
                                        <p:cTn id="15" dur="750" fill="hold"/>
                                        <p:tgtEl>
                                          <p:spTgt spid="1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15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750"/>
                                        <p:tgtEl>
                                          <p:spTgt spid="15"/>
                                        </p:tgtEl>
                                      </p:cBhvr>
                                    </p:animEffect>
                                    <p:anim calcmode="lin" valueType="num">
                                      <p:cBhvr>
                                        <p:cTn id="19" dur="750" fill="hold"/>
                                        <p:tgtEl>
                                          <p:spTgt spid="15"/>
                                        </p:tgtEl>
                                        <p:attrNameLst>
                                          <p:attrName>ppt_x</p:attrName>
                                        </p:attrNameLst>
                                      </p:cBhvr>
                                      <p:tavLst>
                                        <p:tav tm="0">
                                          <p:val>
                                            <p:strVal val="#ppt_x"/>
                                          </p:val>
                                        </p:tav>
                                        <p:tav tm="100000">
                                          <p:val>
                                            <p:strVal val="#ppt_x"/>
                                          </p:val>
                                        </p:tav>
                                      </p:tavLst>
                                    </p:anim>
                                    <p:anim calcmode="lin" valueType="num">
                                      <p:cBhvr>
                                        <p:cTn id="20" dur="75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150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750"/>
                                        <p:tgtEl>
                                          <p:spTgt spid="20"/>
                                        </p:tgtEl>
                                      </p:cBhvr>
                                    </p:animEffect>
                                    <p:anim calcmode="lin" valueType="num">
                                      <p:cBhvr>
                                        <p:cTn id="24" dur="750" fill="hold"/>
                                        <p:tgtEl>
                                          <p:spTgt spid="20"/>
                                        </p:tgtEl>
                                        <p:attrNameLst>
                                          <p:attrName>ppt_x</p:attrName>
                                        </p:attrNameLst>
                                      </p:cBhvr>
                                      <p:tavLst>
                                        <p:tav tm="0">
                                          <p:val>
                                            <p:strVal val="#ppt_x"/>
                                          </p:val>
                                        </p:tav>
                                        <p:tav tm="100000">
                                          <p:val>
                                            <p:strVal val="#ppt_x"/>
                                          </p:val>
                                        </p:tav>
                                      </p:tavLst>
                                    </p:anim>
                                    <p:anim calcmode="lin" valueType="num">
                                      <p:cBhvr>
                                        <p:cTn id="25" dur="750" fill="hold"/>
                                        <p:tgtEl>
                                          <p:spTgt spid="20"/>
                                        </p:tgtEl>
                                        <p:attrNameLst>
                                          <p:attrName>ppt_y</p:attrName>
                                        </p:attrNameLst>
                                      </p:cBhvr>
                                      <p:tavLst>
                                        <p:tav tm="0">
                                          <p:val>
                                            <p:strVal val="#ppt_y+.1"/>
                                          </p:val>
                                        </p:tav>
                                        <p:tav tm="100000">
                                          <p:val>
                                            <p:strVal val="#ppt_y"/>
                                          </p:val>
                                        </p:tav>
                                      </p:tavLst>
                                    </p:anim>
                                  </p:childTnLst>
                                </p:cTn>
                              </p:par>
                              <p:par>
                                <p:cTn id="26" presetID="22" presetClass="entr" presetSubtype="4" fill="hold" grpId="0" nodeType="withEffect">
                                  <p:stCondLst>
                                    <p:cond delay="275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grpId="0" nodeType="withEffect">
                                  <p:stCondLst>
                                    <p:cond delay="275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8" fill="hold" grpId="0" nodeType="withEffect">
                                  <p:stCondLst>
                                    <p:cond delay="225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grpId="0" nodeType="withEffect">
                                  <p:stCondLst>
                                    <p:cond delay="225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par>
                                <p:cTn id="38" presetID="22" presetClass="entr" presetSubtype="4" fill="hold" grpId="0" nodeType="withEffect">
                                  <p:stCondLst>
                                    <p:cond delay="275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par>
                                <p:cTn id="41" presetID="22" presetClass="entr" presetSubtype="2" fill="hold" grpId="0" nodeType="withEffect">
                                  <p:stCondLst>
                                    <p:cond delay="2250"/>
                                  </p:stCondLst>
                                  <p:childTnLst>
                                    <p:set>
                                      <p:cBhvr>
                                        <p:cTn id="42" dur="1" fill="hold">
                                          <p:stCondLst>
                                            <p:cond delay="0"/>
                                          </p:stCondLst>
                                        </p:cTn>
                                        <p:tgtEl>
                                          <p:spTgt spid="8"/>
                                        </p:tgtEl>
                                        <p:attrNameLst>
                                          <p:attrName>style.visibility</p:attrName>
                                        </p:attrNameLst>
                                      </p:cBhvr>
                                      <p:to>
                                        <p:strVal val="visible"/>
                                      </p:to>
                                    </p:set>
                                    <p:animEffect transition="in" filter="wipe(right)">
                                      <p:cBhvr>
                                        <p:cTn id="43" dur="500"/>
                                        <p:tgtEl>
                                          <p:spTgt spid="8"/>
                                        </p:tgtEl>
                                      </p:cBhvr>
                                    </p:animEffect>
                                  </p:childTnLst>
                                </p:cTn>
                              </p:par>
                            </p:childTnLst>
                          </p:cTn>
                        </p:par>
                        <p:par>
                          <p:cTn id="44" fill="hold">
                            <p:stCondLst>
                              <p:cond delay="3250"/>
                            </p:stCondLst>
                            <p:childTnLst>
                              <p:par>
                                <p:cTn id="45" presetID="9"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9" grpId="0" animBg="1"/>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a:spLocks/>
          </p:cNvSpPr>
          <p:nvPr/>
        </p:nvSpPr>
        <p:spPr bwMode="auto">
          <a:xfrm>
            <a:off x="3794125" y="1495971"/>
            <a:ext cx="665163" cy="649287"/>
          </a:xfrm>
          <a:custGeom>
            <a:avLst/>
            <a:gdLst>
              <a:gd name="T0" fmla="*/ 158 w 524"/>
              <a:gd name="T1" fmla="*/ 0 h 423"/>
              <a:gd name="T2" fmla="*/ 365 w 524"/>
              <a:gd name="T3" fmla="*/ 0 h 423"/>
              <a:gd name="T4" fmla="*/ 366 w 524"/>
              <a:gd name="T5" fmla="*/ 0 h 423"/>
              <a:gd name="T6" fmla="*/ 366 w 524"/>
              <a:gd name="T7" fmla="*/ 0 h 423"/>
              <a:gd name="T8" fmla="*/ 523 w 524"/>
              <a:gd name="T9" fmla="*/ 157 h 423"/>
              <a:gd name="T10" fmla="*/ 524 w 524"/>
              <a:gd name="T11" fmla="*/ 423 h 423"/>
              <a:gd name="T12" fmla="*/ 388 w 524"/>
              <a:gd name="T13" fmla="*/ 321 h 423"/>
              <a:gd name="T14" fmla="*/ 158 w 524"/>
              <a:gd name="T15" fmla="*/ 316 h 423"/>
              <a:gd name="T16" fmla="*/ 0 w 524"/>
              <a:gd name="T17" fmla="*/ 158 h 423"/>
              <a:gd name="T18" fmla="*/ 158 w 524"/>
              <a:gd name="T19"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423">
                <a:moveTo>
                  <a:pt x="158" y="0"/>
                </a:moveTo>
                <a:cubicBezTo>
                  <a:pt x="365" y="0"/>
                  <a:pt x="365" y="0"/>
                  <a:pt x="365" y="0"/>
                </a:cubicBezTo>
                <a:cubicBezTo>
                  <a:pt x="365" y="0"/>
                  <a:pt x="365" y="0"/>
                  <a:pt x="366" y="0"/>
                </a:cubicBezTo>
                <a:cubicBezTo>
                  <a:pt x="366" y="0"/>
                  <a:pt x="366" y="0"/>
                  <a:pt x="366" y="0"/>
                </a:cubicBezTo>
                <a:cubicBezTo>
                  <a:pt x="453" y="0"/>
                  <a:pt x="523" y="71"/>
                  <a:pt x="523" y="157"/>
                </a:cubicBezTo>
                <a:cubicBezTo>
                  <a:pt x="523" y="244"/>
                  <a:pt x="524" y="423"/>
                  <a:pt x="524" y="423"/>
                </a:cubicBezTo>
                <a:cubicBezTo>
                  <a:pt x="524" y="423"/>
                  <a:pt x="484" y="335"/>
                  <a:pt x="388" y="321"/>
                </a:cubicBezTo>
                <a:cubicBezTo>
                  <a:pt x="376" y="319"/>
                  <a:pt x="158" y="316"/>
                  <a:pt x="158" y="316"/>
                </a:cubicBezTo>
                <a:cubicBezTo>
                  <a:pt x="70" y="316"/>
                  <a:pt x="0" y="246"/>
                  <a:pt x="0" y="158"/>
                </a:cubicBezTo>
                <a:cubicBezTo>
                  <a:pt x="0" y="71"/>
                  <a:pt x="70" y="0"/>
                  <a:pt x="158" y="0"/>
                </a:cubicBezTo>
              </a:path>
            </a:pathLst>
          </a:custGeom>
          <a:solidFill>
            <a:srgbClr val="AED30B"/>
          </a:solidFill>
          <a:ln>
            <a:noFill/>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smtClean="0">
                <a:ln>
                  <a:noFill/>
                </a:ln>
                <a:solidFill>
                  <a:schemeClr val="bg1"/>
                </a:solidFill>
                <a:effectLst/>
                <a:uLnTx/>
                <a:uFillTx/>
                <a:latin typeface="Roboto Bold" charset="0"/>
              </a:rPr>
              <a:t>05</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smtClean="0">
              <a:ln>
                <a:noFill/>
              </a:ln>
              <a:solidFill>
                <a:schemeClr val="bg1"/>
              </a:solidFill>
              <a:effectLst/>
              <a:uLnTx/>
              <a:uFillTx/>
              <a:latin typeface="Roboto Bold" charset="0"/>
            </a:endParaRPr>
          </a:p>
        </p:txBody>
      </p:sp>
      <p:sp>
        <p:nvSpPr>
          <p:cNvPr id="3" name="Freeform 8"/>
          <p:cNvSpPr>
            <a:spLocks/>
          </p:cNvSpPr>
          <p:nvPr/>
        </p:nvSpPr>
        <p:spPr bwMode="auto">
          <a:xfrm>
            <a:off x="3300413" y="2064296"/>
            <a:ext cx="1158875" cy="1128712"/>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AED30B"/>
          </a:solidFill>
          <a:ln>
            <a:noFill/>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200" b="0" i="0" u="none" strike="noStrike" kern="0" cap="none" spc="0" normalizeH="0" baseline="0" noProof="0" dirty="0" smtClean="0">
                <a:ln>
                  <a:noFill/>
                </a:ln>
                <a:solidFill>
                  <a:schemeClr val="bg1"/>
                </a:solidFill>
                <a:effectLst/>
                <a:uLnTx/>
                <a:uFillTx/>
                <a:latin typeface="Roboto Bold" charset="0"/>
              </a:rPr>
              <a:t>03</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2200" b="0" i="0" u="none" strike="noStrike" kern="0" cap="none" spc="0" normalizeH="0" baseline="0" noProof="0" dirty="0" smtClean="0">
              <a:ln>
                <a:noFill/>
              </a:ln>
              <a:solidFill>
                <a:schemeClr val="bg1"/>
              </a:solidFill>
              <a:effectLst/>
              <a:uLnTx/>
              <a:uFillTx/>
              <a:latin typeface="Roboto Bold" charset="0"/>
            </a:endParaRPr>
          </a:p>
        </p:txBody>
      </p:sp>
      <p:sp>
        <p:nvSpPr>
          <p:cNvPr id="4" name="Freeform 9"/>
          <p:cNvSpPr>
            <a:spLocks/>
          </p:cNvSpPr>
          <p:nvPr/>
        </p:nvSpPr>
        <p:spPr bwMode="auto">
          <a:xfrm>
            <a:off x="3300413" y="3021558"/>
            <a:ext cx="1158875" cy="1128713"/>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AED30B"/>
          </a:solidFill>
          <a:ln>
            <a:noFill/>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600" b="0" i="0" u="none" strike="noStrike" kern="0" cap="none" spc="0" normalizeH="0" baseline="0" noProof="0" dirty="0" smtClean="0">
                <a:ln>
                  <a:noFill/>
                </a:ln>
                <a:solidFill>
                  <a:schemeClr val="bg1"/>
                </a:solidFill>
                <a:effectLst/>
                <a:uLnTx/>
                <a:uFillTx/>
                <a:latin typeface="Roboto Bold" charset="0"/>
              </a:rPr>
              <a:t>01</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2600" b="0" i="0" u="none" strike="noStrike" kern="0" cap="none" spc="0" normalizeH="0" baseline="0" noProof="0" dirty="0" smtClean="0">
              <a:ln>
                <a:noFill/>
              </a:ln>
              <a:solidFill>
                <a:schemeClr val="bg1"/>
              </a:solidFill>
              <a:effectLst/>
              <a:uLnTx/>
              <a:uFillTx/>
              <a:latin typeface="Roboto Bold" charset="0"/>
            </a:endParaRPr>
          </a:p>
        </p:txBody>
      </p:sp>
      <p:sp>
        <p:nvSpPr>
          <p:cNvPr id="5" name="Freeform 10"/>
          <p:cNvSpPr>
            <a:spLocks/>
          </p:cNvSpPr>
          <p:nvPr/>
        </p:nvSpPr>
        <p:spPr bwMode="auto">
          <a:xfrm>
            <a:off x="4481513" y="3023146"/>
            <a:ext cx="1460500" cy="1420812"/>
          </a:xfrm>
          <a:custGeom>
            <a:avLst/>
            <a:gdLst>
              <a:gd name="T0" fmla="*/ 1020384 w 1151"/>
              <a:gd name="T1" fmla="*/ 0 h 926"/>
              <a:gd name="T2" fmla="*/ 442928 w 1151"/>
              <a:gd name="T3" fmla="*/ 0 h 926"/>
              <a:gd name="T4" fmla="*/ 441659 w 1151"/>
              <a:gd name="T5" fmla="*/ 0 h 926"/>
              <a:gd name="T6" fmla="*/ 440390 w 1151"/>
              <a:gd name="T7" fmla="*/ 0 h 926"/>
              <a:gd name="T8" fmla="*/ 3807 w 1151"/>
              <a:gd name="T9" fmla="*/ 529890 h 926"/>
              <a:gd name="T10" fmla="*/ 0 w 1151"/>
              <a:gd name="T11" fmla="*/ 1422256 h 926"/>
              <a:gd name="T12" fmla="*/ 378202 w 1151"/>
              <a:gd name="T13" fmla="*/ 1079747 h 926"/>
              <a:gd name="T14" fmla="*/ 1020384 w 1151"/>
              <a:gd name="T15" fmla="*/ 1064388 h 926"/>
              <a:gd name="T16" fmla="*/ 1460774 w 1151"/>
              <a:gd name="T17" fmla="*/ 532962 h 926"/>
              <a:gd name="T18" fmla="*/ 1020384 w 1151"/>
              <a:gd name="T19" fmla="*/ 0 h 9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926"/>
              <a:gd name="T32" fmla="*/ 1151 w 1151"/>
              <a:gd name="T33" fmla="*/ 926 h 9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926">
                <a:moveTo>
                  <a:pt x="804" y="0"/>
                </a:moveTo>
                <a:cubicBezTo>
                  <a:pt x="349" y="0"/>
                  <a:pt x="349" y="0"/>
                  <a:pt x="349" y="0"/>
                </a:cubicBezTo>
                <a:cubicBezTo>
                  <a:pt x="349" y="0"/>
                  <a:pt x="348" y="0"/>
                  <a:pt x="348" y="0"/>
                </a:cubicBezTo>
                <a:cubicBezTo>
                  <a:pt x="348" y="0"/>
                  <a:pt x="347" y="0"/>
                  <a:pt x="347" y="0"/>
                </a:cubicBezTo>
                <a:cubicBezTo>
                  <a:pt x="157" y="0"/>
                  <a:pt x="3" y="154"/>
                  <a:pt x="3" y="345"/>
                </a:cubicBezTo>
                <a:cubicBezTo>
                  <a:pt x="3" y="535"/>
                  <a:pt x="0" y="926"/>
                  <a:pt x="0" y="926"/>
                </a:cubicBezTo>
                <a:cubicBezTo>
                  <a:pt x="0" y="926"/>
                  <a:pt x="88" y="734"/>
                  <a:pt x="298" y="703"/>
                </a:cubicBezTo>
                <a:cubicBezTo>
                  <a:pt x="325" y="699"/>
                  <a:pt x="804" y="693"/>
                  <a:pt x="804" y="693"/>
                </a:cubicBezTo>
                <a:cubicBezTo>
                  <a:pt x="996" y="693"/>
                  <a:pt x="1151" y="538"/>
                  <a:pt x="1151" y="347"/>
                </a:cubicBezTo>
                <a:cubicBezTo>
                  <a:pt x="1151" y="155"/>
                  <a:pt x="996" y="0"/>
                  <a:pt x="804" y="0"/>
                </a:cubicBezTo>
              </a:path>
            </a:pathLst>
          </a:custGeom>
          <a:solidFill>
            <a:srgbClr val="AED30B"/>
          </a:solidFill>
          <a:ln>
            <a:noFill/>
          </a:ln>
          <a:effectLst/>
          <a:ex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3000" b="0" i="0" u="none" strike="noStrike" kern="0" cap="none" spc="0" normalizeH="0" baseline="0" noProof="0" dirty="0" smtClean="0">
                <a:ln>
                  <a:noFill/>
                </a:ln>
                <a:solidFill>
                  <a:schemeClr val="bg1"/>
                </a:solidFill>
                <a:effectLst/>
                <a:uLnTx/>
                <a:uFillTx/>
                <a:latin typeface="Roboto Bold" charset="0"/>
              </a:rPr>
              <a:t>02</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3000" b="0" i="0" u="none" strike="noStrike" kern="0" cap="none" spc="0" normalizeH="0" baseline="0" noProof="0" dirty="0" smtClean="0">
              <a:ln>
                <a:noFill/>
              </a:ln>
              <a:solidFill>
                <a:schemeClr val="bg1"/>
              </a:solidFill>
              <a:effectLst/>
              <a:uLnTx/>
              <a:uFillTx/>
              <a:latin typeface="Roboto Bold" charset="0"/>
            </a:endParaRPr>
          </a:p>
        </p:txBody>
      </p:sp>
      <p:sp>
        <p:nvSpPr>
          <p:cNvPr id="6" name="Freeform 6"/>
          <p:cNvSpPr>
            <a:spLocks/>
          </p:cNvSpPr>
          <p:nvPr/>
        </p:nvSpPr>
        <p:spPr bwMode="auto">
          <a:xfrm>
            <a:off x="4481513" y="1253083"/>
            <a:ext cx="969962" cy="944563"/>
          </a:xfrm>
          <a:custGeom>
            <a:avLst/>
            <a:gdLst>
              <a:gd name="T0" fmla="*/ 534 w 764"/>
              <a:gd name="T1" fmla="*/ 0 h 615"/>
              <a:gd name="T2" fmla="*/ 232 w 764"/>
              <a:gd name="T3" fmla="*/ 0 h 615"/>
              <a:gd name="T4" fmla="*/ 231 w 764"/>
              <a:gd name="T5" fmla="*/ 0 h 615"/>
              <a:gd name="T6" fmla="*/ 230 w 764"/>
              <a:gd name="T7" fmla="*/ 0 h 615"/>
              <a:gd name="T8" fmla="*/ 2 w 764"/>
              <a:gd name="T9" fmla="*/ 229 h 615"/>
              <a:gd name="T10" fmla="*/ 0 w 764"/>
              <a:gd name="T11" fmla="*/ 615 h 615"/>
              <a:gd name="T12" fmla="*/ 198 w 764"/>
              <a:gd name="T13" fmla="*/ 466 h 615"/>
              <a:gd name="T14" fmla="*/ 534 w 764"/>
              <a:gd name="T15" fmla="*/ 460 h 615"/>
              <a:gd name="T16" fmla="*/ 764 w 764"/>
              <a:gd name="T17" fmla="*/ 230 h 615"/>
              <a:gd name="T18" fmla="*/ 534 w 764"/>
              <a:gd name="T1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615">
                <a:moveTo>
                  <a:pt x="534" y="0"/>
                </a:moveTo>
                <a:cubicBezTo>
                  <a:pt x="232" y="0"/>
                  <a:pt x="232" y="0"/>
                  <a:pt x="232" y="0"/>
                </a:cubicBezTo>
                <a:cubicBezTo>
                  <a:pt x="232" y="0"/>
                  <a:pt x="231" y="0"/>
                  <a:pt x="231" y="0"/>
                </a:cubicBezTo>
                <a:cubicBezTo>
                  <a:pt x="231" y="0"/>
                  <a:pt x="231" y="0"/>
                  <a:pt x="230" y="0"/>
                </a:cubicBezTo>
                <a:cubicBezTo>
                  <a:pt x="104" y="0"/>
                  <a:pt x="2" y="102"/>
                  <a:pt x="2" y="229"/>
                </a:cubicBezTo>
                <a:cubicBezTo>
                  <a:pt x="2" y="355"/>
                  <a:pt x="0" y="615"/>
                  <a:pt x="0" y="615"/>
                </a:cubicBezTo>
                <a:cubicBezTo>
                  <a:pt x="0" y="615"/>
                  <a:pt x="58" y="487"/>
                  <a:pt x="198" y="466"/>
                </a:cubicBezTo>
                <a:cubicBezTo>
                  <a:pt x="216" y="464"/>
                  <a:pt x="534" y="460"/>
                  <a:pt x="534" y="460"/>
                </a:cubicBezTo>
                <a:cubicBezTo>
                  <a:pt x="661" y="460"/>
                  <a:pt x="764" y="357"/>
                  <a:pt x="764" y="230"/>
                </a:cubicBezTo>
                <a:cubicBezTo>
                  <a:pt x="764" y="103"/>
                  <a:pt x="661" y="0"/>
                  <a:pt x="534" y="0"/>
                </a:cubicBezTo>
              </a:path>
            </a:pathLst>
          </a:custGeom>
          <a:solidFill>
            <a:srgbClr val="AED30B"/>
          </a:solidFill>
          <a:ln>
            <a:noFill/>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500" b="0" i="0" u="none" strike="noStrike" kern="0" cap="none" spc="0" normalizeH="0" baseline="0" noProof="0" smtClean="0">
                <a:ln>
                  <a:noFill/>
                </a:ln>
                <a:solidFill>
                  <a:schemeClr val="bg1"/>
                </a:solidFill>
                <a:effectLst/>
                <a:uLnTx/>
                <a:uFillTx/>
                <a:latin typeface="Roboto Bold" charset="0"/>
              </a:rPr>
              <a:t>06</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500" b="0" i="0" u="none" strike="noStrike" kern="0" cap="none" spc="0" normalizeH="0" baseline="0" noProof="0" smtClean="0">
              <a:ln>
                <a:noFill/>
              </a:ln>
              <a:solidFill>
                <a:schemeClr val="bg1"/>
              </a:solidFill>
              <a:effectLst/>
              <a:uLnTx/>
              <a:uFillTx/>
              <a:latin typeface="Roboto Bold" charset="0"/>
            </a:endParaRPr>
          </a:p>
        </p:txBody>
      </p:sp>
      <p:sp>
        <p:nvSpPr>
          <p:cNvPr id="7" name="Freeform 5"/>
          <p:cNvSpPr>
            <a:spLocks/>
          </p:cNvSpPr>
          <p:nvPr/>
        </p:nvSpPr>
        <p:spPr bwMode="auto">
          <a:xfrm>
            <a:off x="4481513" y="2064296"/>
            <a:ext cx="1160462" cy="1128712"/>
          </a:xfrm>
          <a:custGeom>
            <a:avLst/>
            <a:gdLst>
              <a:gd name="T0" fmla="*/ 639 w 914"/>
              <a:gd name="T1" fmla="*/ 0 h 735"/>
              <a:gd name="T2" fmla="*/ 277 w 914"/>
              <a:gd name="T3" fmla="*/ 0 h 735"/>
              <a:gd name="T4" fmla="*/ 276 w 914"/>
              <a:gd name="T5" fmla="*/ 0 h 735"/>
              <a:gd name="T6" fmla="*/ 275 w 914"/>
              <a:gd name="T7" fmla="*/ 0 h 735"/>
              <a:gd name="T8" fmla="*/ 2 w 914"/>
              <a:gd name="T9" fmla="*/ 273 h 735"/>
              <a:gd name="T10" fmla="*/ 0 w 914"/>
              <a:gd name="T11" fmla="*/ 735 h 735"/>
              <a:gd name="T12" fmla="*/ 237 w 914"/>
              <a:gd name="T13" fmla="*/ 557 h 735"/>
              <a:gd name="T14" fmla="*/ 639 w 914"/>
              <a:gd name="T15" fmla="*/ 550 h 735"/>
              <a:gd name="T16" fmla="*/ 914 w 914"/>
              <a:gd name="T17" fmla="*/ 275 h 735"/>
              <a:gd name="T18" fmla="*/ 639 w 914"/>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735">
                <a:moveTo>
                  <a:pt x="639" y="0"/>
                </a:moveTo>
                <a:cubicBezTo>
                  <a:pt x="277" y="0"/>
                  <a:pt x="277" y="0"/>
                  <a:pt x="277" y="0"/>
                </a:cubicBezTo>
                <a:cubicBezTo>
                  <a:pt x="277" y="0"/>
                  <a:pt x="277" y="0"/>
                  <a:pt x="276" y="0"/>
                </a:cubicBezTo>
                <a:cubicBezTo>
                  <a:pt x="276" y="0"/>
                  <a:pt x="276" y="0"/>
                  <a:pt x="275" y="0"/>
                </a:cubicBezTo>
                <a:cubicBezTo>
                  <a:pt x="125" y="0"/>
                  <a:pt x="2" y="122"/>
                  <a:pt x="2" y="273"/>
                </a:cubicBezTo>
                <a:cubicBezTo>
                  <a:pt x="2" y="424"/>
                  <a:pt x="0" y="735"/>
                  <a:pt x="0" y="735"/>
                </a:cubicBezTo>
                <a:cubicBezTo>
                  <a:pt x="0" y="735"/>
                  <a:pt x="70" y="582"/>
                  <a:pt x="237" y="557"/>
                </a:cubicBezTo>
                <a:cubicBezTo>
                  <a:pt x="258" y="554"/>
                  <a:pt x="639" y="550"/>
                  <a:pt x="639" y="550"/>
                </a:cubicBezTo>
                <a:cubicBezTo>
                  <a:pt x="790" y="550"/>
                  <a:pt x="914" y="427"/>
                  <a:pt x="914" y="275"/>
                </a:cubicBezTo>
                <a:cubicBezTo>
                  <a:pt x="914" y="123"/>
                  <a:pt x="790" y="0"/>
                  <a:pt x="639" y="0"/>
                </a:cubicBezTo>
              </a:path>
            </a:pathLst>
          </a:custGeom>
          <a:solidFill>
            <a:srgbClr val="AED30B"/>
          </a:solidFill>
          <a:ln>
            <a:noFill/>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200" b="0" i="0" u="none" strike="noStrike" kern="0" cap="none" spc="0" normalizeH="0" baseline="0" noProof="0" smtClean="0">
                <a:ln>
                  <a:noFill/>
                </a:ln>
                <a:solidFill>
                  <a:schemeClr val="bg1"/>
                </a:solidFill>
                <a:effectLst/>
                <a:uLnTx/>
                <a:uFillTx/>
                <a:latin typeface="Roboto Bold" charset="0"/>
              </a:rPr>
              <a:t>04</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2200" b="0" i="0" u="none" strike="noStrike" kern="0" cap="none" spc="0" normalizeH="0" baseline="0" noProof="0" smtClean="0">
              <a:ln>
                <a:noFill/>
              </a:ln>
              <a:solidFill>
                <a:schemeClr val="bg1"/>
              </a:solidFill>
              <a:effectLst/>
              <a:uLnTx/>
              <a:uFillTx/>
              <a:latin typeface="Roboto Bold" charset="0"/>
            </a:endParaRPr>
          </a:p>
        </p:txBody>
      </p:sp>
      <p:grpSp>
        <p:nvGrpSpPr>
          <p:cNvPr id="8" name="Group 121"/>
          <p:cNvGrpSpPr>
            <a:grpSpLocks/>
          </p:cNvGrpSpPr>
          <p:nvPr/>
        </p:nvGrpSpPr>
        <p:grpSpPr bwMode="auto">
          <a:xfrm>
            <a:off x="683568" y="3359696"/>
            <a:ext cx="2520280" cy="712787"/>
            <a:chOff x="704636" y="5373216"/>
            <a:chExt cx="3359467" cy="950506"/>
          </a:xfrm>
        </p:grpSpPr>
        <p:sp>
          <p:nvSpPr>
            <p:cNvPr id="9" name="Text Placeholder 2"/>
            <p:cNvSpPr txBox="1">
              <a:spLocks/>
            </p:cNvSpPr>
            <p:nvPr/>
          </p:nvSpPr>
          <p:spPr>
            <a:xfrm>
              <a:off x="704636" y="5373216"/>
              <a:ext cx="2692898" cy="950506"/>
            </a:xfrm>
            <a:prstGeom prst="rect">
              <a:avLst/>
            </a:prstGeom>
          </p:spPr>
          <p:txBody>
            <a:bodyPr lIns="68580" tIns="34290" rIns="68580" bIns="3429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algn="r" defTabSz="685663">
                <a:spcBef>
                  <a:spcPct val="20000"/>
                </a:spcBef>
                <a:defRPr/>
              </a:pPr>
              <a:r>
                <a:rPr lang="zh-CN" altLang="en-US" b="1" kern="0" dirty="0">
                  <a:solidFill>
                    <a:srgbClr val="92D050"/>
                  </a:solidFill>
                  <a:latin typeface="微软雅黑" pitchFamily="34" charset="-122"/>
                  <a:ea typeface="微软雅黑" pitchFamily="34" charset="-122"/>
                  <a:cs typeface="Raleway"/>
                </a:rPr>
                <a:t>输入你的标题</a:t>
              </a:r>
              <a:endParaRPr lang="en-US" altLang="zh-CN" b="1" kern="0" dirty="0">
                <a:solidFill>
                  <a:srgbClr val="92D050"/>
                </a:solidFill>
                <a:latin typeface="微软雅黑" pitchFamily="34" charset="-122"/>
                <a:ea typeface="微软雅黑" pitchFamily="34" charset="-122"/>
                <a:cs typeface="Raleway"/>
              </a:endParaRPr>
            </a:p>
            <a:p>
              <a:pPr algn="r" defTabSz="685663">
                <a:spcBef>
                  <a:spcPct val="20000"/>
                </a:spcBef>
                <a:defRPr/>
              </a:pPr>
              <a:r>
                <a:rPr lang="zh-CN" altLang="en-US" sz="9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900" kern="0" dirty="0">
                <a:solidFill>
                  <a:srgbClr val="92D050"/>
                </a:solidFill>
                <a:latin typeface="微软雅黑" pitchFamily="34" charset="-122"/>
                <a:ea typeface="微软雅黑" pitchFamily="34" charset="-122"/>
                <a:cs typeface="Raleway Light"/>
              </a:endParaRPr>
            </a:p>
          </p:txBody>
        </p:sp>
        <p:sp>
          <p:nvSpPr>
            <p:cNvPr id="10" name="Oval 123"/>
            <p:cNvSpPr/>
            <p:nvPr/>
          </p:nvSpPr>
          <p:spPr>
            <a:xfrm>
              <a:off x="3431391" y="5476945"/>
              <a:ext cx="632712" cy="632966"/>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rPr>
                <a:t>01</a:t>
              </a:r>
            </a:p>
          </p:txBody>
        </p:sp>
      </p:grpSp>
      <p:grpSp>
        <p:nvGrpSpPr>
          <p:cNvPr id="11" name="Group 124"/>
          <p:cNvGrpSpPr>
            <a:grpSpLocks/>
          </p:cNvGrpSpPr>
          <p:nvPr/>
        </p:nvGrpSpPr>
        <p:grpSpPr bwMode="auto">
          <a:xfrm>
            <a:off x="6012159" y="3359696"/>
            <a:ext cx="2550744" cy="712787"/>
            <a:chOff x="8199905" y="5373216"/>
            <a:chExt cx="3400075" cy="950506"/>
          </a:xfrm>
        </p:grpSpPr>
        <p:sp>
          <p:nvSpPr>
            <p:cNvPr id="12" name="Text Placeholder 2"/>
            <p:cNvSpPr txBox="1">
              <a:spLocks/>
            </p:cNvSpPr>
            <p:nvPr/>
          </p:nvSpPr>
          <p:spPr>
            <a:xfrm>
              <a:off x="8866477" y="5373216"/>
              <a:ext cx="2733503" cy="950506"/>
            </a:xfrm>
            <a:prstGeom prst="rect">
              <a:avLst/>
            </a:prstGeom>
          </p:spPr>
          <p:txBody>
            <a:bodyPr lIns="68580" tIns="34290" rIns="68580" bIns="3429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defTabSz="685663">
                <a:spcBef>
                  <a:spcPct val="20000"/>
                </a:spcBef>
                <a:defRPr/>
              </a:pPr>
              <a:r>
                <a:rPr lang="zh-CN" altLang="en-US" b="1" kern="0" dirty="0">
                  <a:solidFill>
                    <a:srgbClr val="92D050"/>
                  </a:solidFill>
                  <a:latin typeface="微软雅黑" pitchFamily="34" charset="-122"/>
                  <a:ea typeface="微软雅黑" pitchFamily="34" charset="-122"/>
                  <a:cs typeface="Raleway"/>
                </a:rPr>
                <a:t>输入你的标题</a:t>
              </a:r>
              <a:endParaRPr lang="en-US" altLang="zh-CN" b="1" kern="0" dirty="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9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900" kern="0" dirty="0">
                <a:solidFill>
                  <a:srgbClr val="92D050"/>
                </a:solidFill>
                <a:latin typeface="微软雅黑" pitchFamily="34" charset="-122"/>
                <a:ea typeface="微软雅黑" pitchFamily="34" charset="-122"/>
                <a:cs typeface="Raleway Light"/>
              </a:endParaRPr>
            </a:p>
          </p:txBody>
        </p:sp>
        <p:sp>
          <p:nvSpPr>
            <p:cNvPr id="13" name="Oval 126"/>
            <p:cNvSpPr/>
            <p:nvPr/>
          </p:nvSpPr>
          <p:spPr>
            <a:xfrm>
              <a:off x="8199905" y="5476945"/>
              <a:ext cx="632713" cy="632966"/>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rPr>
                <a:t>02</a:t>
              </a:r>
            </a:p>
          </p:txBody>
        </p:sp>
      </p:grpSp>
      <p:grpSp>
        <p:nvGrpSpPr>
          <p:cNvPr id="14" name="Group 127"/>
          <p:cNvGrpSpPr>
            <a:grpSpLocks/>
          </p:cNvGrpSpPr>
          <p:nvPr/>
        </p:nvGrpSpPr>
        <p:grpSpPr bwMode="auto">
          <a:xfrm>
            <a:off x="683568" y="2481808"/>
            <a:ext cx="2520280" cy="712788"/>
            <a:chOff x="704636" y="4204186"/>
            <a:chExt cx="3359467" cy="950506"/>
          </a:xfrm>
        </p:grpSpPr>
        <p:sp>
          <p:nvSpPr>
            <p:cNvPr id="15" name="Text Placeholder 2"/>
            <p:cNvSpPr txBox="1">
              <a:spLocks/>
            </p:cNvSpPr>
            <p:nvPr/>
          </p:nvSpPr>
          <p:spPr>
            <a:xfrm>
              <a:off x="704636" y="4204186"/>
              <a:ext cx="2692897" cy="950506"/>
            </a:xfrm>
            <a:prstGeom prst="rect">
              <a:avLst/>
            </a:prstGeom>
          </p:spPr>
          <p:txBody>
            <a:bodyPr lIns="68580" tIns="34290" rIns="68580" bIns="34290">
              <a:normAutofit fontScale="925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algn="r" defTabSz="685663">
                <a:spcBef>
                  <a:spcPct val="20000"/>
                </a:spcBef>
                <a:defRPr/>
              </a:pPr>
              <a:r>
                <a:rPr lang="zh-CN" altLang="en-US" sz="1300" b="1" kern="0" dirty="0">
                  <a:solidFill>
                    <a:srgbClr val="92D050"/>
                  </a:solidFill>
                  <a:latin typeface="微软雅黑" pitchFamily="34" charset="-122"/>
                  <a:ea typeface="微软雅黑" pitchFamily="34" charset="-122"/>
                  <a:cs typeface="Raleway"/>
                </a:rPr>
                <a:t>输入你的标题</a:t>
              </a:r>
              <a:endParaRPr lang="en-US" altLang="zh-CN" sz="1300" b="1" kern="0" dirty="0">
                <a:solidFill>
                  <a:srgbClr val="92D050"/>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000" kern="0" dirty="0">
                <a:solidFill>
                  <a:srgbClr val="92D050"/>
                </a:solidFill>
                <a:latin typeface="微软雅黑" pitchFamily="34" charset="-122"/>
                <a:ea typeface="微软雅黑" pitchFamily="34" charset="-122"/>
                <a:cs typeface="Raleway Light"/>
              </a:endParaRPr>
            </a:p>
          </p:txBody>
        </p:sp>
        <p:sp>
          <p:nvSpPr>
            <p:cNvPr id="16" name="Oval 129"/>
            <p:cNvSpPr/>
            <p:nvPr/>
          </p:nvSpPr>
          <p:spPr>
            <a:xfrm>
              <a:off x="3431391" y="4252876"/>
              <a:ext cx="632712" cy="632964"/>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rPr>
                <a:t>03</a:t>
              </a:r>
            </a:p>
          </p:txBody>
        </p:sp>
      </p:grpSp>
      <p:grpSp>
        <p:nvGrpSpPr>
          <p:cNvPr id="17" name="Group 130"/>
          <p:cNvGrpSpPr>
            <a:grpSpLocks/>
          </p:cNvGrpSpPr>
          <p:nvPr/>
        </p:nvGrpSpPr>
        <p:grpSpPr bwMode="auto">
          <a:xfrm>
            <a:off x="6012159" y="2440533"/>
            <a:ext cx="2533096" cy="712788"/>
            <a:chOff x="8199905" y="4149080"/>
            <a:chExt cx="3376550" cy="950506"/>
          </a:xfrm>
        </p:grpSpPr>
        <p:sp>
          <p:nvSpPr>
            <p:cNvPr id="18" name="Text Placeholder 2"/>
            <p:cNvSpPr txBox="1">
              <a:spLocks/>
            </p:cNvSpPr>
            <p:nvPr/>
          </p:nvSpPr>
          <p:spPr>
            <a:xfrm>
              <a:off x="8866477" y="4149080"/>
              <a:ext cx="2709978" cy="950506"/>
            </a:xfrm>
            <a:prstGeom prst="rect">
              <a:avLst/>
            </a:prstGeom>
          </p:spPr>
          <p:txBody>
            <a:bodyPr lIns="68580" tIns="34290" rIns="68580" bIns="3429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11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100" kern="0" dirty="0">
                <a:solidFill>
                  <a:srgbClr val="92D050"/>
                </a:solidFill>
                <a:latin typeface="微软雅黑" pitchFamily="34" charset="-122"/>
                <a:ea typeface="微软雅黑" pitchFamily="34" charset="-122"/>
                <a:cs typeface="Raleway Light"/>
              </a:endParaRPr>
            </a:p>
          </p:txBody>
        </p:sp>
        <p:sp>
          <p:nvSpPr>
            <p:cNvPr id="19" name="Oval 132"/>
            <p:cNvSpPr/>
            <p:nvPr/>
          </p:nvSpPr>
          <p:spPr>
            <a:xfrm>
              <a:off x="8199905" y="4252811"/>
              <a:ext cx="632713" cy="632964"/>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rPr>
                <a:t>04</a:t>
              </a:r>
            </a:p>
          </p:txBody>
        </p:sp>
      </p:grpSp>
      <p:grpSp>
        <p:nvGrpSpPr>
          <p:cNvPr id="20" name="Group 133"/>
          <p:cNvGrpSpPr>
            <a:grpSpLocks/>
          </p:cNvGrpSpPr>
          <p:nvPr/>
        </p:nvGrpSpPr>
        <p:grpSpPr bwMode="auto">
          <a:xfrm>
            <a:off x="683568" y="1607095"/>
            <a:ext cx="2520280" cy="712787"/>
            <a:chOff x="704636" y="3037653"/>
            <a:chExt cx="3359467" cy="950506"/>
          </a:xfrm>
        </p:grpSpPr>
        <p:sp>
          <p:nvSpPr>
            <p:cNvPr id="21" name="Text Placeholder 2"/>
            <p:cNvSpPr txBox="1">
              <a:spLocks/>
            </p:cNvSpPr>
            <p:nvPr/>
          </p:nvSpPr>
          <p:spPr>
            <a:xfrm>
              <a:off x="704636" y="3037653"/>
              <a:ext cx="2692898" cy="950506"/>
            </a:xfrm>
            <a:prstGeom prst="rect">
              <a:avLst/>
            </a:prstGeom>
          </p:spPr>
          <p:txBody>
            <a:bodyPr lIns="68580" tIns="34290" rIns="68580" bIns="34290">
              <a:normAutofit fontScale="925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algn="r" defTabSz="685663">
                <a:spcBef>
                  <a:spcPct val="20000"/>
                </a:spcBef>
                <a:defRPr/>
              </a:pPr>
              <a:r>
                <a:rPr lang="zh-CN" altLang="en-US" sz="1300" b="1" kern="0" dirty="0">
                  <a:solidFill>
                    <a:srgbClr val="92D050"/>
                  </a:solidFill>
                  <a:latin typeface="微软雅黑" pitchFamily="34" charset="-122"/>
                  <a:ea typeface="微软雅黑" pitchFamily="34" charset="-122"/>
                  <a:cs typeface="Raleway"/>
                </a:rPr>
                <a:t>输入你的标题</a:t>
              </a:r>
              <a:endParaRPr lang="en-US" altLang="zh-CN" sz="1300" b="1" kern="0" dirty="0">
                <a:solidFill>
                  <a:srgbClr val="92D050"/>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a:t>
              </a:r>
              <a:r>
                <a:rPr lang="zh-CN" altLang="en-US" sz="1000" kern="0" dirty="0" smtClean="0">
                  <a:solidFill>
                    <a:srgbClr val="92D050"/>
                  </a:solidFill>
                  <a:latin typeface="微软雅黑" pitchFamily="34" charset="-122"/>
                  <a:ea typeface="微软雅黑" pitchFamily="34" charset="-122"/>
                  <a:cs typeface="Raleway Light"/>
                </a:rPr>
                <a:t>概述</a:t>
              </a:r>
              <a:endParaRPr lang="en-US" altLang="zh-CN" sz="1000" kern="0" dirty="0">
                <a:solidFill>
                  <a:srgbClr val="92D050"/>
                </a:solidFill>
                <a:latin typeface="微软雅黑" pitchFamily="34" charset="-122"/>
                <a:ea typeface="微软雅黑" pitchFamily="34" charset="-122"/>
                <a:cs typeface="Raleway Light"/>
              </a:endParaRPr>
            </a:p>
          </p:txBody>
        </p:sp>
        <p:sp>
          <p:nvSpPr>
            <p:cNvPr id="22" name="Oval 135"/>
            <p:cNvSpPr/>
            <p:nvPr/>
          </p:nvSpPr>
          <p:spPr>
            <a:xfrm>
              <a:off x="3431391" y="3196424"/>
              <a:ext cx="632712" cy="632966"/>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rPr>
                <a:t>05</a:t>
              </a:r>
            </a:p>
          </p:txBody>
        </p:sp>
      </p:grpSp>
      <p:grpSp>
        <p:nvGrpSpPr>
          <p:cNvPr id="23" name="Group 136"/>
          <p:cNvGrpSpPr>
            <a:grpSpLocks/>
          </p:cNvGrpSpPr>
          <p:nvPr/>
        </p:nvGrpSpPr>
        <p:grpSpPr bwMode="auto">
          <a:xfrm>
            <a:off x="6012159" y="1673771"/>
            <a:ext cx="2533096" cy="712787"/>
            <a:chOff x="8199905" y="3126566"/>
            <a:chExt cx="3376551" cy="950506"/>
          </a:xfrm>
        </p:grpSpPr>
        <p:sp>
          <p:nvSpPr>
            <p:cNvPr id="24" name="Text Placeholder 2"/>
            <p:cNvSpPr txBox="1">
              <a:spLocks/>
            </p:cNvSpPr>
            <p:nvPr/>
          </p:nvSpPr>
          <p:spPr>
            <a:xfrm>
              <a:off x="8866476" y="3126566"/>
              <a:ext cx="2709980" cy="950506"/>
            </a:xfrm>
            <a:prstGeom prst="rect">
              <a:avLst/>
            </a:prstGeom>
          </p:spPr>
          <p:txBody>
            <a:bodyPr lIns="68580" tIns="34290" rIns="68580" bIns="3429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105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050" kern="0" dirty="0">
                <a:solidFill>
                  <a:srgbClr val="92D050"/>
                </a:solidFill>
                <a:latin typeface="微软雅黑" pitchFamily="34" charset="-122"/>
                <a:ea typeface="微软雅黑" pitchFamily="34" charset="-122"/>
                <a:cs typeface="Raleway Light"/>
              </a:endParaRPr>
            </a:p>
          </p:txBody>
        </p:sp>
        <p:sp>
          <p:nvSpPr>
            <p:cNvPr id="25" name="Oval 138"/>
            <p:cNvSpPr/>
            <p:nvPr/>
          </p:nvSpPr>
          <p:spPr>
            <a:xfrm>
              <a:off x="8199905" y="3196424"/>
              <a:ext cx="632713" cy="632966"/>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rPr>
                <a:t>06</a:t>
              </a:r>
            </a:p>
          </p:txBody>
        </p:sp>
      </p:grpSp>
      <p:sp>
        <p:nvSpPr>
          <p:cNvPr id="26" name="TextBox 25"/>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7497339"/>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59374" y="1347614"/>
            <a:ext cx="2953829" cy="3269453"/>
            <a:chOff x="3203575" y="1044711"/>
            <a:chExt cx="2733675" cy="3025775"/>
          </a:xfrm>
          <a:solidFill>
            <a:srgbClr val="AED30B"/>
          </a:solidFill>
        </p:grpSpPr>
        <p:sp>
          <p:nvSpPr>
            <p:cNvPr id="3" name="Freeform 5"/>
            <p:cNvSpPr>
              <a:spLocks/>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 name="Freeform 6"/>
            <p:cNvSpPr>
              <a:spLocks/>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 name="Freeform 7"/>
            <p:cNvSpPr>
              <a:spLocks/>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 name="Freeform 8"/>
            <p:cNvSpPr>
              <a:spLocks/>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 name="Freeform 9"/>
            <p:cNvSpPr>
              <a:spLocks/>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 name="Freeform 10"/>
            <p:cNvSpPr>
              <a:spLocks/>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 name="Freeform 11"/>
            <p:cNvSpPr>
              <a:spLocks/>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 name="Freeform 12"/>
            <p:cNvSpPr>
              <a:spLocks/>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 name="Freeform 13"/>
            <p:cNvSpPr>
              <a:spLocks/>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2" name="Freeform 14"/>
            <p:cNvSpPr>
              <a:spLocks/>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3" name="Freeform 15"/>
            <p:cNvSpPr>
              <a:spLocks/>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4" name="Freeform 16"/>
            <p:cNvSpPr>
              <a:spLocks/>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5" name="Freeform 17"/>
            <p:cNvSpPr>
              <a:spLocks/>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6" name="Freeform 18"/>
            <p:cNvSpPr>
              <a:spLocks/>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7" name="Freeform 19"/>
            <p:cNvSpPr>
              <a:spLocks/>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grpSp>
      <p:sp>
        <p:nvSpPr>
          <p:cNvPr id="18" name="Content Placeholder 2"/>
          <p:cNvSpPr txBox="1">
            <a:spLocks/>
          </p:cNvSpPr>
          <p:nvPr/>
        </p:nvSpPr>
        <p:spPr bwMode="auto">
          <a:xfrm>
            <a:off x="6156176" y="2033753"/>
            <a:ext cx="2142272"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19" name="Content Placeholder 2"/>
          <p:cNvSpPr txBox="1">
            <a:spLocks/>
          </p:cNvSpPr>
          <p:nvPr/>
        </p:nvSpPr>
        <p:spPr bwMode="auto">
          <a:xfrm>
            <a:off x="6156176" y="3135308"/>
            <a:ext cx="2142272"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20" name="Content Placeholder 2"/>
          <p:cNvSpPr txBox="1">
            <a:spLocks/>
          </p:cNvSpPr>
          <p:nvPr/>
        </p:nvSpPr>
        <p:spPr bwMode="auto">
          <a:xfrm>
            <a:off x="773544" y="2033753"/>
            <a:ext cx="2142272"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algn="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21" name="Content Placeholder 2"/>
          <p:cNvSpPr txBox="1">
            <a:spLocks/>
          </p:cNvSpPr>
          <p:nvPr/>
        </p:nvSpPr>
        <p:spPr bwMode="auto">
          <a:xfrm>
            <a:off x="773544" y="3135308"/>
            <a:ext cx="2142272"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algn="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22" name="TextBox 21"/>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4052087977"/>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08185" y="2358299"/>
            <a:ext cx="1653611" cy="1653611"/>
          </a:xfrm>
          <a:prstGeom prst="ellipse">
            <a:avLst/>
          </a:prstGeom>
          <a:noFill/>
          <a:ln w="3175">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895771" y="2358299"/>
            <a:ext cx="1653611" cy="1653611"/>
          </a:xfrm>
          <a:prstGeom prst="ellipse">
            <a:avLst/>
          </a:prstGeom>
          <a:noFill/>
          <a:ln w="3175">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483357" y="2358299"/>
            <a:ext cx="1653611" cy="1653611"/>
          </a:xfrm>
          <a:prstGeom prst="ellipse">
            <a:avLst/>
          </a:prstGeom>
          <a:noFill/>
          <a:ln w="3175">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070944" y="2283718"/>
            <a:ext cx="1653611" cy="1653611"/>
          </a:xfrm>
          <a:prstGeom prst="ellipse">
            <a:avLst/>
          </a:prstGeom>
          <a:noFill/>
          <a:ln w="3175">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4"/>
          <p:cNvSpPr txBox="1">
            <a:spLocks noChangeArrowheads="1"/>
          </p:cNvSpPr>
          <p:nvPr/>
        </p:nvSpPr>
        <p:spPr bwMode="auto">
          <a:xfrm>
            <a:off x="2915816" y="1369100"/>
            <a:ext cx="326072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r>
              <a:rPr lang="zh-CN" altLang="en-US" sz="1600" b="1" dirty="0" smtClean="0">
                <a:solidFill>
                  <a:srgbClr val="92D050"/>
                </a:solidFill>
                <a:latin typeface="微软雅黑" pitchFamily="34" charset="-122"/>
                <a:ea typeface="微软雅黑" pitchFamily="34" charset="-122"/>
              </a:rPr>
              <a:t>单击输入文本内容</a:t>
            </a:r>
            <a:endParaRPr lang="zh-CN" sz="1600" b="1" dirty="0">
              <a:solidFill>
                <a:srgbClr val="92D050"/>
              </a:solidFill>
              <a:latin typeface="微软雅黑" pitchFamily="34" charset="-122"/>
              <a:ea typeface="微软雅黑" pitchFamily="34" charset="-122"/>
            </a:endParaRPr>
          </a:p>
        </p:txBody>
      </p:sp>
      <p:sp>
        <p:nvSpPr>
          <p:cNvPr id="7" name="矩形 6"/>
          <p:cNvSpPr/>
          <p:nvPr/>
        </p:nvSpPr>
        <p:spPr>
          <a:xfrm>
            <a:off x="1259632" y="1707654"/>
            <a:ext cx="6712743" cy="480131"/>
          </a:xfrm>
          <a:prstGeom prst="rect">
            <a:avLst/>
          </a:prstGeom>
        </p:spPr>
        <p:txBody>
          <a:bodyPr wrap="square">
            <a:spAutoFit/>
          </a:bodyPr>
          <a:lstStyle/>
          <a:p>
            <a:pPr algn="ctr">
              <a:lnSpc>
                <a:spcPct val="120000"/>
              </a:lnSpc>
            </a:pPr>
            <a:r>
              <a:rPr lang="zh-CN" altLang="en-US" sz="1050" dirty="0">
                <a:solidFill>
                  <a:srgbClr val="92D050"/>
                </a:solidFill>
                <a:latin typeface="微软雅黑" panose="020B0503020204020204" pitchFamily="34" charset="-122"/>
                <a:ea typeface="微软雅黑" panose="020B0503020204020204" pitchFamily="34" charset="-122"/>
              </a:rPr>
              <a:t>单击选中图片，右键，设置图片格式，填充，图片或文理填充，文件，选择你要的图片即可（备注，建议使用图片前先将图片裁剪成如图差不多的长方形，图片不会变形）</a:t>
            </a:r>
          </a:p>
        </p:txBody>
      </p:sp>
      <p:sp>
        <p:nvSpPr>
          <p:cNvPr id="8" name="MH_Other_1"/>
          <p:cNvSpPr/>
          <p:nvPr>
            <p:custDataLst>
              <p:tags r:id="rId1"/>
            </p:custDataLst>
          </p:nvPr>
        </p:nvSpPr>
        <p:spPr>
          <a:xfrm>
            <a:off x="1610372" y="2942225"/>
            <a:ext cx="1049239" cy="600061"/>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a:solidFill>
                <a:schemeClr val="tx2">
                  <a:lumMod val="50000"/>
                </a:schemeClr>
              </a:solidFill>
              <a:ea typeface="微软雅黑" panose="020B0503020204020204" pitchFamily="34" charset="-122"/>
            </a:endParaRPr>
          </a:p>
        </p:txBody>
      </p:sp>
      <p:sp>
        <p:nvSpPr>
          <p:cNvPr id="9" name="MH_Other_2"/>
          <p:cNvSpPr/>
          <p:nvPr>
            <p:custDataLst>
              <p:tags r:id="rId2"/>
            </p:custDataLst>
          </p:nvPr>
        </p:nvSpPr>
        <p:spPr>
          <a:xfrm>
            <a:off x="798729" y="2739314"/>
            <a:ext cx="1007616" cy="1007616"/>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sz="2000" dirty="0">
              <a:solidFill>
                <a:schemeClr val="tx2">
                  <a:lumMod val="50000"/>
                </a:schemeClr>
              </a:solidFill>
              <a:ea typeface="微软雅黑" panose="020B0503020204020204" pitchFamily="34" charset="-122"/>
            </a:endParaRPr>
          </a:p>
        </p:txBody>
      </p:sp>
      <p:sp>
        <p:nvSpPr>
          <p:cNvPr id="10" name="MH_Other_3"/>
          <p:cNvSpPr/>
          <p:nvPr>
            <p:custDataLst>
              <p:tags r:id="rId3"/>
            </p:custDataLst>
          </p:nvPr>
        </p:nvSpPr>
        <p:spPr>
          <a:xfrm>
            <a:off x="3209376" y="2942225"/>
            <a:ext cx="1049239" cy="600061"/>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a:solidFill>
                <a:schemeClr val="tx2">
                  <a:lumMod val="50000"/>
                </a:schemeClr>
              </a:solidFill>
              <a:ea typeface="微软雅黑" panose="020B0503020204020204" pitchFamily="34" charset="-122"/>
            </a:endParaRPr>
          </a:p>
        </p:txBody>
      </p:sp>
      <p:sp>
        <p:nvSpPr>
          <p:cNvPr id="11" name="MH_Other_4"/>
          <p:cNvSpPr/>
          <p:nvPr>
            <p:custDataLst>
              <p:tags r:id="rId4"/>
            </p:custDataLst>
          </p:nvPr>
        </p:nvSpPr>
        <p:spPr>
          <a:xfrm>
            <a:off x="2397734" y="2739314"/>
            <a:ext cx="1007616" cy="1007616"/>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sz="2000" dirty="0">
              <a:solidFill>
                <a:schemeClr val="tx2">
                  <a:lumMod val="50000"/>
                </a:schemeClr>
              </a:solidFill>
              <a:ea typeface="微软雅黑" panose="020B0503020204020204" pitchFamily="34" charset="-122"/>
            </a:endParaRPr>
          </a:p>
        </p:txBody>
      </p:sp>
      <p:sp>
        <p:nvSpPr>
          <p:cNvPr id="12" name="MH_Other_5"/>
          <p:cNvSpPr/>
          <p:nvPr>
            <p:custDataLst>
              <p:tags r:id="rId5"/>
            </p:custDataLst>
          </p:nvPr>
        </p:nvSpPr>
        <p:spPr>
          <a:xfrm>
            <a:off x="4810115" y="2942225"/>
            <a:ext cx="1049240" cy="600061"/>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a:solidFill>
                <a:schemeClr val="tx2">
                  <a:lumMod val="50000"/>
                </a:schemeClr>
              </a:solidFill>
              <a:ea typeface="微软雅黑" panose="020B0503020204020204" pitchFamily="34" charset="-122"/>
            </a:endParaRPr>
          </a:p>
        </p:txBody>
      </p:sp>
      <p:sp>
        <p:nvSpPr>
          <p:cNvPr id="13" name="MH_Other_6"/>
          <p:cNvSpPr/>
          <p:nvPr>
            <p:custDataLst>
              <p:tags r:id="rId6"/>
            </p:custDataLst>
          </p:nvPr>
        </p:nvSpPr>
        <p:spPr>
          <a:xfrm>
            <a:off x="3998472" y="2739314"/>
            <a:ext cx="1007616" cy="1007616"/>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sz="2000" dirty="0">
              <a:solidFill>
                <a:schemeClr val="tx2">
                  <a:lumMod val="50000"/>
                </a:schemeClr>
              </a:solidFill>
              <a:ea typeface="微软雅黑" panose="020B0503020204020204" pitchFamily="34" charset="-122"/>
            </a:endParaRPr>
          </a:p>
        </p:txBody>
      </p:sp>
      <p:sp>
        <p:nvSpPr>
          <p:cNvPr id="14" name="MH_Other_7"/>
          <p:cNvSpPr/>
          <p:nvPr>
            <p:custDataLst>
              <p:tags r:id="rId7"/>
            </p:custDataLst>
          </p:nvPr>
        </p:nvSpPr>
        <p:spPr>
          <a:xfrm>
            <a:off x="6409121" y="2942225"/>
            <a:ext cx="1049240" cy="600061"/>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a:solidFill>
                <a:schemeClr val="tx2">
                  <a:lumMod val="50000"/>
                </a:schemeClr>
              </a:solidFill>
              <a:ea typeface="微软雅黑" panose="020B0503020204020204" pitchFamily="34" charset="-122"/>
            </a:endParaRPr>
          </a:p>
        </p:txBody>
      </p:sp>
      <p:sp>
        <p:nvSpPr>
          <p:cNvPr id="15" name="MH_Other_8"/>
          <p:cNvSpPr/>
          <p:nvPr>
            <p:custDataLst>
              <p:tags r:id="rId8"/>
            </p:custDataLst>
          </p:nvPr>
        </p:nvSpPr>
        <p:spPr>
          <a:xfrm>
            <a:off x="5597478" y="2739314"/>
            <a:ext cx="1007616" cy="1007616"/>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sz="2000" dirty="0">
              <a:solidFill>
                <a:schemeClr val="tx2">
                  <a:lumMod val="50000"/>
                </a:schemeClr>
              </a:solidFill>
              <a:ea typeface="微软雅黑" panose="020B0503020204020204" pitchFamily="34" charset="-122"/>
            </a:endParaRPr>
          </a:p>
        </p:txBody>
      </p:sp>
      <p:sp>
        <p:nvSpPr>
          <p:cNvPr id="16" name="MH_Other_9"/>
          <p:cNvSpPr/>
          <p:nvPr>
            <p:custDataLst>
              <p:tags r:id="rId9"/>
            </p:custDataLst>
          </p:nvPr>
        </p:nvSpPr>
        <p:spPr>
          <a:xfrm>
            <a:off x="7198218" y="2739314"/>
            <a:ext cx="1007616" cy="1007616"/>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sz="2000" dirty="0">
              <a:solidFill>
                <a:schemeClr val="tx2">
                  <a:lumMod val="50000"/>
                </a:schemeClr>
              </a:solidFill>
              <a:ea typeface="微软雅黑" panose="020B0503020204020204" pitchFamily="34" charset="-122"/>
            </a:endParaRPr>
          </a:p>
        </p:txBody>
      </p:sp>
      <p:sp>
        <p:nvSpPr>
          <p:cNvPr id="17" name="矩形 16"/>
          <p:cNvSpPr/>
          <p:nvPr/>
        </p:nvSpPr>
        <p:spPr>
          <a:xfrm>
            <a:off x="994054" y="2955338"/>
            <a:ext cx="595035" cy="584775"/>
          </a:xfrm>
          <a:prstGeom prst="rect">
            <a:avLst/>
          </a:prstGeom>
        </p:spPr>
        <p:txBody>
          <a:bodyPr wrap="none">
            <a:spAutoFit/>
          </a:bodyPr>
          <a:lstStyle/>
          <a:p>
            <a:pPr algn="ctr"/>
            <a:r>
              <a:rPr lang="zh-CN" altLang="en-US" sz="1600" b="1" dirty="0" smtClean="0">
                <a:solidFill>
                  <a:schemeClr val="bg1"/>
                </a:solidFill>
                <a:latin typeface="微软雅黑" pitchFamily="34" charset="-122"/>
                <a:ea typeface="微软雅黑" pitchFamily="34" charset="-122"/>
              </a:rPr>
              <a:t>输入</a:t>
            </a:r>
            <a:endParaRPr lang="en-US" altLang="zh-CN" sz="1600" b="1" dirty="0" smtClean="0">
              <a:solidFill>
                <a:schemeClr val="bg1"/>
              </a:solidFill>
              <a:latin typeface="微软雅黑" pitchFamily="34" charset="-122"/>
              <a:ea typeface="微软雅黑" pitchFamily="34" charset="-122"/>
            </a:endParaRPr>
          </a:p>
          <a:p>
            <a:pPr algn="ctr"/>
            <a:r>
              <a:rPr lang="zh-CN" altLang="en-US" sz="1600" b="1" dirty="0" smtClean="0">
                <a:solidFill>
                  <a:schemeClr val="bg1"/>
                </a:solidFill>
                <a:latin typeface="微软雅黑" pitchFamily="34" charset="-122"/>
                <a:ea typeface="微软雅黑" pitchFamily="34" charset="-122"/>
              </a:rPr>
              <a:t>文本</a:t>
            </a:r>
            <a:endParaRPr lang="zh-CN" altLang="en-US" sz="1600" b="1" dirty="0">
              <a:solidFill>
                <a:schemeClr val="bg1"/>
              </a:solidFill>
              <a:latin typeface="微软雅黑" pitchFamily="34" charset="-122"/>
              <a:ea typeface="微软雅黑" pitchFamily="34" charset="-122"/>
            </a:endParaRPr>
          </a:p>
        </p:txBody>
      </p:sp>
      <p:sp>
        <p:nvSpPr>
          <p:cNvPr id="18" name="矩形 17"/>
          <p:cNvSpPr/>
          <p:nvPr/>
        </p:nvSpPr>
        <p:spPr>
          <a:xfrm>
            <a:off x="2586360" y="2955338"/>
            <a:ext cx="595035" cy="584775"/>
          </a:xfrm>
          <a:prstGeom prst="rect">
            <a:avLst/>
          </a:prstGeom>
        </p:spPr>
        <p:txBody>
          <a:bodyPr wrap="none">
            <a:spAutoFit/>
          </a:bodyPr>
          <a:lstStyle/>
          <a:p>
            <a:pPr algn="ctr"/>
            <a:r>
              <a:rPr lang="zh-CN" altLang="en-US" sz="1600" b="1" dirty="0">
                <a:solidFill>
                  <a:schemeClr val="bg1"/>
                </a:solidFill>
                <a:latin typeface="微软雅黑" pitchFamily="34" charset="-122"/>
                <a:ea typeface="微软雅黑" pitchFamily="34" charset="-122"/>
              </a:rPr>
              <a:t>输入</a:t>
            </a:r>
            <a:endParaRPr lang="en-US" altLang="zh-CN" sz="1600" b="1" dirty="0">
              <a:solidFill>
                <a:schemeClr val="bg1"/>
              </a:solidFill>
              <a:latin typeface="微软雅黑" pitchFamily="34" charset="-122"/>
              <a:ea typeface="微软雅黑" pitchFamily="34" charset="-122"/>
            </a:endParaRPr>
          </a:p>
          <a:p>
            <a:pPr algn="ctr"/>
            <a:r>
              <a:rPr lang="zh-CN" altLang="en-US" sz="1600" b="1" dirty="0">
                <a:solidFill>
                  <a:schemeClr val="bg1"/>
                </a:solidFill>
                <a:latin typeface="微软雅黑" pitchFamily="34" charset="-122"/>
                <a:ea typeface="微软雅黑" pitchFamily="34" charset="-122"/>
              </a:rPr>
              <a:t>文本</a:t>
            </a:r>
          </a:p>
        </p:txBody>
      </p:sp>
      <p:sp>
        <p:nvSpPr>
          <p:cNvPr id="19" name="矩形 18"/>
          <p:cNvSpPr/>
          <p:nvPr/>
        </p:nvSpPr>
        <p:spPr>
          <a:xfrm>
            <a:off x="3750272" y="2955338"/>
            <a:ext cx="1512689" cy="584775"/>
          </a:xfrm>
          <a:prstGeom prst="rect">
            <a:avLst/>
          </a:prstGeom>
          <a:noFill/>
        </p:spPr>
        <p:txBody>
          <a:bodyPr wrap="square">
            <a:spAutoFit/>
          </a:bodyPr>
          <a:lstStyle/>
          <a:p>
            <a:pPr algn="ctr"/>
            <a:r>
              <a:rPr lang="zh-CN" altLang="en-US" sz="1600" b="1" dirty="0">
                <a:solidFill>
                  <a:schemeClr val="bg1"/>
                </a:solidFill>
                <a:latin typeface="微软雅黑" pitchFamily="34" charset="-122"/>
                <a:ea typeface="微软雅黑" pitchFamily="34" charset="-122"/>
              </a:rPr>
              <a:t>输入</a:t>
            </a:r>
            <a:endParaRPr lang="en-US" altLang="zh-CN" sz="1600" b="1" dirty="0">
              <a:solidFill>
                <a:schemeClr val="bg1"/>
              </a:solidFill>
              <a:latin typeface="微软雅黑" pitchFamily="34" charset="-122"/>
              <a:ea typeface="微软雅黑" pitchFamily="34" charset="-122"/>
            </a:endParaRPr>
          </a:p>
          <a:p>
            <a:pPr algn="ctr"/>
            <a:r>
              <a:rPr lang="zh-CN" altLang="en-US" sz="1600" b="1" dirty="0">
                <a:solidFill>
                  <a:schemeClr val="bg1"/>
                </a:solidFill>
                <a:latin typeface="微软雅黑" pitchFamily="34" charset="-122"/>
                <a:ea typeface="微软雅黑" pitchFamily="34" charset="-122"/>
              </a:rPr>
              <a:t>文本</a:t>
            </a:r>
          </a:p>
        </p:txBody>
      </p:sp>
      <p:sp>
        <p:nvSpPr>
          <p:cNvPr id="20" name="矩形 19"/>
          <p:cNvSpPr/>
          <p:nvPr/>
        </p:nvSpPr>
        <p:spPr>
          <a:xfrm>
            <a:off x="5773427" y="2955338"/>
            <a:ext cx="595035" cy="584775"/>
          </a:xfrm>
          <a:prstGeom prst="rect">
            <a:avLst/>
          </a:prstGeom>
        </p:spPr>
        <p:txBody>
          <a:bodyPr wrap="none">
            <a:spAutoFit/>
          </a:bodyPr>
          <a:lstStyle/>
          <a:p>
            <a:pPr algn="ctr"/>
            <a:r>
              <a:rPr lang="zh-CN" altLang="en-US" sz="1600" b="1" dirty="0">
                <a:solidFill>
                  <a:schemeClr val="bg1"/>
                </a:solidFill>
                <a:latin typeface="微软雅黑" pitchFamily="34" charset="-122"/>
                <a:ea typeface="微软雅黑" pitchFamily="34" charset="-122"/>
              </a:rPr>
              <a:t>输入</a:t>
            </a:r>
            <a:endParaRPr lang="en-US" altLang="zh-CN" sz="1600" b="1" dirty="0">
              <a:solidFill>
                <a:schemeClr val="bg1"/>
              </a:solidFill>
              <a:latin typeface="微软雅黑" pitchFamily="34" charset="-122"/>
              <a:ea typeface="微软雅黑" pitchFamily="34" charset="-122"/>
            </a:endParaRPr>
          </a:p>
          <a:p>
            <a:pPr algn="ctr"/>
            <a:r>
              <a:rPr lang="zh-CN" altLang="en-US" sz="1600" b="1" dirty="0">
                <a:solidFill>
                  <a:schemeClr val="bg1"/>
                </a:solidFill>
                <a:latin typeface="微软雅黑" pitchFamily="34" charset="-122"/>
                <a:ea typeface="微软雅黑" pitchFamily="34" charset="-122"/>
              </a:rPr>
              <a:t>文本</a:t>
            </a:r>
          </a:p>
        </p:txBody>
      </p:sp>
      <p:sp>
        <p:nvSpPr>
          <p:cNvPr id="21" name="矩形 20"/>
          <p:cNvSpPr/>
          <p:nvPr/>
        </p:nvSpPr>
        <p:spPr>
          <a:xfrm>
            <a:off x="7377340" y="2955338"/>
            <a:ext cx="595035" cy="584775"/>
          </a:xfrm>
          <a:prstGeom prst="rect">
            <a:avLst/>
          </a:prstGeom>
        </p:spPr>
        <p:txBody>
          <a:bodyPr wrap="none">
            <a:spAutoFit/>
          </a:bodyPr>
          <a:lstStyle/>
          <a:p>
            <a:pPr algn="ctr"/>
            <a:r>
              <a:rPr lang="zh-CN" altLang="en-US" sz="1600" b="1" dirty="0">
                <a:solidFill>
                  <a:schemeClr val="bg1"/>
                </a:solidFill>
                <a:latin typeface="微软雅黑" pitchFamily="34" charset="-122"/>
                <a:ea typeface="微软雅黑" pitchFamily="34" charset="-122"/>
              </a:rPr>
              <a:t>输入</a:t>
            </a:r>
            <a:endParaRPr lang="en-US" altLang="zh-CN" sz="1600" b="1" dirty="0">
              <a:solidFill>
                <a:schemeClr val="bg1"/>
              </a:solidFill>
              <a:latin typeface="微软雅黑" pitchFamily="34" charset="-122"/>
              <a:ea typeface="微软雅黑" pitchFamily="34" charset="-122"/>
            </a:endParaRPr>
          </a:p>
          <a:p>
            <a:pPr algn="ctr"/>
            <a:r>
              <a:rPr lang="zh-CN" altLang="en-US" sz="1600" b="1" dirty="0">
                <a:solidFill>
                  <a:schemeClr val="bg1"/>
                </a:solidFill>
                <a:latin typeface="微软雅黑" pitchFamily="34" charset="-122"/>
                <a:ea typeface="微软雅黑" pitchFamily="34" charset="-122"/>
              </a:rPr>
              <a:t>文本</a:t>
            </a:r>
          </a:p>
        </p:txBody>
      </p:sp>
      <p:sp>
        <p:nvSpPr>
          <p:cNvPr id="22" name="Freeform 35"/>
          <p:cNvSpPr>
            <a:spLocks noChangeArrowheads="1"/>
          </p:cNvSpPr>
          <p:nvPr/>
        </p:nvSpPr>
        <p:spPr bwMode="auto">
          <a:xfrm>
            <a:off x="5187224" y="2497701"/>
            <a:ext cx="363512" cy="425334"/>
          </a:xfrm>
          <a:custGeom>
            <a:avLst/>
            <a:gdLst>
              <a:gd name="T0" fmla="*/ 383917 w 355"/>
              <a:gd name="T1" fmla="*/ 169432 h 417"/>
              <a:gd name="T2" fmla="*/ 383917 w 355"/>
              <a:gd name="T3" fmla="*/ 169432 h 417"/>
              <a:gd name="T4" fmla="*/ 329759 w 355"/>
              <a:gd name="T5" fmla="*/ 169432 h 417"/>
              <a:gd name="T6" fmla="*/ 329759 w 355"/>
              <a:gd name="T7" fmla="*/ 127375 h 417"/>
              <a:gd name="T8" fmla="*/ 211816 w 355"/>
              <a:gd name="T9" fmla="*/ 0 h 417"/>
              <a:gd name="T10" fmla="*/ 95077 w 355"/>
              <a:gd name="T11" fmla="*/ 127375 h 417"/>
              <a:gd name="T12" fmla="*/ 95077 w 355"/>
              <a:gd name="T13" fmla="*/ 169432 h 417"/>
              <a:gd name="T14" fmla="*/ 30088 w 355"/>
              <a:gd name="T15" fmla="*/ 169432 h 417"/>
              <a:gd name="T16" fmla="*/ 0 w 355"/>
              <a:gd name="T17" fmla="*/ 212692 h 417"/>
              <a:gd name="T18" fmla="*/ 0 w 355"/>
              <a:gd name="T19" fmla="*/ 447013 h 417"/>
              <a:gd name="T20" fmla="*/ 30088 w 355"/>
              <a:gd name="T21" fmla="*/ 478256 h 417"/>
              <a:gd name="T22" fmla="*/ 63786 w 355"/>
              <a:gd name="T23" fmla="*/ 489071 h 417"/>
              <a:gd name="T24" fmla="*/ 127571 w 355"/>
              <a:gd name="T25" fmla="*/ 499885 h 417"/>
              <a:gd name="T26" fmla="*/ 297265 w 355"/>
              <a:gd name="T27" fmla="*/ 499885 h 417"/>
              <a:gd name="T28" fmla="*/ 361050 w 355"/>
              <a:gd name="T29" fmla="*/ 489071 h 417"/>
              <a:gd name="T30" fmla="*/ 393545 w 355"/>
              <a:gd name="T31" fmla="*/ 478256 h 417"/>
              <a:gd name="T32" fmla="*/ 426039 w 355"/>
              <a:gd name="T33" fmla="*/ 447013 h 417"/>
              <a:gd name="T34" fmla="*/ 426039 w 355"/>
              <a:gd name="T35" fmla="*/ 212692 h 417"/>
              <a:gd name="T36" fmla="*/ 383917 w 355"/>
              <a:gd name="T37" fmla="*/ 169432 h 417"/>
              <a:gd name="T38" fmla="*/ 148031 w 355"/>
              <a:gd name="T39" fmla="*/ 116560 h 417"/>
              <a:gd name="T40" fmla="*/ 148031 w 355"/>
              <a:gd name="T41" fmla="*/ 116560 h 417"/>
              <a:gd name="T42" fmla="*/ 211816 w 355"/>
              <a:gd name="T43" fmla="*/ 52872 h 417"/>
              <a:gd name="T44" fmla="*/ 275602 w 355"/>
              <a:gd name="T45" fmla="*/ 116560 h 417"/>
              <a:gd name="T46" fmla="*/ 275602 w 355"/>
              <a:gd name="T47" fmla="*/ 169432 h 417"/>
              <a:gd name="T48" fmla="*/ 148031 w 355"/>
              <a:gd name="T49" fmla="*/ 169432 h 417"/>
              <a:gd name="T50" fmla="*/ 148031 w 355"/>
              <a:gd name="T51" fmla="*/ 116560 h 4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55" h="417">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rgbClr val="AED30B"/>
          </a:solidFill>
          <a:ln>
            <a:noFill/>
          </a:ln>
          <a:effectLst/>
          <a:extLst/>
        </p:spPr>
        <p:txBody>
          <a:bodyPr wrap="none" lIns="34290" tIns="17145" rIns="34290" bIns="17145" anchor="ctr"/>
          <a:lstStyle/>
          <a:p>
            <a:pPr>
              <a:defRPr/>
            </a:pPr>
            <a:endParaRPr lang="zh-CN" altLang="en-US"/>
          </a:p>
        </p:txBody>
      </p:sp>
      <p:sp>
        <p:nvSpPr>
          <p:cNvPr id="23" name="Freeform 65"/>
          <p:cNvSpPr>
            <a:spLocks noChangeArrowheads="1"/>
          </p:cNvSpPr>
          <p:nvPr/>
        </p:nvSpPr>
        <p:spPr bwMode="auto">
          <a:xfrm>
            <a:off x="1922941" y="2531352"/>
            <a:ext cx="424097" cy="423986"/>
          </a:xfrm>
          <a:custGeom>
            <a:avLst/>
            <a:gdLst>
              <a:gd name="T0" fmla="*/ 457825 w 417"/>
              <a:gd name="T1" fmla="*/ 243933 h 417"/>
              <a:gd name="T2" fmla="*/ 457825 w 417"/>
              <a:gd name="T3" fmla="*/ 243933 h 417"/>
              <a:gd name="T4" fmla="*/ 499882 w 417"/>
              <a:gd name="T5" fmla="*/ 169431 h 417"/>
              <a:gd name="T6" fmla="*/ 490269 w 417"/>
              <a:gd name="T7" fmla="*/ 127374 h 417"/>
              <a:gd name="T8" fmla="*/ 404953 w 417"/>
              <a:gd name="T9" fmla="*/ 94930 h 417"/>
              <a:gd name="T10" fmla="*/ 383323 w 417"/>
              <a:gd name="T11" fmla="*/ 20428 h 417"/>
              <a:gd name="T12" fmla="*/ 330451 w 417"/>
              <a:gd name="T13" fmla="*/ 0 h 417"/>
              <a:gd name="T14" fmla="*/ 255949 w 417"/>
              <a:gd name="T15" fmla="*/ 42057 h 417"/>
              <a:gd name="T16" fmla="*/ 181448 w 417"/>
              <a:gd name="T17" fmla="*/ 0 h 417"/>
              <a:gd name="T18" fmla="*/ 128576 w 417"/>
              <a:gd name="T19" fmla="*/ 20428 h 417"/>
              <a:gd name="T20" fmla="*/ 106946 w 417"/>
              <a:gd name="T21" fmla="*/ 94930 h 417"/>
              <a:gd name="T22" fmla="*/ 21630 w 417"/>
              <a:gd name="T23" fmla="*/ 127374 h 417"/>
              <a:gd name="T24" fmla="*/ 0 w 417"/>
              <a:gd name="T25" fmla="*/ 169431 h 417"/>
              <a:gd name="T26" fmla="*/ 52872 w 417"/>
              <a:gd name="T27" fmla="*/ 243933 h 417"/>
              <a:gd name="T28" fmla="*/ 0 w 417"/>
              <a:gd name="T29" fmla="*/ 330451 h 417"/>
              <a:gd name="T30" fmla="*/ 21630 w 417"/>
              <a:gd name="T31" fmla="*/ 372508 h 417"/>
              <a:gd name="T32" fmla="*/ 106946 w 417"/>
              <a:gd name="T33" fmla="*/ 394138 h 417"/>
              <a:gd name="T34" fmla="*/ 128576 w 417"/>
              <a:gd name="T35" fmla="*/ 478253 h 417"/>
              <a:gd name="T36" fmla="*/ 181448 w 417"/>
              <a:gd name="T37" fmla="*/ 499882 h 417"/>
              <a:gd name="T38" fmla="*/ 255949 w 417"/>
              <a:gd name="T39" fmla="*/ 447010 h 417"/>
              <a:gd name="T40" fmla="*/ 330451 w 417"/>
              <a:gd name="T41" fmla="*/ 499882 h 417"/>
              <a:gd name="T42" fmla="*/ 383323 w 417"/>
              <a:gd name="T43" fmla="*/ 478253 h 417"/>
              <a:gd name="T44" fmla="*/ 404953 w 417"/>
              <a:gd name="T45" fmla="*/ 394138 h 417"/>
              <a:gd name="T46" fmla="*/ 490269 w 417"/>
              <a:gd name="T47" fmla="*/ 372508 h 417"/>
              <a:gd name="T48" fmla="*/ 499882 w 417"/>
              <a:gd name="T49" fmla="*/ 318435 h 417"/>
              <a:gd name="T50" fmla="*/ 457825 w 417"/>
              <a:gd name="T51" fmla="*/ 243933 h 417"/>
              <a:gd name="T52" fmla="*/ 255949 w 417"/>
              <a:gd name="T53" fmla="*/ 350879 h 417"/>
              <a:gd name="T54" fmla="*/ 255949 w 417"/>
              <a:gd name="T55" fmla="*/ 350879 h 417"/>
              <a:gd name="T56" fmla="*/ 150205 w 417"/>
              <a:gd name="T57" fmla="*/ 243933 h 417"/>
              <a:gd name="T58" fmla="*/ 255949 w 417"/>
              <a:gd name="T59" fmla="*/ 138189 h 417"/>
              <a:gd name="T60" fmla="*/ 361694 w 417"/>
              <a:gd name="T61" fmla="*/ 243933 h 417"/>
              <a:gd name="T62" fmla="*/ 255949 w 417"/>
              <a:gd name="T63" fmla="*/ 350879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AED30B"/>
          </a:solidFill>
          <a:ln>
            <a:noFill/>
          </a:ln>
          <a:effectLst/>
          <a:extLst/>
        </p:spPr>
        <p:txBody>
          <a:bodyPr wrap="none" lIns="34290" tIns="17145" rIns="34290" bIns="17145" anchor="ctr"/>
          <a:lstStyle/>
          <a:p>
            <a:pPr>
              <a:defRPr/>
            </a:pPr>
            <a:endParaRPr lang="zh-CN" altLang="en-US"/>
          </a:p>
        </p:txBody>
      </p:sp>
      <p:sp>
        <p:nvSpPr>
          <p:cNvPr id="24" name="Freeform 145"/>
          <p:cNvSpPr>
            <a:spLocks noChangeArrowheads="1"/>
          </p:cNvSpPr>
          <p:nvPr/>
        </p:nvSpPr>
        <p:spPr bwMode="auto">
          <a:xfrm>
            <a:off x="6707555" y="2517218"/>
            <a:ext cx="452371" cy="452253"/>
          </a:xfrm>
          <a:custGeom>
            <a:avLst/>
            <a:gdLst>
              <a:gd name="T0" fmla="*/ 83990 w 444"/>
              <a:gd name="T1" fmla="*/ 478860 h 445"/>
              <a:gd name="T2" fmla="*/ 83990 w 444"/>
              <a:gd name="T3" fmla="*/ 478860 h 445"/>
              <a:gd name="T4" fmla="*/ 148782 w 444"/>
              <a:gd name="T5" fmla="*/ 531535 h 445"/>
              <a:gd name="T6" fmla="*/ 201576 w 444"/>
              <a:gd name="T7" fmla="*/ 478860 h 445"/>
              <a:gd name="T8" fmla="*/ 148782 w 444"/>
              <a:gd name="T9" fmla="*/ 414214 h 445"/>
              <a:gd name="T10" fmla="*/ 83990 w 444"/>
              <a:gd name="T11" fmla="*/ 478860 h 445"/>
              <a:gd name="T12" fmla="*/ 382754 w 444"/>
              <a:gd name="T13" fmla="*/ 478860 h 445"/>
              <a:gd name="T14" fmla="*/ 382754 w 444"/>
              <a:gd name="T15" fmla="*/ 478860 h 445"/>
              <a:gd name="T16" fmla="*/ 446346 w 444"/>
              <a:gd name="T17" fmla="*/ 531535 h 445"/>
              <a:gd name="T18" fmla="*/ 500340 w 444"/>
              <a:gd name="T19" fmla="*/ 478860 h 445"/>
              <a:gd name="T20" fmla="*/ 446346 w 444"/>
              <a:gd name="T21" fmla="*/ 414214 h 445"/>
              <a:gd name="T22" fmla="*/ 382754 w 444"/>
              <a:gd name="T23" fmla="*/ 478860 h 445"/>
              <a:gd name="T24" fmla="*/ 190777 w 444"/>
              <a:gd name="T25" fmla="*/ 339991 h 445"/>
              <a:gd name="T26" fmla="*/ 190777 w 444"/>
              <a:gd name="T27" fmla="*/ 339991 h 445"/>
              <a:gd name="T28" fmla="*/ 520737 w 444"/>
              <a:gd name="T29" fmla="*/ 244219 h 445"/>
              <a:gd name="T30" fmla="*/ 531536 w 444"/>
              <a:gd name="T31" fmla="*/ 223867 h 445"/>
              <a:gd name="T32" fmla="*/ 531536 w 444"/>
              <a:gd name="T33" fmla="*/ 64646 h 445"/>
              <a:gd name="T34" fmla="*/ 117586 w 444"/>
              <a:gd name="T35" fmla="*/ 64646 h 445"/>
              <a:gd name="T36" fmla="*/ 117586 w 444"/>
              <a:gd name="T37" fmla="*/ 11972 h 445"/>
              <a:gd name="T38" fmla="*/ 106787 w 444"/>
              <a:gd name="T39" fmla="*/ 0 h 445"/>
              <a:gd name="T40" fmla="*/ 10799 w 444"/>
              <a:gd name="T41" fmla="*/ 0 h 445"/>
              <a:gd name="T42" fmla="*/ 0 w 444"/>
              <a:gd name="T43" fmla="*/ 11972 h 445"/>
              <a:gd name="T44" fmla="*/ 0 w 444"/>
              <a:gd name="T45" fmla="*/ 64646 h 445"/>
              <a:gd name="T46" fmla="*/ 53994 w 444"/>
              <a:gd name="T47" fmla="*/ 64646 h 445"/>
              <a:gd name="T48" fmla="*/ 117586 w 444"/>
              <a:gd name="T49" fmla="*/ 329216 h 445"/>
              <a:gd name="T50" fmla="*/ 117586 w 444"/>
              <a:gd name="T51" fmla="*/ 361539 h 445"/>
              <a:gd name="T52" fmla="*/ 117586 w 444"/>
              <a:gd name="T53" fmla="*/ 404637 h 445"/>
              <a:gd name="T54" fmla="*/ 127185 w 444"/>
              <a:gd name="T55" fmla="*/ 414214 h 445"/>
              <a:gd name="T56" fmla="*/ 148782 w 444"/>
              <a:gd name="T57" fmla="*/ 414214 h 445"/>
              <a:gd name="T58" fmla="*/ 446346 w 444"/>
              <a:gd name="T59" fmla="*/ 414214 h 445"/>
              <a:gd name="T60" fmla="*/ 520737 w 444"/>
              <a:gd name="T61" fmla="*/ 414214 h 445"/>
              <a:gd name="T62" fmla="*/ 531536 w 444"/>
              <a:gd name="T63" fmla="*/ 404637 h 445"/>
              <a:gd name="T64" fmla="*/ 531536 w 444"/>
              <a:gd name="T65" fmla="*/ 361539 h 445"/>
              <a:gd name="T66" fmla="*/ 201576 w 444"/>
              <a:gd name="T67" fmla="*/ 361539 h 445"/>
              <a:gd name="T68" fmla="*/ 190777 w 444"/>
              <a:gd name="T69" fmla="*/ 339991 h 4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rgbClr val="AED30B"/>
          </a:solidFill>
          <a:ln>
            <a:noFill/>
          </a:ln>
          <a:effectLst/>
          <a:extLst/>
        </p:spPr>
        <p:txBody>
          <a:bodyPr wrap="none" lIns="34290" tIns="17145" rIns="34290" bIns="17145" anchor="ctr"/>
          <a:lstStyle/>
          <a:p>
            <a:pPr>
              <a:defRPr/>
            </a:pPr>
            <a:endParaRPr lang="zh-CN" altLang="en-US"/>
          </a:p>
        </p:txBody>
      </p:sp>
      <p:sp>
        <p:nvSpPr>
          <p:cNvPr id="25" name="Freeform 154"/>
          <p:cNvSpPr>
            <a:spLocks noChangeArrowheads="1"/>
          </p:cNvSpPr>
          <p:nvPr/>
        </p:nvSpPr>
        <p:spPr bwMode="auto">
          <a:xfrm>
            <a:off x="3552911" y="2497701"/>
            <a:ext cx="362167" cy="491287"/>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AED30B"/>
          </a:solidFill>
          <a:ln>
            <a:noFill/>
          </a:ln>
          <a:effectLst/>
          <a:extLst/>
        </p:spPr>
        <p:txBody>
          <a:bodyPr wrap="none" lIns="34290" tIns="17145" rIns="34290" bIns="17145" anchor="ctr"/>
          <a:lstStyle/>
          <a:p>
            <a:pPr>
              <a:defRPr/>
            </a:pPr>
            <a:endParaRPr lang="zh-CN" altLang="en-US"/>
          </a:p>
        </p:txBody>
      </p:sp>
      <p:sp>
        <p:nvSpPr>
          <p:cNvPr id="26" name="TextBox 25"/>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4249962828"/>
      </p:ext>
    </p:extLst>
  </p:cSld>
  <p:clrMapOvr>
    <a:masterClrMapping/>
  </p:clrMapOvr>
  <mc:AlternateContent xmlns:mc="http://schemas.openxmlformats.org/markup-compatibility/2006">
    <mc:Choice xmlns:p14="http://schemas.microsoft.com/office/powerpoint/2010/main" xmlns="" Requires="p14">
      <p:transition spd="slow" p14:dur="1200">
        <p14:prism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par>
                          <p:cTn id="44" fill="hold">
                            <p:stCondLst>
                              <p:cond delay="3500"/>
                            </p:stCondLst>
                            <p:childTnLst>
                              <p:par>
                                <p:cTn id="45" presetID="1"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par>
                          <p:cTn id="47" fill="hold">
                            <p:stCondLst>
                              <p:cond delay="3500"/>
                            </p:stCondLst>
                            <p:childTnLst>
                              <p:par>
                                <p:cTn id="48" presetID="53" presetClass="entr" presetSubtype="16"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4500"/>
                            </p:stCondLst>
                            <p:childTnLst>
                              <p:par>
                                <p:cTn id="58" presetID="1" presetClass="entr" presetSubtype="0" fill="hold" grpId="0" nodeType="afterEffect">
                                  <p:stCondLst>
                                    <p:cond delay="0"/>
                                  </p:stCondLst>
                                  <p:childTnLst>
                                    <p:set>
                                      <p:cBhvr>
                                        <p:cTn id="59" dur="1" fill="hold">
                                          <p:stCondLst>
                                            <p:cond delay="0"/>
                                          </p:stCondLst>
                                        </p:cTn>
                                        <p:tgtEl>
                                          <p:spTgt spid="3"/>
                                        </p:tgtEl>
                                        <p:attrNameLst>
                                          <p:attrName>style.visibility</p:attrName>
                                        </p:attrNameLst>
                                      </p:cBhvr>
                                      <p:to>
                                        <p:strVal val="visible"/>
                                      </p:to>
                                    </p:se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500" fill="hold"/>
                                        <p:tgtEl>
                                          <p:spTgt spid="25"/>
                                        </p:tgtEl>
                                        <p:attrNameLst>
                                          <p:attrName>ppt_w</p:attrName>
                                        </p:attrNameLst>
                                      </p:cBhvr>
                                      <p:tavLst>
                                        <p:tav tm="0">
                                          <p:val>
                                            <p:fltVal val="0"/>
                                          </p:val>
                                        </p:tav>
                                        <p:tav tm="100000">
                                          <p:val>
                                            <p:strVal val="#ppt_w"/>
                                          </p:val>
                                        </p:tav>
                                      </p:tavLst>
                                    </p:anim>
                                    <p:anim calcmode="lin" valueType="num">
                                      <p:cBhvr>
                                        <p:cTn id="64" dur="500" fill="hold"/>
                                        <p:tgtEl>
                                          <p:spTgt spid="25"/>
                                        </p:tgtEl>
                                        <p:attrNameLst>
                                          <p:attrName>ppt_h</p:attrName>
                                        </p:attrNameLst>
                                      </p:cBhvr>
                                      <p:tavLst>
                                        <p:tav tm="0">
                                          <p:val>
                                            <p:fltVal val="0"/>
                                          </p:val>
                                        </p:tav>
                                        <p:tav tm="100000">
                                          <p:val>
                                            <p:strVal val="#ppt_h"/>
                                          </p:val>
                                        </p:tav>
                                      </p:tavLst>
                                    </p:anim>
                                    <p:animEffect transition="in" filter="fade">
                                      <p:cBhvr>
                                        <p:cTn id="65" dur="500"/>
                                        <p:tgtEl>
                                          <p:spTgt spid="25"/>
                                        </p:tgtEl>
                                      </p:cBhvr>
                                    </p:animEffect>
                                  </p:childTnLst>
                                </p:cTn>
                              </p:par>
                            </p:childTnLst>
                          </p:cTn>
                        </p:par>
                        <p:par>
                          <p:cTn id="66" fill="hold">
                            <p:stCondLst>
                              <p:cond delay="5000"/>
                            </p:stCondLst>
                            <p:childTnLst>
                              <p:par>
                                <p:cTn id="67" presetID="1"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par>
                          <p:cTn id="69" fill="hold">
                            <p:stCondLst>
                              <p:cond delay="5000"/>
                            </p:stCondLst>
                            <p:childTnLst>
                              <p:par>
                                <p:cTn id="70" presetID="53" presetClass="entr" presetSubtype="16"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par>
                          <p:cTn id="79" fill="hold">
                            <p:stCondLst>
                              <p:cond delay="6000"/>
                            </p:stCondLst>
                            <p:childTnLst>
                              <p:par>
                                <p:cTn id="80" presetID="1" presetClass="entr" presetSubtype="0" fill="hold" grpId="0" nodeType="afterEffect">
                                  <p:stCondLst>
                                    <p:cond delay="0"/>
                                  </p:stCondLst>
                                  <p:childTnLst>
                                    <p:set>
                                      <p:cBhvr>
                                        <p:cTn id="81" dur="1" fill="hold">
                                          <p:stCondLst>
                                            <p:cond delay="0"/>
                                          </p:stCondLst>
                                        </p:cTn>
                                        <p:tgtEl>
                                          <p:spTgt spid="4"/>
                                        </p:tgtEl>
                                        <p:attrNameLst>
                                          <p:attrName>style.visibility</p:attrName>
                                        </p:attrNameLst>
                                      </p:cBhvr>
                                      <p:to>
                                        <p:strVal val="visible"/>
                                      </p:to>
                                    </p:set>
                                  </p:childTnLst>
                                </p:cTn>
                              </p:par>
                            </p:childTnLst>
                          </p:cTn>
                        </p:par>
                        <p:par>
                          <p:cTn id="82" fill="hold">
                            <p:stCondLst>
                              <p:cond delay="6000"/>
                            </p:stCondLst>
                            <p:childTnLst>
                              <p:par>
                                <p:cTn id="83" presetID="53" presetClass="entr" presetSubtype="16"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childTnLst>
                          </p:cTn>
                        </p:par>
                        <p:par>
                          <p:cTn id="88" fill="hold">
                            <p:stCondLst>
                              <p:cond delay="6500"/>
                            </p:stCondLst>
                            <p:childTnLst>
                              <p:par>
                                <p:cTn id="89" presetID="1"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childTnLst>
                          </p:cTn>
                        </p:par>
                        <p:par>
                          <p:cTn id="91" fill="hold">
                            <p:stCondLst>
                              <p:cond delay="6500"/>
                            </p:stCondLst>
                            <p:childTnLst>
                              <p:par>
                                <p:cTn id="92" presetID="53" presetClass="entr" presetSubtype="16"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p:cTn id="94" dur="500" fill="hold"/>
                                        <p:tgtEl>
                                          <p:spTgt spid="16"/>
                                        </p:tgtEl>
                                        <p:attrNameLst>
                                          <p:attrName>ppt_w</p:attrName>
                                        </p:attrNameLst>
                                      </p:cBhvr>
                                      <p:tavLst>
                                        <p:tav tm="0">
                                          <p:val>
                                            <p:fltVal val="0"/>
                                          </p:val>
                                        </p:tav>
                                        <p:tav tm="100000">
                                          <p:val>
                                            <p:strVal val="#ppt_w"/>
                                          </p:val>
                                        </p:tav>
                                      </p:tavLst>
                                    </p:anim>
                                    <p:anim calcmode="lin" valueType="num">
                                      <p:cBhvr>
                                        <p:cTn id="95" dur="500" fill="hold"/>
                                        <p:tgtEl>
                                          <p:spTgt spid="16"/>
                                        </p:tgtEl>
                                        <p:attrNameLst>
                                          <p:attrName>ppt_h</p:attrName>
                                        </p:attrNameLst>
                                      </p:cBhvr>
                                      <p:tavLst>
                                        <p:tav tm="0">
                                          <p:val>
                                            <p:fltVal val="0"/>
                                          </p:val>
                                        </p:tav>
                                        <p:tav tm="100000">
                                          <p:val>
                                            <p:strVal val="#ppt_h"/>
                                          </p:val>
                                        </p:tav>
                                      </p:tavLst>
                                    </p:anim>
                                    <p:animEffect transition="in" filter="fade">
                                      <p:cBhvr>
                                        <p:cTn id="96" dur="500"/>
                                        <p:tgtEl>
                                          <p:spTgt spid="16"/>
                                        </p:tgtEl>
                                      </p:cBhvr>
                                    </p:animEffect>
                                  </p:childTnLst>
                                </p:cTn>
                              </p:par>
                            </p:childTnLst>
                          </p:cTn>
                        </p:par>
                        <p:par>
                          <p:cTn id="97" fill="hold">
                            <p:stCondLst>
                              <p:cond delay="7000"/>
                            </p:stCondLst>
                            <p:childTnLst>
                              <p:par>
                                <p:cTn id="98" presetID="10" presetClass="entr" presetSubtype="0" fill="hold" grpId="0" nodeType="after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par>
                          <p:cTn id="101" fill="hold">
                            <p:stCondLst>
                              <p:cond delay="7500"/>
                            </p:stCondLst>
                            <p:childTnLst>
                              <p:par>
                                <p:cTn id="102" presetID="1" presetClass="entr" presetSubtype="0" fill="hold" grpId="0" nodeType="afterEffect">
                                  <p:stCondLst>
                                    <p:cond delay="0"/>
                                  </p:stCondLst>
                                  <p:childTnLst>
                                    <p:set>
                                      <p:cBhvr>
                                        <p:cTn id="103" dur="1" fill="hold">
                                          <p:stCondLst>
                                            <p:cond delay="0"/>
                                          </p:stCondLst>
                                        </p:cTn>
                                        <p:tgtEl>
                                          <p:spTgt spid="5"/>
                                        </p:tgtEl>
                                        <p:attrNameLst>
                                          <p:attrName>style.visibility</p:attrName>
                                        </p:attrNameLst>
                                      </p:cBhvr>
                                      <p:to>
                                        <p:strVal val="visible"/>
                                      </p:to>
                                    </p:set>
                                  </p:childTnLst>
                                </p:cTn>
                              </p:par>
                            </p:childTnLst>
                          </p:cTn>
                        </p:par>
                        <p:par>
                          <p:cTn id="104" fill="hold">
                            <p:stCondLst>
                              <p:cond delay="7500"/>
                            </p:stCondLst>
                            <p:childTnLst>
                              <p:par>
                                <p:cTn id="105" presetID="53" presetClass="entr" presetSubtype="16"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p:cTn id="107" dur="500" fill="hold"/>
                                        <p:tgtEl>
                                          <p:spTgt spid="24"/>
                                        </p:tgtEl>
                                        <p:attrNameLst>
                                          <p:attrName>ppt_w</p:attrName>
                                        </p:attrNameLst>
                                      </p:cBhvr>
                                      <p:tavLst>
                                        <p:tav tm="0">
                                          <p:val>
                                            <p:fltVal val="0"/>
                                          </p:val>
                                        </p:tav>
                                        <p:tav tm="100000">
                                          <p:val>
                                            <p:strVal val="#ppt_w"/>
                                          </p:val>
                                        </p:tav>
                                      </p:tavLst>
                                    </p:anim>
                                    <p:anim calcmode="lin" valueType="num">
                                      <p:cBhvr>
                                        <p:cTn id="108" dur="500" fill="hold"/>
                                        <p:tgtEl>
                                          <p:spTgt spid="24"/>
                                        </p:tgtEl>
                                        <p:attrNameLst>
                                          <p:attrName>ppt_h</p:attrName>
                                        </p:attrNameLst>
                                      </p:cBhvr>
                                      <p:tavLst>
                                        <p:tav tm="0">
                                          <p:val>
                                            <p:fltVal val="0"/>
                                          </p:val>
                                        </p:tav>
                                        <p:tav tm="100000">
                                          <p:val>
                                            <p:strVal val="#ppt_h"/>
                                          </p:val>
                                        </p:tav>
                                      </p:tavLst>
                                    </p:anim>
                                    <p:animEffect transition="in" filter="fade">
                                      <p:cBhvr>
                                        <p:cTn id="10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animBg="1"/>
      <p:bldP spid="23" grpId="0"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p:cNvSpPr>
          <p:nvPr/>
        </p:nvSpPr>
        <p:spPr bwMode="auto">
          <a:xfrm>
            <a:off x="4041577" y="1982217"/>
            <a:ext cx="981075" cy="4786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1" y="0"/>
                </a:moveTo>
                <a:cubicBezTo>
                  <a:pt x="8033" y="0"/>
                  <a:pt x="5264" y="2168"/>
                  <a:pt x="3152" y="6495"/>
                </a:cubicBezTo>
                <a:cubicBezTo>
                  <a:pt x="1111" y="10679"/>
                  <a:pt x="67" y="16118"/>
                  <a:pt x="0" y="21600"/>
                </a:cubicBezTo>
                <a:lnTo>
                  <a:pt x="4982" y="21600"/>
                </a:lnTo>
                <a:cubicBezTo>
                  <a:pt x="5023" y="18570"/>
                  <a:pt x="5604" y="15568"/>
                  <a:pt x="6732" y="13255"/>
                </a:cubicBezTo>
                <a:cubicBezTo>
                  <a:pt x="7904" y="10854"/>
                  <a:pt x="9439" y="9656"/>
                  <a:pt x="10975" y="9656"/>
                </a:cubicBezTo>
                <a:cubicBezTo>
                  <a:pt x="12511" y="9656"/>
                  <a:pt x="14043" y="10854"/>
                  <a:pt x="15215" y="13255"/>
                </a:cubicBezTo>
                <a:cubicBezTo>
                  <a:pt x="16344" y="15568"/>
                  <a:pt x="16924" y="18570"/>
                  <a:pt x="16966" y="21600"/>
                </a:cubicBezTo>
                <a:lnTo>
                  <a:pt x="21599" y="21600"/>
                </a:lnTo>
                <a:cubicBezTo>
                  <a:pt x="21532" y="16118"/>
                  <a:pt x="20488" y="10679"/>
                  <a:pt x="18447" y="6495"/>
                </a:cubicBezTo>
                <a:cubicBezTo>
                  <a:pt x="16335" y="2168"/>
                  <a:pt x="13569" y="0"/>
                  <a:pt x="10801" y="0"/>
                </a:cubicBezTo>
                <a:close/>
              </a:path>
            </a:pathLst>
          </a:custGeom>
          <a:solidFill>
            <a:srgbClr val="AED30B"/>
          </a:solidFill>
          <a:ln>
            <a:noFill/>
          </a:ln>
          <a:effectLst>
            <a:outerShdw blurRad="127000" algn="ctr" rotWithShape="0">
              <a:srgbClr val="000000">
                <a:alpha val="28841"/>
              </a:srgbClr>
            </a:outerShdw>
          </a:effectLst>
          <a:extLst/>
        </p:spPr>
        <p:txBody>
          <a:bodyPr lIns="26789" tIns="26789" rIns="26789" bIns="26789"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3" name="AutoShape 3"/>
          <p:cNvSpPr>
            <a:spLocks/>
          </p:cNvSpPr>
          <p:nvPr/>
        </p:nvSpPr>
        <p:spPr bwMode="auto">
          <a:xfrm>
            <a:off x="3751065" y="1683369"/>
            <a:ext cx="1584126" cy="7786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8033" y="0"/>
                  <a:pt x="5267" y="2148"/>
                  <a:pt x="3156" y="6441"/>
                </a:cubicBezTo>
                <a:cubicBezTo>
                  <a:pt x="1094" y="10635"/>
                  <a:pt x="47" y="16103"/>
                  <a:pt x="0" y="21600"/>
                </a:cubicBezTo>
                <a:lnTo>
                  <a:pt x="3252" y="21600"/>
                </a:lnTo>
                <a:cubicBezTo>
                  <a:pt x="3287" y="17852"/>
                  <a:pt x="4004" y="14125"/>
                  <a:pt x="5410" y="11265"/>
                </a:cubicBezTo>
                <a:cubicBezTo>
                  <a:pt x="6853" y="8331"/>
                  <a:pt x="8743" y="6862"/>
                  <a:pt x="10634" y="6862"/>
                </a:cubicBezTo>
                <a:cubicBezTo>
                  <a:pt x="12525" y="6862"/>
                  <a:pt x="14416" y="8331"/>
                  <a:pt x="15858" y="11265"/>
                </a:cubicBezTo>
                <a:cubicBezTo>
                  <a:pt x="17265" y="14125"/>
                  <a:pt x="17979" y="17852"/>
                  <a:pt x="18015" y="21600"/>
                </a:cubicBezTo>
                <a:lnTo>
                  <a:pt x="21599" y="21600"/>
                </a:lnTo>
                <a:cubicBezTo>
                  <a:pt x="21552" y="16103"/>
                  <a:pt x="20505" y="10635"/>
                  <a:pt x="18443" y="6441"/>
                </a:cubicBezTo>
                <a:cubicBezTo>
                  <a:pt x="16332" y="2148"/>
                  <a:pt x="13566" y="0"/>
                  <a:pt x="10800" y="0"/>
                </a:cubicBezTo>
                <a:close/>
              </a:path>
            </a:pathLst>
          </a:custGeom>
          <a:solidFill>
            <a:srgbClr val="AED30B"/>
          </a:solidFill>
          <a:ln>
            <a:noFill/>
          </a:ln>
          <a:effectLst>
            <a:outerShdw blurRad="127000" algn="ctr" rotWithShape="0">
              <a:srgbClr val="000000">
                <a:alpha val="28841"/>
              </a:srgbClr>
            </a:outerShdw>
          </a:effectLst>
          <a:extLst/>
        </p:spPr>
        <p:txBody>
          <a:bodyPr lIns="26789" tIns="26789" rIns="26789" bIns="26789"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4" name="AutoShape 4"/>
          <p:cNvSpPr>
            <a:spLocks/>
          </p:cNvSpPr>
          <p:nvPr/>
        </p:nvSpPr>
        <p:spPr bwMode="auto">
          <a:xfrm>
            <a:off x="3413522" y="1347614"/>
            <a:ext cx="2259211" cy="11132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8034" y="0"/>
                  <a:pt x="5270" y="2139"/>
                  <a:pt x="3161" y="6420"/>
                </a:cubicBezTo>
                <a:cubicBezTo>
                  <a:pt x="1091" y="10619"/>
                  <a:pt x="39" y="16096"/>
                  <a:pt x="0" y="21600"/>
                </a:cubicBezTo>
                <a:lnTo>
                  <a:pt x="2636" y="21600"/>
                </a:lnTo>
                <a:cubicBezTo>
                  <a:pt x="2671" y="17452"/>
                  <a:pt x="3463" y="13328"/>
                  <a:pt x="5022" y="10163"/>
                </a:cubicBezTo>
                <a:cubicBezTo>
                  <a:pt x="6618" y="6926"/>
                  <a:pt x="8708" y="5303"/>
                  <a:pt x="10799" y="5303"/>
                </a:cubicBezTo>
                <a:cubicBezTo>
                  <a:pt x="12890" y="5303"/>
                  <a:pt x="14980" y="6926"/>
                  <a:pt x="16576" y="10163"/>
                </a:cubicBezTo>
                <a:cubicBezTo>
                  <a:pt x="18135" y="13328"/>
                  <a:pt x="18927" y="17452"/>
                  <a:pt x="18962" y="21600"/>
                </a:cubicBezTo>
                <a:lnTo>
                  <a:pt x="21600" y="21600"/>
                </a:lnTo>
                <a:cubicBezTo>
                  <a:pt x="21560" y="16096"/>
                  <a:pt x="20508" y="10619"/>
                  <a:pt x="18438" y="6420"/>
                </a:cubicBezTo>
                <a:cubicBezTo>
                  <a:pt x="16329" y="2139"/>
                  <a:pt x="13564" y="0"/>
                  <a:pt x="10799" y="0"/>
                </a:cubicBezTo>
                <a:close/>
              </a:path>
            </a:pathLst>
          </a:custGeom>
          <a:solidFill>
            <a:srgbClr val="AED30B"/>
          </a:solidFill>
          <a:ln>
            <a:noFill/>
          </a:ln>
          <a:effectLst>
            <a:outerShdw blurRad="127000" algn="ctr" rotWithShape="0">
              <a:srgbClr val="000000">
                <a:alpha val="28841"/>
              </a:srgbClr>
            </a:outerShdw>
          </a:effectLst>
          <a:extLst/>
        </p:spPr>
        <p:txBody>
          <a:bodyPr lIns="26789" tIns="26789" rIns="26789" bIns="26789"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5" name="AutoShape 5"/>
          <p:cNvSpPr>
            <a:spLocks/>
          </p:cNvSpPr>
          <p:nvPr/>
        </p:nvSpPr>
        <p:spPr bwMode="auto">
          <a:xfrm>
            <a:off x="4304705" y="2235224"/>
            <a:ext cx="470892" cy="47089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outerShdw blurRad="127000" algn="ctr" rotWithShape="0">
              <a:srgbClr val="000000">
                <a:alpha val="28841"/>
              </a:srgbClr>
            </a:outerShdw>
          </a:effectLst>
          <a:extLst/>
        </p:spPr>
        <p:txBody>
          <a:bodyPr lIns="26789" tIns="26789" rIns="26789" bIns="26789"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6" name="AutoShape 7"/>
          <p:cNvSpPr>
            <a:spLocks/>
          </p:cNvSpPr>
          <p:nvPr/>
        </p:nvSpPr>
        <p:spPr bwMode="auto">
          <a:xfrm>
            <a:off x="2619971" y="2534071"/>
            <a:ext cx="913209" cy="3417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21599" y="21599"/>
                </a:lnTo>
                <a:lnTo>
                  <a:pt x="0" y="21599"/>
                </a:lnTo>
              </a:path>
            </a:pathLst>
          </a:custGeom>
          <a:noFill/>
          <a:ln w="25400" cap="flat" cmpd="sng">
            <a:solidFill>
              <a:srgbClr val="AED30B"/>
            </a:solidFill>
            <a:prstDash val="sysDot"/>
            <a:miter lim="0"/>
            <a:headEnd type="oval"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71437" tIns="71437" rIns="71437" bIns="71437" anchor="ctr"/>
          <a:lstStyle/>
          <a:p>
            <a:pPr algn="l" defTabSz="171450">
              <a:defRPr/>
            </a:pPr>
            <a:endParaRPr lang="es-ES" sz="500">
              <a:solidFill>
                <a:srgbClr val="92D050"/>
              </a:solidFill>
              <a:latin typeface="Helvetica" charset="0"/>
              <a:cs typeface="Helvetica" charset="0"/>
              <a:sym typeface="Helvetica" charset="0"/>
            </a:endParaRPr>
          </a:p>
        </p:txBody>
      </p:sp>
      <p:sp>
        <p:nvSpPr>
          <p:cNvPr id="7" name="AutoShape 8"/>
          <p:cNvSpPr>
            <a:spLocks/>
          </p:cNvSpPr>
          <p:nvPr/>
        </p:nvSpPr>
        <p:spPr bwMode="auto">
          <a:xfrm flipH="1">
            <a:off x="5546527" y="2534071"/>
            <a:ext cx="913209" cy="3417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21599" y="21599"/>
                </a:lnTo>
                <a:lnTo>
                  <a:pt x="0" y="21599"/>
                </a:lnTo>
              </a:path>
            </a:pathLst>
          </a:custGeom>
          <a:noFill/>
          <a:ln w="25400" cap="flat" cmpd="sng">
            <a:solidFill>
              <a:srgbClr val="AED30B"/>
            </a:solidFill>
            <a:prstDash val="sysDot"/>
            <a:miter lim="0"/>
            <a:headEnd type="oval"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71437" tIns="71437" rIns="71437" bIns="71437" anchor="ctr"/>
          <a:lstStyle/>
          <a:p>
            <a:pPr algn="l" defTabSz="171450">
              <a:defRPr/>
            </a:pPr>
            <a:endParaRPr lang="es-ES" sz="500">
              <a:solidFill>
                <a:srgbClr val="92D050"/>
              </a:solidFill>
              <a:latin typeface="Helvetica" charset="0"/>
              <a:cs typeface="Helvetica" charset="0"/>
              <a:sym typeface="Helvetica" charset="0"/>
            </a:endParaRPr>
          </a:p>
        </p:txBody>
      </p:sp>
      <p:sp>
        <p:nvSpPr>
          <p:cNvPr id="8" name="AutoShape 9"/>
          <p:cNvSpPr>
            <a:spLocks/>
          </p:cNvSpPr>
          <p:nvPr/>
        </p:nvSpPr>
        <p:spPr bwMode="auto">
          <a:xfrm>
            <a:off x="2612232" y="2544192"/>
            <a:ext cx="1272183" cy="9602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21599" y="21599"/>
                </a:lnTo>
                <a:lnTo>
                  <a:pt x="0" y="21599"/>
                </a:lnTo>
              </a:path>
            </a:pathLst>
          </a:custGeom>
          <a:noFill/>
          <a:ln w="25400" cap="flat" cmpd="sng">
            <a:solidFill>
              <a:srgbClr val="AED30B"/>
            </a:solidFill>
            <a:prstDash val="sysDot"/>
            <a:miter lim="0"/>
            <a:headEnd type="oval"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71437" tIns="71437" rIns="71437" bIns="71437" anchor="ctr"/>
          <a:lstStyle/>
          <a:p>
            <a:pPr algn="l" defTabSz="171450">
              <a:defRPr/>
            </a:pPr>
            <a:endParaRPr lang="es-ES" sz="500">
              <a:solidFill>
                <a:srgbClr val="92D050"/>
              </a:solidFill>
              <a:latin typeface="Helvetica" charset="0"/>
              <a:cs typeface="Helvetica" charset="0"/>
              <a:sym typeface="Helvetica" charset="0"/>
            </a:endParaRPr>
          </a:p>
        </p:txBody>
      </p:sp>
      <p:sp>
        <p:nvSpPr>
          <p:cNvPr id="9" name="AutoShape 10"/>
          <p:cNvSpPr>
            <a:spLocks/>
          </p:cNvSpPr>
          <p:nvPr/>
        </p:nvSpPr>
        <p:spPr bwMode="auto">
          <a:xfrm flipH="1">
            <a:off x="5207199" y="2544192"/>
            <a:ext cx="1246584" cy="9602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21599" y="21599"/>
                </a:lnTo>
                <a:lnTo>
                  <a:pt x="0" y="21599"/>
                </a:lnTo>
              </a:path>
            </a:pathLst>
          </a:custGeom>
          <a:noFill/>
          <a:ln w="25400" cap="flat" cmpd="sng">
            <a:solidFill>
              <a:srgbClr val="AED30B"/>
            </a:solidFill>
            <a:prstDash val="sysDot"/>
            <a:miter lim="0"/>
            <a:headEnd type="oval"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71437" tIns="71437" rIns="71437" bIns="71437" anchor="ctr"/>
          <a:lstStyle/>
          <a:p>
            <a:pPr algn="l" defTabSz="171450">
              <a:defRPr/>
            </a:pPr>
            <a:endParaRPr lang="es-ES" sz="500">
              <a:solidFill>
                <a:srgbClr val="92D050"/>
              </a:solidFill>
              <a:latin typeface="Helvetica" charset="0"/>
              <a:cs typeface="Helvetica" charset="0"/>
              <a:sym typeface="Helvetica" charset="0"/>
            </a:endParaRPr>
          </a:p>
        </p:txBody>
      </p:sp>
      <p:sp>
        <p:nvSpPr>
          <p:cNvPr id="10" name="AutoShape 11"/>
          <p:cNvSpPr>
            <a:spLocks/>
          </p:cNvSpPr>
          <p:nvPr/>
        </p:nvSpPr>
        <p:spPr bwMode="auto">
          <a:xfrm>
            <a:off x="4152305" y="2531690"/>
            <a:ext cx="775692" cy="9858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70"/>
                </a:moveTo>
                <a:lnTo>
                  <a:pt x="0" y="21599"/>
                </a:lnTo>
                <a:lnTo>
                  <a:pt x="21600" y="21599"/>
                </a:lnTo>
                <a:lnTo>
                  <a:pt x="21600" y="0"/>
                </a:lnTo>
              </a:path>
            </a:pathLst>
          </a:custGeom>
          <a:noFill/>
          <a:ln w="25400" cap="flat" cmpd="sng">
            <a:solidFill>
              <a:srgbClr val="AED30B"/>
            </a:solidFill>
            <a:prstDash val="sysDot"/>
            <a:miter lim="0"/>
            <a:headEnd type="oval" w="med" len="med"/>
            <a:tailEnd type="oval"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71437" tIns="71437" rIns="71437" bIns="71437" anchor="ctr"/>
          <a:lstStyle/>
          <a:p>
            <a:pPr algn="l" defTabSz="171450">
              <a:defRPr/>
            </a:pPr>
            <a:endParaRPr lang="es-ES" sz="500">
              <a:solidFill>
                <a:srgbClr val="92D050"/>
              </a:solidFill>
              <a:latin typeface="Helvetica" charset="0"/>
              <a:cs typeface="Helvetica" charset="0"/>
              <a:sym typeface="Helvetica" charset="0"/>
            </a:endParaRPr>
          </a:p>
        </p:txBody>
      </p:sp>
      <p:sp>
        <p:nvSpPr>
          <p:cNvPr id="11" name="AutoShape 12"/>
          <p:cNvSpPr>
            <a:spLocks/>
          </p:cNvSpPr>
          <p:nvPr/>
        </p:nvSpPr>
        <p:spPr bwMode="auto">
          <a:xfrm>
            <a:off x="2199085" y="2698973"/>
            <a:ext cx="341114" cy="3411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71437" tIns="71437" rIns="71437" bIns="71437"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12" name="AutoShape 13"/>
          <p:cNvSpPr>
            <a:spLocks/>
          </p:cNvSpPr>
          <p:nvPr/>
        </p:nvSpPr>
        <p:spPr bwMode="auto">
          <a:xfrm>
            <a:off x="6560940" y="3331195"/>
            <a:ext cx="341114" cy="3411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71437" tIns="71437" rIns="71437" bIns="71437"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13" name="AutoShape 14"/>
          <p:cNvSpPr>
            <a:spLocks/>
          </p:cNvSpPr>
          <p:nvPr/>
        </p:nvSpPr>
        <p:spPr bwMode="auto">
          <a:xfrm>
            <a:off x="6556773" y="2713856"/>
            <a:ext cx="341114" cy="34170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71437" tIns="71437" rIns="71437" bIns="71437"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14" name="AutoShape 15"/>
          <p:cNvSpPr>
            <a:spLocks/>
          </p:cNvSpPr>
          <p:nvPr/>
        </p:nvSpPr>
        <p:spPr bwMode="auto">
          <a:xfrm>
            <a:off x="2206229" y="3325241"/>
            <a:ext cx="341709" cy="34111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71437" tIns="71437" rIns="71437" bIns="71437"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15" name="AutoShape 16"/>
          <p:cNvSpPr>
            <a:spLocks/>
          </p:cNvSpPr>
          <p:nvPr/>
        </p:nvSpPr>
        <p:spPr bwMode="auto">
          <a:xfrm>
            <a:off x="6671668" y="3430017"/>
            <a:ext cx="122039" cy="1220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128588">
              <a:defRPr/>
            </a:pPr>
            <a:endParaRPr lang="es-ES" sz="800">
              <a:solidFill>
                <a:srgbClr val="92D050"/>
              </a:solidFill>
              <a:effectLst>
                <a:outerShdw blurRad="38100" dist="38100" dir="2700000" algn="tl">
                  <a:srgbClr val="DDDDDD"/>
                </a:outerShdw>
              </a:effectLst>
              <a:cs typeface="Gill Sans" charset="0"/>
            </a:endParaRPr>
          </a:p>
        </p:txBody>
      </p:sp>
      <p:sp>
        <p:nvSpPr>
          <p:cNvPr id="16" name="AutoShape 17"/>
          <p:cNvSpPr>
            <a:spLocks/>
          </p:cNvSpPr>
          <p:nvPr/>
        </p:nvSpPr>
        <p:spPr bwMode="auto">
          <a:xfrm>
            <a:off x="6668691" y="2815654"/>
            <a:ext cx="122634" cy="122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128588">
              <a:defRPr/>
            </a:pPr>
            <a:endParaRPr lang="es-ES" sz="800">
              <a:solidFill>
                <a:srgbClr val="92D050"/>
              </a:solidFill>
              <a:effectLst>
                <a:outerShdw blurRad="38100" dist="38100" dir="2700000" algn="tl">
                  <a:srgbClr val="DDDDDD"/>
                </a:outerShdw>
              </a:effectLst>
              <a:cs typeface="Gill Sans" charset="0"/>
            </a:endParaRPr>
          </a:p>
        </p:txBody>
      </p:sp>
      <p:sp>
        <p:nvSpPr>
          <p:cNvPr id="17" name="AutoShape 18"/>
          <p:cNvSpPr>
            <a:spLocks/>
          </p:cNvSpPr>
          <p:nvPr/>
        </p:nvSpPr>
        <p:spPr bwMode="auto">
          <a:xfrm>
            <a:off x="2318743" y="3421682"/>
            <a:ext cx="122634" cy="122634"/>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7"/>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600"/>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128588">
              <a:defRPr/>
            </a:pPr>
            <a:endParaRPr lang="es-ES" sz="800">
              <a:solidFill>
                <a:srgbClr val="92D050"/>
              </a:solidFill>
              <a:effectLst>
                <a:outerShdw blurRad="38100" dist="38100" dir="2700000" algn="tl">
                  <a:srgbClr val="DDDDDD"/>
                </a:outerShdw>
              </a:effectLst>
              <a:cs typeface="Gill Sans" charset="0"/>
            </a:endParaRPr>
          </a:p>
        </p:txBody>
      </p:sp>
      <p:sp>
        <p:nvSpPr>
          <p:cNvPr id="18" name="AutoShape 19"/>
          <p:cNvSpPr>
            <a:spLocks/>
          </p:cNvSpPr>
          <p:nvPr/>
        </p:nvSpPr>
        <p:spPr bwMode="auto">
          <a:xfrm>
            <a:off x="2313385" y="2810297"/>
            <a:ext cx="122634" cy="122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128588">
              <a:defRPr/>
            </a:pPr>
            <a:endParaRPr lang="es-ES" sz="800">
              <a:solidFill>
                <a:srgbClr val="92D050"/>
              </a:solidFill>
              <a:effectLst>
                <a:outerShdw blurRad="38100" dist="38100" dir="2700000" algn="tl">
                  <a:srgbClr val="DDDDDD"/>
                </a:outerShdw>
              </a:effectLst>
              <a:cs typeface="Gill Sans" charset="0"/>
            </a:endParaRPr>
          </a:p>
        </p:txBody>
      </p:sp>
      <p:sp>
        <p:nvSpPr>
          <p:cNvPr id="19" name="AutoShape 20"/>
          <p:cNvSpPr>
            <a:spLocks/>
          </p:cNvSpPr>
          <p:nvPr/>
        </p:nvSpPr>
        <p:spPr bwMode="auto">
          <a:xfrm>
            <a:off x="4377334" y="3347268"/>
            <a:ext cx="341709" cy="34170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71437" tIns="71437" rIns="71437" bIns="71437" anchor="ctr"/>
          <a:lstStyle/>
          <a:p>
            <a:pPr defTabSz="219075">
              <a:defRPr/>
            </a:pPr>
            <a:endParaRPr lang="es-ES" sz="1200">
              <a:solidFill>
                <a:srgbClr val="92D050"/>
              </a:solidFill>
              <a:latin typeface="Helvetica Light" charset="0"/>
              <a:cs typeface="Helvetica Light" charset="0"/>
              <a:sym typeface="Helvetica Light" charset="0"/>
            </a:endParaRPr>
          </a:p>
        </p:txBody>
      </p:sp>
      <p:sp>
        <p:nvSpPr>
          <p:cNvPr id="20" name="AutoShape 21"/>
          <p:cNvSpPr>
            <a:spLocks/>
          </p:cNvSpPr>
          <p:nvPr/>
        </p:nvSpPr>
        <p:spPr bwMode="auto">
          <a:xfrm>
            <a:off x="4492229" y="3459187"/>
            <a:ext cx="122634" cy="1226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128588">
              <a:defRPr/>
            </a:pPr>
            <a:endParaRPr lang="es-ES" sz="800">
              <a:solidFill>
                <a:srgbClr val="92D050"/>
              </a:solidFill>
              <a:effectLst>
                <a:outerShdw blurRad="38100" dist="38100" dir="2700000" algn="tl">
                  <a:srgbClr val="DDDDDD"/>
                </a:outerShdw>
              </a:effectLst>
              <a:cs typeface="Gill Sans" charset="0"/>
            </a:endParaRPr>
          </a:p>
        </p:txBody>
      </p:sp>
      <p:sp>
        <p:nvSpPr>
          <p:cNvPr id="21" name="AutoShape 22"/>
          <p:cNvSpPr>
            <a:spLocks/>
          </p:cNvSpPr>
          <p:nvPr/>
        </p:nvSpPr>
        <p:spPr bwMode="auto">
          <a:xfrm>
            <a:off x="869753" y="2893045"/>
            <a:ext cx="1249561" cy="2863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lnSpc>
                <a:spcPct val="120000"/>
              </a:lnSpc>
              <a:spcBef>
                <a:spcPts val="638"/>
              </a:spcBef>
              <a:defRPr/>
            </a:pPr>
            <a:r>
              <a:rPr lang="zh-CN" altLang="en-US" sz="7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a:t>
            </a:r>
            <a:r>
              <a:rPr lang="zh-CN" altLang="en-US" sz="700" dirty="0" smtClean="0">
                <a:solidFill>
                  <a:srgbClr val="92D050"/>
                </a:solidFill>
                <a:latin typeface="微软雅黑" pitchFamily="34" charset="-122"/>
                <a:ea typeface="微软雅黑" pitchFamily="34" charset="-122"/>
                <a:cs typeface="Lato" charset="0"/>
                <a:sym typeface="Lato" charset="0"/>
              </a:rPr>
              <a:t>文字</a:t>
            </a:r>
            <a:endParaRPr lang="es-ES" altLang="zh-CN" sz="800" dirty="0">
              <a:solidFill>
                <a:srgbClr val="92D050"/>
              </a:solidFill>
              <a:cs typeface="Gill Sans" charset="0"/>
            </a:endParaRPr>
          </a:p>
        </p:txBody>
      </p:sp>
      <p:sp>
        <p:nvSpPr>
          <p:cNvPr id="22" name="AutoShape 23"/>
          <p:cNvSpPr>
            <a:spLocks/>
          </p:cNvSpPr>
          <p:nvPr/>
        </p:nvSpPr>
        <p:spPr bwMode="auto">
          <a:xfrm>
            <a:off x="855465" y="2713856"/>
            <a:ext cx="1249561" cy="164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r" defTabSz="242888">
              <a:spcBef>
                <a:spcPts val="638"/>
              </a:spcBef>
              <a:defRPr/>
            </a:pPr>
            <a:r>
              <a:rPr lang="zh-CN" altLang="en-US" sz="900" b="1" dirty="0">
                <a:solidFill>
                  <a:srgbClr val="92D050"/>
                </a:solidFill>
                <a:latin typeface="微软雅黑" pitchFamily="34" charset="-122"/>
                <a:ea typeface="微软雅黑" pitchFamily="34" charset="-122"/>
                <a:cs typeface="Lato" charset="0"/>
                <a:sym typeface="Lato" charset="0"/>
              </a:rPr>
              <a:t>输入你的</a:t>
            </a:r>
            <a:r>
              <a:rPr lang="zh-CN" altLang="en-US" sz="900" b="1" dirty="0" smtClean="0">
                <a:solidFill>
                  <a:srgbClr val="92D050"/>
                </a:solidFill>
                <a:latin typeface="微软雅黑" pitchFamily="34" charset="-122"/>
                <a:ea typeface="微软雅黑" pitchFamily="34" charset="-122"/>
                <a:cs typeface="Lato" charset="0"/>
                <a:sym typeface="Lato" charset="0"/>
              </a:rPr>
              <a:t>标题内容</a:t>
            </a:r>
            <a:endParaRPr lang="zh-CN" altLang="en-US" sz="900" b="1" dirty="0">
              <a:solidFill>
                <a:srgbClr val="92D050"/>
              </a:solidFill>
              <a:latin typeface="微软雅黑" pitchFamily="34" charset="-122"/>
              <a:ea typeface="微软雅黑" pitchFamily="34" charset="-122"/>
              <a:cs typeface="Lato" charset="0"/>
              <a:sym typeface="Lato" charset="0"/>
            </a:endParaRPr>
          </a:p>
        </p:txBody>
      </p:sp>
      <p:sp>
        <p:nvSpPr>
          <p:cNvPr id="23" name="AutoShape 24"/>
          <p:cNvSpPr>
            <a:spLocks/>
          </p:cNvSpPr>
          <p:nvPr/>
        </p:nvSpPr>
        <p:spPr bwMode="auto">
          <a:xfrm>
            <a:off x="869753" y="3467521"/>
            <a:ext cx="1249561" cy="2863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lnSpc>
                <a:spcPct val="120000"/>
              </a:lnSpc>
              <a:spcBef>
                <a:spcPts val="638"/>
              </a:spcBef>
              <a:defRPr/>
            </a:pPr>
            <a:r>
              <a:rPr lang="zh-CN" altLang="en-US" sz="7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a:t>
            </a:r>
            <a:endParaRPr lang="es-ES" altLang="zh-CN" sz="800" dirty="0">
              <a:solidFill>
                <a:srgbClr val="92D050"/>
              </a:solidFill>
              <a:cs typeface="Gill Sans" charset="0"/>
            </a:endParaRPr>
          </a:p>
        </p:txBody>
      </p:sp>
      <p:sp>
        <p:nvSpPr>
          <p:cNvPr id="24" name="AutoShape 25"/>
          <p:cNvSpPr>
            <a:spLocks/>
          </p:cNvSpPr>
          <p:nvPr/>
        </p:nvSpPr>
        <p:spPr bwMode="auto">
          <a:xfrm>
            <a:off x="855465" y="3288332"/>
            <a:ext cx="1249561" cy="1649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r" defTabSz="242888">
              <a:spcBef>
                <a:spcPts val="638"/>
              </a:spcBef>
              <a:defRPr/>
            </a:pPr>
            <a:r>
              <a:rPr lang="zh-CN" altLang="en-US" sz="900" b="1" dirty="0">
                <a:solidFill>
                  <a:srgbClr val="92D050"/>
                </a:solidFill>
                <a:latin typeface="微软雅黑" pitchFamily="34" charset="-122"/>
                <a:ea typeface="微软雅黑" pitchFamily="34" charset="-122"/>
                <a:cs typeface="Lato" charset="0"/>
                <a:sym typeface="Lato" charset="0"/>
              </a:rPr>
              <a:t>输入你的标题</a:t>
            </a:r>
          </a:p>
        </p:txBody>
      </p:sp>
      <p:sp>
        <p:nvSpPr>
          <p:cNvPr id="25" name="AutoShape 26"/>
          <p:cNvSpPr>
            <a:spLocks/>
          </p:cNvSpPr>
          <p:nvPr/>
        </p:nvSpPr>
        <p:spPr bwMode="auto">
          <a:xfrm>
            <a:off x="7041357" y="2893045"/>
            <a:ext cx="1249561" cy="2863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lnSpc>
                <a:spcPct val="120000"/>
              </a:lnSpc>
              <a:spcBef>
                <a:spcPts val="638"/>
              </a:spcBef>
              <a:defRPr/>
            </a:pPr>
            <a:r>
              <a:rPr lang="zh-CN" altLang="en-US" sz="7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a:t>
            </a:r>
            <a:endParaRPr lang="es-ES" altLang="zh-CN" sz="800" dirty="0">
              <a:solidFill>
                <a:srgbClr val="92D050"/>
              </a:solidFill>
              <a:cs typeface="Gill Sans" charset="0"/>
            </a:endParaRPr>
          </a:p>
        </p:txBody>
      </p:sp>
      <p:sp>
        <p:nvSpPr>
          <p:cNvPr id="26" name="AutoShape 27"/>
          <p:cNvSpPr>
            <a:spLocks/>
          </p:cNvSpPr>
          <p:nvPr/>
        </p:nvSpPr>
        <p:spPr bwMode="auto">
          <a:xfrm>
            <a:off x="7027069" y="2713856"/>
            <a:ext cx="1249561" cy="164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900" b="1" dirty="0">
                <a:solidFill>
                  <a:srgbClr val="92D050"/>
                </a:solidFill>
                <a:latin typeface="微软雅黑" pitchFamily="34" charset="-122"/>
                <a:ea typeface="微软雅黑" pitchFamily="34" charset="-122"/>
                <a:cs typeface="Lato" charset="0"/>
                <a:sym typeface="Lato" charset="0"/>
              </a:rPr>
              <a:t>输入你的标题</a:t>
            </a:r>
          </a:p>
        </p:txBody>
      </p:sp>
      <p:sp>
        <p:nvSpPr>
          <p:cNvPr id="27" name="AutoShape 28"/>
          <p:cNvSpPr>
            <a:spLocks/>
          </p:cNvSpPr>
          <p:nvPr/>
        </p:nvSpPr>
        <p:spPr bwMode="auto">
          <a:xfrm>
            <a:off x="7041357" y="3467521"/>
            <a:ext cx="1249561" cy="2863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lnSpc>
                <a:spcPct val="120000"/>
              </a:lnSpc>
              <a:spcBef>
                <a:spcPts val="638"/>
              </a:spcBef>
              <a:defRPr/>
            </a:pPr>
            <a:r>
              <a:rPr lang="zh-CN" altLang="en-US" sz="7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a:t>
            </a:r>
            <a:endParaRPr lang="es-ES" altLang="zh-CN" sz="800" dirty="0">
              <a:solidFill>
                <a:srgbClr val="92D050"/>
              </a:solidFill>
              <a:cs typeface="Gill Sans" charset="0"/>
            </a:endParaRPr>
          </a:p>
        </p:txBody>
      </p:sp>
      <p:sp>
        <p:nvSpPr>
          <p:cNvPr id="28" name="AutoShape 29"/>
          <p:cNvSpPr>
            <a:spLocks/>
          </p:cNvSpPr>
          <p:nvPr/>
        </p:nvSpPr>
        <p:spPr bwMode="auto">
          <a:xfrm>
            <a:off x="7027069" y="3288332"/>
            <a:ext cx="1249561" cy="1649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900" b="1" dirty="0">
                <a:solidFill>
                  <a:srgbClr val="92D050"/>
                </a:solidFill>
                <a:latin typeface="微软雅黑" pitchFamily="34" charset="-122"/>
                <a:ea typeface="微软雅黑" pitchFamily="34" charset="-122"/>
                <a:cs typeface="Lato" charset="0"/>
                <a:sym typeface="Lato" charset="0"/>
              </a:rPr>
              <a:t>输入你的标题</a:t>
            </a:r>
          </a:p>
        </p:txBody>
      </p:sp>
      <p:sp>
        <p:nvSpPr>
          <p:cNvPr id="29" name="AutoShape 30"/>
          <p:cNvSpPr>
            <a:spLocks/>
          </p:cNvSpPr>
          <p:nvPr/>
        </p:nvSpPr>
        <p:spPr bwMode="auto">
          <a:xfrm>
            <a:off x="3942756" y="3959845"/>
            <a:ext cx="1249561" cy="2863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lnSpc>
                <a:spcPct val="120000"/>
              </a:lnSpc>
              <a:spcBef>
                <a:spcPts val="638"/>
              </a:spcBef>
              <a:defRPr/>
            </a:pPr>
            <a:r>
              <a:rPr lang="zh-CN" altLang="en-US" sz="7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a:t>
            </a:r>
            <a:endParaRPr lang="es-ES" altLang="zh-CN" sz="800" dirty="0">
              <a:solidFill>
                <a:srgbClr val="92D050"/>
              </a:solidFill>
              <a:cs typeface="Gill Sans" charset="0"/>
            </a:endParaRPr>
          </a:p>
        </p:txBody>
      </p:sp>
      <p:sp>
        <p:nvSpPr>
          <p:cNvPr id="30" name="AutoShape 31"/>
          <p:cNvSpPr>
            <a:spLocks/>
          </p:cNvSpPr>
          <p:nvPr/>
        </p:nvSpPr>
        <p:spPr bwMode="auto">
          <a:xfrm>
            <a:off x="3928468" y="3780656"/>
            <a:ext cx="1249561" cy="164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242888">
              <a:spcBef>
                <a:spcPts val="638"/>
              </a:spcBef>
              <a:defRPr/>
            </a:pPr>
            <a:r>
              <a:rPr lang="zh-CN" altLang="en-US" sz="900" b="1" dirty="0">
                <a:solidFill>
                  <a:srgbClr val="92D050"/>
                </a:solidFill>
                <a:latin typeface="微软雅黑" pitchFamily="34" charset="-122"/>
                <a:ea typeface="微软雅黑" pitchFamily="34" charset="-122"/>
                <a:cs typeface="Lato" charset="0"/>
                <a:sym typeface="Lato" charset="0"/>
              </a:rPr>
              <a:t>输入你的标题</a:t>
            </a:r>
          </a:p>
        </p:txBody>
      </p:sp>
      <p:sp>
        <p:nvSpPr>
          <p:cNvPr id="31" name="AutoShape 32"/>
          <p:cNvSpPr>
            <a:spLocks/>
          </p:cNvSpPr>
          <p:nvPr/>
        </p:nvSpPr>
        <p:spPr bwMode="auto">
          <a:xfrm>
            <a:off x="4464844" y="2371551"/>
            <a:ext cx="164306" cy="164902"/>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5"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128588">
              <a:defRPr/>
            </a:pPr>
            <a:endParaRPr lang="es-ES" sz="800">
              <a:solidFill>
                <a:srgbClr val="92D050"/>
              </a:solidFill>
              <a:effectLst>
                <a:outerShdw blurRad="38100" dist="38100" dir="2700000" algn="tl">
                  <a:srgbClr val="DDDDDD"/>
                </a:outerShdw>
              </a:effectLst>
              <a:cs typeface="Gill Sans" charset="0"/>
            </a:endParaRPr>
          </a:p>
        </p:txBody>
      </p:sp>
      <p:sp>
        <p:nvSpPr>
          <p:cNvPr id="32" name="TextBox 31"/>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0123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250" fill="hold"/>
                                        <p:tgtEl>
                                          <p:spTgt spid="19"/>
                                        </p:tgtEl>
                                        <p:attrNameLst>
                                          <p:attrName>ppt_w</p:attrName>
                                        </p:attrNameLst>
                                      </p:cBhvr>
                                      <p:tavLst>
                                        <p:tav tm="0">
                                          <p:val>
                                            <p:fltVal val="0"/>
                                          </p:val>
                                        </p:tav>
                                        <p:tav tm="100000">
                                          <p:val>
                                            <p:strVal val="#ppt_w"/>
                                          </p:val>
                                        </p:tav>
                                      </p:tavLst>
                                    </p:anim>
                                    <p:anim calcmode="lin" valueType="num">
                                      <p:cBhvr>
                                        <p:cTn id="28" dur="250" fill="hold"/>
                                        <p:tgtEl>
                                          <p:spTgt spid="19"/>
                                        </p:tgtEl>
                                        <p:attrNameLst>
                                          <p:attrName>ppt_h</p:attrName>
                                        </p:attrNameLst>
                                      </p:cBhvr>
                                      <p:tavLst>
                                        <p:tav tm="0">
                                          <p:val>
                                            <p:fltVal val="0"/>
                                          </p:val>
                                        </p:tav>
                                        <p:tav tm="100000">
                                          <p:val>
                                            <p:strVal val="#ppt_h"/>
                                          </p:val>
                                        </p:tav>
                                      </p:tavLst>
                                    </p:anim>
                                    <p:animEffect transition="in" filter="fade">
                                      <p:cBhvr>
                                        <p:cTn id="29" dur="250"/>
                                        <p:tgtEl>
                                          <p:spTgt spid="19"/>
                                        </p:tgtEl>
                                      </p:cBhvr>
                                    </p:animEffect>
                                  </p:childTnLst>
                                </p:cTn>
                              </p:par>
                            </p:childTnLst>
                          </p:cTn>
                        </p:par>
                        <p:par>
                          <p:cTn id="30" fill="hold">
                            <p:stCondLst>
                              <p:cond delay="27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3250"/>
                            </p:stCondLst>
                            <p:childTnLst>
                              <p:par>
                                <p:cTn id="35" presetID="22" presetClass="entr" presetSubtype="4"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childTnLst>
                          </p:cTn>
                        </p:par>
                        <p:par>
                          <p:cTn id="38" fill="hold">
                            <p:stCondLst>
                              <p:cond delay="3750"/>
                            </p:stCondLst>
                            <p:childTnLst>
                              <p:par>
                                <p:cTn id="39" presetID="22" presetClass="entr" presetSubtype="4"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childTnLst>
                          </p:cTn>
                        </p:par>
                        <p:par>
                          <p:cTn id="42" fill="hold">
                            <p:stCondLst>
                              <p:cond delay="4250"/>
                            </p:stCondLst>
                            <p:childTnLst>
                              <p:par>
                                <p:cTn id="43" presetID="22" presetClass="entr" presetSubtype="2"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right)">
                                      <p:cBhvr>
                                        <p:cTn id="45" dur="500"/>
                                        <p:tgtEl>
                                          <p:spTgt spid="8"/>
                                        </p:tgtEl>
                                      </p:cBhvr>
                                    </p:animEffect>
                                  </p:childTnLst>
                                </p:cTn>
                              </p:par>
                            </p:childTnLst>
                          </p:cTn>
                        </p:par>
                        <p:par>
                          <p:cTn id="46" fill="hold">
                            <p:stCondLst>
                              <p:cond delay="4750"/>
                            </p:stCondLst>
                            <p:childTnLst>
                              <p:par>
                                <p:cTn id="47" presetID="53" presetClass="entr" presetSubtype="16"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250" fill="hold"/>
                                        <p:tgtEl>
                                          <p:spTgt spid="14"/>
                                        </p:tgtEl>
                                        <p:attrNameLst>
                                          <p:attrName>ppt_w</p:attrName>
                                        </p:attrNameLst>
                                      </p:cBhvr>
                                      <p:tavLst>
                                        <p:tav tm="0">
                                          <p:val>
                                            <p:fltVal val="0"/>
                                          </p:val>
                                        </p:tav>
                                        <p:tav tm="100000">
                                          <p:val>
                                            <p:strVal val="#ppt_w"/>
                                          </p:val>
                                        </p:tav>
                                      </p:tavLst>
                                    </p:anim>
                                    <p:anim calcmode="lin" valueType="num">
                                      <p:cBhvr>
                                        <p:cTn id="50" dur="250" fill="hold"/>
                                        <p:tgtEl>
                                          <p:spTgt spid="14"/>
                                        </p:tgtEl>
                                        <p:attrNameLst>
                                          <p:attrName>ppt_h</p:attrName>
                                        </p:attrNameLst>
                                      </p:cBhvr>
                                      <p:tavLst>
                                        <p:tav tm="0">
                                          <p:val>
                                            <p:fltVal val="0"/>
                                          </p:val>
                                        </p:tav>
                                        <p:tav tm="100000">
                                          <p:val>
                                            <p:strVal val="#ppt_h"/>
                                          </p:val>
                                        </p:tav>
                                      </p:tavLst>
                                    </p:anim>
                                    <p:animEffect transition="in" filter="fade">
                                      <p:cBhvr>
                                        <p:cTn id="51" dur="250"/>
                                        <p:tgtEl>
                                          <p:spTgt spid="14"/>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6000"/>
                            </p:stCondLst>
                            <p:childTnLst>
                              <p:par>
                                <p:cTn id="61" presetID="9"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dissolve">
                                      <p:cBhvr>
                                        <p:cTn id="63" dur="500"/>
                                        <p:tgtEl>
                                          <p:spTgt spid="23"/>
                                        </p:tgtEl>
                                      </p:cBhvr>
                                    </p:animEffect>
                                  </p:childTnLst>
                                </p:cTn>
                              </p:par>
                            </p:childTnLst>
                          </p:cTn>
                        </p:par>
                        <p:par>
                          <p:cTn id="64" fill="hold">
                            <p:stCondLst>
                              <p:cond delay="6500"/>
                            </p:stCondLst>
                            <p:childTnLst>
                              <p:par>
                                <p:cTn id="65" presetID="2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p:cTn id="71" dur="250" fill="hold"/>
                                        <p:tgtEl>
                                          <p:spTgt spid="12"/>
                                        </p:tgtEl>
                                        <p:attrNameLst>
                                          <p:attrName>ppt_w</p:attrName>
                                        </p:attrNameLst>
                                      </p:cBhvr>
                                      <p:tavLst>
                                        <p:tav tm="0">
                                          <p:val>
                                            <p:fltVal val="0"/>
                                          </p:val>
                                        </p:tav>
                                        <p:tav tm="100000">
                                          <p:val>
                                            <p:strVal val="#ppt_w"/>
                                          </p:val>
                                        </p:tav>
                                      </p:tavLst>
                                    </p:anim>
                                    <p:anim calcmode="lin" valueType="num">
                                      <p:cBhvr>
                                        <p:cTn id="72" dur="250" fill="hold"/>
                                        <p:tgtEl>
                                          <p:spTgt spid="12"/>
                                        </p:tgtEl>
                                        <p:attrNameLst>
                                          <p:attrName>ppt_h</p:attrName>
                                        </p:attrNameLst>
                                      </p:cBhvr>
                                      <p:tavLst>
                                        <p:tav tm="0">
                                          <p:val>
                                            <p:fltVal val="0"/>
                                          </p:val>
                                        </p:tav>
                                        <p:tav tm="100000">
                                          <p:val>
                                            <p:strVal val="#ppt_h"/>
                                          </p:val>
                                        </p:tav>
                                      </p:tavLst>
                                    </p:anim>
                                    <p:animEffect transition="in" filter="fade">
                                      <p:cBhvr>
                                        <p:cTn id="73" dur="250"/>
                                        <p:tgtEl>
                                          <p:spTgt spid="12"/>
                                        </p:tgtEl>
                                      </p:cBhvr>
                                    </p:animEffect>
                                  </p:childTnLst>
                                </p:cTn>
                              </p:par>
                            </p:childTnLst>
                          </p:cTn>
                        </p:par>
                        <p:par>
                          <p:cTn id="74" fill="hold">
                            <p:stCondLst>
                              <p:cond delay="7250"/>
                            </p:stCondLst>
                            <p:childTnLst>
                              <p:par>
                                <p:cTn id="75" presetID="22" presetClass="entr" presetSubtype="4"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childTnLst>
                          </p:cTn>
                        </p:par>
                        <p:par>
                          <p:cTn id="78" fill="hold">
                            <p:stCondLst>
                              <p:cond delay="7750"/>
                            </p:stCondLst>
                            <p:childTnLst>
                              <p:par>
                                <p:cTn id="79" presetID="10" presetClass="entr" presetSubtype="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childTnLst>
                          </p:cTn>
                        </p:par>
                        <p:par>
                          <p:cTn id="82" fill="hold">
                            <p:stCondLst>
                              <p:cond delay="8250"/>
                            </p:stCondLst>
                            <p:childTnLst>
                              <p:par>
                                <p:cTn id="83" presetID="9" presetClass="entr" presetSubtype="0"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dissolve">
                                      <p:cBhvr>
                                        <p:cTn id="85" dur="500"/>
                                        <p:tgtEl>
                                          <p:spTgt spid="27"/>
                                        </p:tgtEl>
                                      </p:cBhvr>
                                    </p:animEffect>
                                  </p:childTnLst>
                                </p:cTn>
                              </p:par>
                            </p:childTnLst>
                          </p:cTn>
                        </p:par>
                        <p:par>
                          <p:cTn id="86" fill="hold">
                            <p:stCondLst>
                              <p:cond delay="8750"/>
                            </p:stCondLst>
                            <p:childTnLst>
                              <p:par>
                                <p:cTn id="87" presetID="22" presetClass="entr" presetSubtype="2" fill="hold" grpId="0"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right)">
                                      <p:cBhvr>
                                        <p:cTn id="89" dur="500"/>
                                        <p:tgtEl>
                                          <p:spTgt spid="6"/>
                                        </p:tgtEl>
                                      </p:cBhvr>
                                    </p:animEffect>
                                  </p:childTnLst>
                                </p:cTn>
                              </p:par>
                            </p:childTnLst>
                          </p:cTn>
                        </p:par>
                        <p:par>
                          <p:cTn id="90" fill="hold">
                            <p:stCondLst>
                              <p:cond delay="9250"/>
                            </p:stCondLst>
                            <p:childTnLst>
                              <p:par>
                                <p:cTn id="91" presetID="53" presetClass="entr" presetSubtype="16" fill="hold" grpId="0" nodeType="after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p:cTn id="93" dur="250" fill="hold"/>
                                        <p:tgtEl>
                                          <p:spTgt spid="11"/>
                                        </p:tgtEl>
                                        <p:attrNameLst>
                                          <p:attrName>ppt_w</p:attrName>
                                        </p:attrNameLst>
                                      </p:cBhvr>
                                      <p:tavLst>
                                        <p:tav tm="0">
                                          <p:val>
                                            <p:fltVal val="0"/>
                                          </p:val>
                                        </p:tav>
                                        <p:tav tm="100000">
                                          <p:val>
                                            <p:strVal val="#ppt_w"/>
                                          </p:val>
                                        </p:tav>
                                      </p:tavLst>
                                    </p:anim>
                                    <p:anim calcmode="lin" valueType="num">
                                      <p:cBhvr>
                                        <p:cTn id="94" dur="250" fill="hold"/>
                                        <p:tgtEl>
                                          <p:spTgt spid="11"/>
                                        </p:tgtEl>
                                        <p:attrNameLst>
                                          <p:attrName>ppt_h</p:attrName>
                                        </p:attrNameLst>
                                      </p:cBhvr>
                                      <p:tavLst>
                                        <p:tav tm="0">
                                          <p:val>
                                            <p:fltVal val="0"/>
                                          </p:val>
                                        </p:tav>
                                        <p:tav tm="100000">
                                          <p:val>
                                            <p:strVal val="#ppt_h"/>
                                          </p:val>
                                        </p:tav>
                                      </p:tavLst>
                                    </p:anim>
                                    <p:animEffect transition="in" filter="fade">
                                      <p:cBhvr>
                                        <p:cTn id="95" dur="250"/>
                                        <p:tgtEl>
                                          <p:spTgt spid="11"/>
                                        </p:tgtEl>
                                      </p:cBhvr>
                                    </p:animEffect>
                                  </p:childTnLst>
                                </p:cTn>
                              </p:par>
                            </p:childTnLst>
                          </p:cTn>
                        </p:par>
                        <p:par>
                          <p:cTn id="96" fill="hold">
                            <p:stCondLst>
                              <p:cond delay="9500"/>
                            </p:stCondLst>
                            <p:childTnLst>
                              <p:par>
                                <p:cTn id="97" presetID="22" presetClass="entr" presetSubtype="4"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down)">
                                      <p:cBhvr>
                                        <p:cTn id="99" dur="500"/>
                                        <p:tgtEl>
                                          <p:spTgt spid="18"/>
                                        </p:tgtEl>
                                      </p:cBhvr>
                                    </p:animEffect>
                                  </p:childTnLst>
                                </p:cTn>
                              </p:par>
                            </p:childTnLst>
                          </p:cTn>
                        </p:par>
                        <p:par>
                          <p:cTn id="100" fill="hold">
                            <p:stCondLst>
                              <p:cond delay="10000"/>
                            </p:stCondLst>
                            <p:childTnLst>
                              <p:par>
                                <p:cTn id="101" presetID="10" presetClass="entr" presetSubtype="0"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par>
                          <p:cTn id="104" fill="hold">
                            <p:stCondLst>
                              <p:cond delay="10500"/>
                            </p:stCondLst>
                            <p:childTnLst>
                              <p:par>
                                <p:cTn id="105" presetID="9" presetClass="entr" presetSubtype="0" fill="hold" grpId="0" nodeType="after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dissolve">
                                      <p:cBhvr>
                                        <p:cTn id="107" dur="500"/>
                                        <p:tgtEl>
                                          <p:spTgt spid="21"/>
                                        </p:tgtEl>
                                      </p:cBhvr>
                                    </p:animEffect>
                                  </p:childTnLst>
                                </p:cTn>
                              </p:par>
                            </p:childTnLst>
                          </p:cTn>
                        </p:par>
                        <p:par>
                          <p:cTn id="108" fill="hold">
                            <p:stCondLst>
                              <p:cond delay="11000"/>
                            </p:stCondLst>
                            <p:childTnLst>
                              <p:par>
                                <p:cTn id="109" presetID="22" presetClass="entr" presetSubtype="4" fill="hold" grpId="0" nodeType="after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wipe(down)">
                                      <p:cBhvr>
                                        <p:cTn id="111" dur="500"/>
                                        <p:tgtEl>
                                          <p:spTgt spid="7"/>
                                        </p:tgtEl>
                                      </p:cBhvr>
                                    </p:animEffect>
                                  </p:childTnLst>
                                </p:cTn>
                              </p:par>
                            </p:childTnLst>
                          </p:cTn>
                        </p:par>
                        <p:par>
                          <p:cTn id="112" fill="hold">
                            <p:stCondLst>
                              <p:cond delay="11500"/>
                            </p:stCondLst>
                            <p:childTnLst>
                              <p:par>
                                <p:cTn id="113" presetID="53" presetClass="entr" presetSubtype="16" fill="hold" grpId="0" nodeType="after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p:cTn id="115" dur="250" fill="hold"/>
                                        <p:tgtEl>
                                          <p:spTgt spid="13"/>
                                        </p:tgtEl>
                                        <p:attrNameLst>
                                          <p:attrName>ppt_w</p:attrName>
                                        </p:attrNameLst>
                                      </p:cBhvr>
                                      <p:tavLst>
                                        <p:tav tm="0">
                                          <p:val>
                                            <p:fltVal val="0"/>
                                          </p:val>
                                        </p:tav>
                                        <p:tav tm="100000">
                                          <p:val>
                                            <p:strVal val="#ppt_w"/>
                                          </p:val>
                                        </p:tav>
                                      </p:tavLst>
                                    </p:anim>
                                    <p:anim calcmode="lin" valueType="num">
                                      <p:cBhvr>
                                        <p:cTn id="116" dur="250" fill="hold"/>
                                        <p:tgtEl>
                                          <p:spTgt spid="13"/>
                                        </p:tgtEl>
                                        <p:attrNameLst>
                                          <p:attrName>ppt_h</p:attrName>
                                        </p:attrNameLst>
                                      </p:cBhvr>
                                      <p:tavLst>
                                        <p:tav tm="0">
                                          <p:val>
                                            <p:fltVal val="0"/>
                                          </p:val>
                                        </p:tav>
                                        <p:tav tm="100000">
                                          <p:val>
                                            <p:strVal val="#ppt_h"/>
                                          </p:val>
                                        </p:tav>
                                      </p:tavLst>
                                    </p:anim>
                                    <p:animEffect transition="in" filter="fade">
                                      <p:cBhvr>
                                        <p:cTn id="117" dur="250"/>
                                        <p:tgtEl>
                                          <p:spTgt spid="13"/>
                                        </p:tgtEl>
                                      </p:cBhvr>
                                    </p:animEffect>
                                  </p:childTnLst>
                                </p:cTn>
                              </p:par>
                            </p:childTnLst>
                          </p:cTn>
                        </p:par>
                        <p:par>
                          <p:cTn id="118" fill="hold">
                            <p:stCondLst>
                              <p:cond delay="11750"/>
                            </p:stCondLst>
                            <p:childTnLst>
                              <p:par>
                                <p:cTn id="119" presetID="22" presetClass="entr" presetSubtype="4"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wipe(down)">
                                      <p:cBhvr>
                                        <p:cTn id="121" dur="500"/>
                                        <p:tgtEl>
                                          <p:spTgt spid="16"/>
                                        </p:tgtEl>
                                      </p:cBhvr>
                                    </p:animEffect>
                                  </p:childTnLst>
                                </p:cTn>
                              </p:par>
                            </p:childTnLst>
                          </p:cTn>
                        </p:par>
                        <p:par>
                          <p:cTn id="122" fill="hold">
                            <p:stCondLst>
                              <p:cond delay="12250"/>
                            </p:stCondLst>
                            <p:childTnLst>
                              <p:par>
                                <p:cTn id="123" presetID="10" presetClass="entr" presetSubtype="0" fill="hold" grpId="0" nodeType="after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childTnLst>
                          </p:cTn>
                        </p:par>
                        <p:par>
                          <p:cTn id="126" fill="hold">
                            <p:stCondLst>
                              <p:cond delay="12750"/>
                            </p:stCondLst>
                            <p:childTnLst>
                              <p:par>
                                <p:cTn id="127" presetID="9" presetClass="entr" presetSubtype="0" fill="hold" grpId="0" nodeType="after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dissolve">
                                      <p:cBhvr>
                                        <p:cTn id="1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566043"/>
            <a:ext cx="1243118" cy="1178635"/>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3" name="矩形 2"/>
          <p:cNvSpPr/>
          <p:nvPr/>
        </p:nvSpPr>
        <p:spPr>
          <a:xfrm>
            <a:off x="2019605" y="1566043"/>
            <a:ext cx="1243118" cy="1178635"/>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4" name="矩形 3"/>
          <p:cNvSpPr/>
          <p:nvPr/>
        </p:nvSpPr>
        <p:spPr>
          <a:xfrm>
            <a:off x="689741" y="2833275"/>
            <a:ext cx="2545410" cy="1167974"/>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5" name="矩形 4"/>
          <p:cNvSpPr/>
          <p:nvPr/>
        </p:nvSpPr>
        <p:spPr>
          <a:xfrm flipV="1">
            <a:off x="3355642" y="2827944"/>
            <a:ext cx="1243118" cy="1178635"/>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6" name="矩形 5"/>
          <p:cNvSpPr/>
          <p:nvPr/>
        </p:nvSpPr>
        <p:spPr>
          <a:xfrm flipV="1">
            <a:off x="4665345" y="2833275"/>
            <a:ext cx="1243118" cy="1178635"/>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7" name="矩形 6"/>
          <p:cNvSpPr/>
          <p:nvPr/>
        </p:nvSpPr>
        <p:spPr>
          <a:xfrm flipV="1">
            <a:off x="3355642" y="1566043"/>
            <a:ext cx="2545410" cy="1167974"/>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8" name="矩形 7"/>
          <p:cNvSpPr/>
          <p:nvPr/>
        </p:nvSpPr>
        <p:spPr>
          <a:xfrm flipV="1">
            <a:off x="5993972" y="1566043"/>
            <a:ext cx="2545410" cy="1167974"/>
          </a:xfrm>
          <a:prstGeom prst="rect">
            <a:avLst/>
          </a:prstGeom>
          <a:blipFill dpi="0" rotWithShape="0">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9" name="矩形 8"/>
          <p:cNvSpPr/>
          <p:nvPr/>
        </p:nvSpPr>
        <p:spPr>
          <a:xfrm flipV="1">
            <a:off x="6002000" y="2833275"/>
            <a:ext cx="2545410" cy="1167974"/>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50000"/>
                </a:schemeClr>
              </a:solidFill>
            </a:endParaRPr>
          </a:p>
        </p:txBody>
      </p:sp>
      <p:sp>
        <p:nvSpPr>
          <p:cNvPr id="10" name="Freeform 14"/>
          <p:cNvSpPr>
            <a:spLocks noChangeArrowheads="1"/>
          </p:cNvSpPr>
          <p:nvPr/>
        </p:nvSpPr>
        <p:spPr bwMode="auto">
          <a:xfrm>
            <a:off x="2311206" y="1820157"/>
            <a:ext cx="659915" cy="659745"/>
          </a:xfrm>
          <a:custGeom>
            <a:avLst/>
            <a:gdLst>
              <a:gd name="T0" fmla="*/ 241339 w 418"/>
              <a:gd name="T1" fmla="*/ 0 h 417"/>
              <a:gd name="T2" fmla="*/ 241339 w 418"/>
              <a:gd name="T3" fmla="*/ 0 h 417"/>
              <a:gd name="T4" fmla="*/ 0 w 418"/>
              <a:gd name="T5" fmla="*/ 241918 h 417"/>
              <a:gd name="T6" fmla="*/ 241339 w 418"/>
              <a:gd name="T7" fmla="*/ 493323 h 417"/>
              <a:gd name="T8" fmla="*/ 493325 w 418"/>
              <a:gd name="T9" fmla="*/ 241918 h 417"/>
              <a:gd name="T10" fmla="*/ 241339 w 418"/>
              <a:gd name="T11" fmla="*/ 0 h 417"/>
              <a:gd name="T12" fmla="*/ 272098 w 418"/>
              <a:gd name="T13" fmla="*/ 272751 h 417"/>
              <a:gd name="T14" fmla="*/ 272098 w 418"/>
              <a:gd name="T15" fmla="*/ 272751 h 417"/>
              <a:gd name="T16" fmla="*/ 272098 w 418"/>
              <a:gd name="T17" fmla="*/ 388966 h 417"/>
              <a:gd name="T18" fmla="*/ 209397 w 418"/>
              <a:gd name="T19" fmla="*/ 388966 h 417"/>
              <a:gd name="T20" fmla="*/ 209397 w 418"/>
              <a:gd name="T21" fmla="*/ 272751 h 417"/>
              <a:gd name="T22" fmla="*/ 93460 w 418"/>
              <a:gd name="T23" fmla="*/ 272751 h 417"/>
              <a:gd name="T24" fmla="*/ 93460 w 418"/>
              <a:gd name="T25" fmla="*/ 209900 h 417"/>
              <a:gd name="T26" fmla="*/ 209397 w 418"/>
              <a:gd name="T27" fmla="*/ 209900 h 417"/>
              <a:gd name="T28" fmla="*/ 209397 w 418"/>
              <a:gd name="T29" fmla="*/ 93684 h 417"/>
              <a:gd name="T30" fmla="*/ 272098 w 418"/>
              <a:gd name="T31" fmla="*/ 93684 h 417"/>
              <a:gd name="T32" fmla="*/ 272098 w 418"/>
              <a:gd name="T33" fmla="*/ 209900 h 417"/>
              <a:gd name="T34" fmla="*/ 386852 w 418"/>
              <a:gd name="T35" fmla="*/ 209900 h 417"/>
              <a:gd name="T36" fmla="*/ 386852 w 418"/>
              <a:gd name="T37" fmla="*/ 272751 h 417"/>
              <a:gd name="T38" fmla="*/ 272098 w 418"/>
              <a:gd name="T39" fmla="*/ 272751 h 4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8" h="417">
                <a:moveTo>
                  <a:pt x="204" y="0"/>
                </a:moveTo>
                <a:lnTo>
                  <a:pt x="204" y="0"/>
                </a:lnTo>
                <a:cubicBezTo>
                  <a:pt x="88" y="0"/>
                  <a:pt x="0" y="88"/>
                  <a:pt x="0" y="204"/>
                </a:cubicBezTo>
                <a:cubicBezTo>
                  <a:pt x="0" y="319"/>
                  <a:pt x="88" y="416"/>
                  <a:pt x="204" y="416"/>
                </a:cubicBezTo>
                <a:cubicBezTo>
                  <a:pt x="319" y="416"/>
                  <a:pt x="417" y="319"/>
                  <a:pt x="417" y="204"/>
                </a:cubicBezTo>
                <a:cubicBezTo>
                  <a:pt x="417" y="88"/>
                  <a:pt x="319" y="0"/>
                  <a:pt x="204" y="0"/>
                </a:cubicBezTo>
                <a:close/>
                <a:moveTo>
                  <a:pt x="230" y="230"/>
                </a:moveTo>
                <a:lnTo>
                  <a:pt x="230" y="230"/>
                </a:lnTo>
                <a:cubicBezTo>
                  <a:pt x="230" y="328"/>
                  <a:pt x="230" y="328"/>
                  <a:pt x="230" y="328"/>
                </a:cubicBezTo>
                <a:cubicBezTo>
                  <a:pt x="177" y="328"/>
                  <a:pt x="177" y="328"/>
                  <a:pt x="177" y="328"/>
                </a:cubicBezTo>
                <a:cubicBezTo>
                  <a:pt x="177" y="230"/>
                  <a:pt x="177" y="230"/>
                  <a:pt x="177" y="230"/>
                </a:cubicBezTo>
                <a:cubicBezTo>
                  <a:pt x="79" y="230"/>
                  <a:pt x="79" y="230"/>
                  <a:pt x="79" y="230"/>
                </a:cubicBezTo>
                <a:cubicBezTo>
                  <a:pt x="79" y="177"/>
                  <a:pt x="79" y="177"/>
                  <a:pt x="79" y="177"/>
                </a:cubicBezTo>
                <a:cubicBezTo>
                  <a:pt x="177" y="177"/>
                  <a:pt x="177" y="177"/>
                  <a:pt x="177" y="177"/>
                </a:cubicBezTo>
                <a:cubicBezTo>
                  <a:pt x="177" y="79"/>
                  <a:pt x="177" y="79"/>
                  <a:pt x="177" y="79"/>
                </a:cubicBezTo>
                <a:cubicBezTo>
                  <a:pt x="230" y="79"/>
                  <a:pt x="230" y="79"/>
                  <a:pt x="230" y="79"/>
                </a:cubicBezTo>
                <a:cubicBezTo>
                  <a:pt x="230" y="177"/>
                  <a:pt x="230" y="177"/>
                  <a:pt x="230" y="177"/>
                </a:cubicBezTo>
                <a:cubicBezTo>
                  <a:pt x="327" y="177"/>
                  <a:pt x="327" y="177"/>
                  <a:pt x="327" y="177"/>
                </a:cubicBezTo>
                <a:cubicBezTo>
                  <a:pt x="327" y="230"/>
                  <a:pt x="327" y="230"/>
                  <a:pt x="327" y="230"/>
                </a:cubicBezTo>
                <a:lnTo>
                  <a:pt x="230" y="230"/>
                </a:lnTo>
                <a:close/>
              </a:path>
            </a:pathLst>
          </a:custGeom>
          <a:solidFill>
            <a:schemeClr val="bg1"/>
          </a:solidFill>
          <a:ln>
            <a:noFill/>
          </a:ln>
          <a:effectLst/>
          <a:extLst/>
        </p:spPr>
        <p:txBody>
          <a:bodyPr wrap="none" lIns="34290" tIns="17145" rIns="34290" bIns="17145" anchor="ctr"/>
          <a:lstStyle/>
          <a:p>
            <a:pPr>
              <a:defRPr/>
            </a:pPr>
            <a:endParaRPr lang="zh-CN" altLang="en-US">
              <a:solidFill>
                <a:schemeClr val="tx2">
                  <a:lumMod val="50000"/>
                </a:schemeClr>
              </a:solidFill>
            </a:endParaRPr>
          </a:p>
        </p:txBody>
      </p:sp>
      <p:sp>
        <p:nvSpPr>
          <p:cNvPr id="11" name="Freeform 13"/>
          <p:cNvSpPr>
            <a:spLocks noChangeArrowheads="1"/>
          </p:cNvSpPr>
          <p:nvPr/>
        </p:nvSpPr>
        <p:spPr bwMode="auto">
          <a:xfrm>
            <a:off x="5000688" y="3136960"/>
            <a:ext cx="572431" cy="560601"/>
          </a:xfrm>
          <a:custGeom>
            <a:avLst/>
            <a:gdLst>
              <a:gd name="T0" fmla="*/ 0 w 462"/>
              <a:gd name="T1" fmla="*/ 261013 h 452"/>
              <a:gd name="T2" fmla="*/ 0 w 462"/>
              <a:gd name="T3" fmla="*/ 261013 h 452"/>
              <a:gd name="T4" fmla="*/ 272100 w 462"/>
              <a:gd name="T5" fmla="*/ 532656 h 452"/>
              <a:gd name="T6" fmla="*/ 543021 w 462"/>
              <a:gd name="T7" fmla="*/ 261013 h 452"/>
              <a:gd name="T8" fmla="*/ 272100 w 462"/>
              <a:gd name="T9" fmla="*/ 0 h 452"/>
              <a:gd name="T10" fmla="*/ 0 w 462"/>
              <a:gd name="T11" fmla="*/ 261013 h 452"/>
              <a:gd name="T12" fmla="*/ 480591 w 462"/>
              <a:gd name="T13" fmla="*/ 261013 h 452"/>
              <a:gd name="T14" fmla="*/ 480591 w 462"/>
              <a:gd name="T15" fmla="*/ 261013 h 452"/>
              <a:gd name="T16" fmla="*/ 272100 w 462"/>
              <a:gd name="T17" fmla="*/ 480690 h 452"/>
              <a:gd name="T18" fmla="*/ 62430 w 462"/>
              <a:gd name="T19" fmla="*/ 261013 h 452"/>
              <a:gd name="T20" fmla="*/ 272100 w 462"/>
              <a:gd name="T21" fmla="*/ 51966 h 452"/>
              <a:gd name="T22" fmla="*/ 480591 w 462"/>
              <a:gd name="T23" fmla="*/ 261013 h 452"/>
              <a:gd name="T24" fmla="*/ 156663 w 462"/>
              <a:gd name="T25" fmla="*/ 207866 h 452"/>
              <a:gd name="T26" fmla="*/ 156663 w 462"/>
              <a:gd name="T27" fmla="*/ 207866 h 452"/>
              <a:gd name="T28" fmla="*/ 156663 w 462"/>
              <a:gd name="T29" fmla="*/ 314161 h 452"/>
              <a:gd name="T30" fmla="*/ 282701 w 462"/>
              <a:gd name="T31" fmla="*/ 314161 h 452"/>
              <a:gd name="T32" fmla="*/ 282701 w 462"/>
              <a:gd name="T33" fmla="*/ 386205 h 452"/>
              <a:gd name="T34" fmla="*/ 386358 w 462"/>
              <a:gd name="T35" fmla="*/ 261013 h 452"/>
              <a:gd name="T36" fmla="*/ 282701 w 462"/>
              <a:gd name="T37" fmla="*/ 145270 h 452"/>
              <a:gd name="T38" fmla="*/ 282701 w 462"/>
              <a:gd name="T39" fmla="*/ 207866 h 452"/>
              <a:gd name="T40" fmla="*/ 156663 w 462"/>
              <a:gd name="T41" fmla="*/ 207866 h 4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2" h="452">
                <a:moveTo>
                  <a:pt x="0" y="221"/>
                </a:moveTo>
                <a:lnTo>
                  <a:pt x="0" y="221"/>
                </a:lnTo>
                <a:cubicBezTo>
                  <a:pt x="0" y="354"/>
                  <a:pt x="106" y="451"/>
                  <a:pt x="231" y="451"/>
                </a:cubicBezTo>
                <a:cubicBezTo>
                  <a:pt x="355" y="451"/>
                  <a:pt x="461" y="354"/>
                  <a:pt x="461" y="221"/>
                </a:cubicBezTo>
                <a:cubicBezTo>
                  <a:pt x="461" y="97"/>
                  <a:pt x="355" y="0"/>
                  <a:pt x="231" y="0"/>
                </a:cubicBezTo>
                <a:cubicBezTo>
                  <a:pt x="106" y="0"/>
                  <a:pt x="0" y="97"/>
                  <a:pt x="0" y="221"/>
                </a:cubicBezTo>
                <a:close/>
                <a:moveTo>
                  <a:pt x="408" y="221"/>
                </a:moveTo>
                <a:lnTo>
                  <a:pt x="408" y="221"/>
                </a:lnTo>
                <a:cubicBezTo>
                  <a:pt x="408" y="327"/>
                  <a:pt x="328" y="407"/>
                  <a:pt x="231" y="407"/>
                </a:cubicBezTo>
                <a:cubicBezTo>
                  <a:pt x="133" y="407"/>
                  <a:pt x="53" y="327"/>
                  <a:pt x="53" y="221"/>
                </a:cubicBezTo>
                <a:cubicBezTo>
                  <a:pt x="53" y="123"/>
                  <a:pt x="133" y="44"/>
                  <a:pt x="231" y="44"/>
                </a:cubicBezTo>
                <a:cubicBezTo>
                  <a:pt x="328" y="44"/>
                  <a:pt x="408" y="123"/>
                  <a:pt x="408" y="221"/>
                </a:cubicBezTo>
                <a:close/>
                <a:moveTo>
                  <a:pt x="133" y="176"/>
                </a:moveTo>
                <a:lnTo>
                  <a:pt x="133" y="176"/>
                </a:lnTo>
                <a:cubicBezTo>
                  <a:pt x="133" y="266"/>
                  <a:pt x="133" y="266"/>
                  <a:pt x="133" y="266"/>
                </a:cubicBezTo>
                <a:cubicBezTo>
                  <a:pt x="240" y="266"/>
                  <a:pt x="240" y="266"/>
                  <a:pt x="240" y="266"/>
                </a:cubicBezTo>
                <a:cubicBezTo>
                  <a:pt x="240" y="327"/>
                  <a:pt x="240" y="327"/>
                  <a:pt x="240" y="327"/>
                </a:cubicBezTo>
                <a:cubicBezTo>
                  <a:pt x="328" y="221"/>
                  <a:pt x="328" y="221"/>
                  <a:pt x="328" y="221"/>
                </a:cubicBezTo>
                <a:cubicBezTo>
                  <a:pt x="240" y="123"/>
                  <a:pt x="240" y="123"/>
                  <a:pt x="240" y="123"/>
                </a:cubicBezTo>
                <a:cubicBezTo>
                  <a:pt x="240" y="176"/>
                  <a:pt x="240" y="176"/>
                  <a:pt x="240" y="176"/>
                </a:cubicBezTo>
                <a:lnTo>
                  <a:pt x="133" y="176"/>
                </a:lnTo>
                <a:close/>
              </a:path>
            </a:pathLst>
          </a:custGeom>
          <a:solidFill>
            <a:schemeClr val="bg1"/>
          </a:solidFill>
          <a:ln>
            <a:noFill/>
          </a:ln>
          <a:effectLst/>
          <a:extLst/>
        </p:spPr>
        <p:txBody>
          <a:bodyPr wrap="none" lIns="34290" tIns="17145" rIns="34290" bIns="17145" anchor="ctr"/>
          <a:lstStyle/>
          <a:p>
            <a:pPr>
              <a:defRPr/>
            </a:pPr>
            <a:endParaRPr lang="zh-CN" altLang="en-US">
              <a:solidFill>
                <a:schemeClr val="tx2">
                  <a:lumMod val="50000"/>
                </a:schemeClr>
              </a:solidFill>
            </a:endParaRPr>
          </a:p>
        </p:txBody>
      </p:sp>
      <p:sp>
        <p:nvSpPr>
          <p:cNvPr id="12" name="Content Placeholder 2"/>
          <p:cNvSpPr txBox="1">
            <a:spLocks/>
          </p:cNvSpPr>
          <p:nvPr/>
        </p:nvSpPr>
        <p:spPr bwMode="auto">
          <a:xfrm>
            <a:off x="3395314" y="1857497"/>
            <a:ext cx="2540062" cy="887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solidFill>
                <a:latin typeface="微软雅黑" pitchFamily="34" charset="-122"/>
                <a:ea typeface="微软雅黑" pitchFamily="34" charset="-122"/>
                <a:cs typeface="Raleway"/>
              </a:rPr>
              <a:t>输入你的</a:t>
            </a:r>
            <a:r>
              <a:rPr lang="zh-CN" altLang="en-US" sz="1400" b="1" kern="0" dirty="0" smtClean="0">
                <a:solidFill>
                  <a:schemeClr val="bg1"/>
                </a:solidFill>
                <a:latin typeface="微软雅黑" pitchFamily="34" charset="-122"/>
                <a:ea typeface="微软雅黑" pitchFamily="34" charset="-122"/>
                <a:cs typeface="Raleway"/>
              </a:rPr>
              <a:t>标题</a:t>
            </a:r>
            <a:endParaRPr lang="en-US" altLang="zh-CN" sz="1400" b="1" kern="0" dirty="0" smtClean="0">
              <a:solidFill>
                <a:schemeClr val="bg1"/>
              </a:solidFill>
              <a:latin typeface="微软雅黑" pitchFamily="34" charset="-122"/>
              <a:ea typeface="微软雅黑" pitchFamily="34" charset="-122"/>
              <a:cs typeface="Raleway"/>
            </a:endParaRPr>
          </a:p>
          <a:p>
            <a:pPr defTabSz="685663">
              <a:spcBef>
                <a:spcPct val="20000"/>
              </a:spcBef>
              <a:defRPr/>
            </a:pPr>
            <a:r>
              <a:rPr lang="zh-CN" altLang="en-US" sz="900" kern="0" dirty="0">
                <a:solidFill>
                  <a:schemeClr val="bg1"/>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900" kern="0" dirty="0" smtClean="0">
                <a:solidFill>
                  <a:schemeClr val="bg1"/>
                </a:solidFill>
                <a:latin typeface="微软雅黑" pitchFamily="34" charset="-122"/>
                <a:ea typeface="微软雅黑" pitchFamily="34" charset="-122"/>
                <a:cs typeface="Raleway Light"/>
              </a:rPr>
              <a:t>里这里</a:t>
            </a:r>
            <a:r>
              <a:rPr lang="zh-CN" altLang="en-US" sz="900" kern="0" dirty="0">
                <a:solidFill>
                  <a:schemeClr val="bg1"/>
                </a:solidFill>
                <a:latin typeface="微软雅黑" pitchFamily="34" charset="-122"/>
                <a:ea typeface="微软雅黑" pitchFamily="34" charset="-122"/>
                <a:cs typeface="Raleway Light"/>
              </a:rPr>
              <a:t>输入简单的文字概述里输入简单文字</a:t>
            </a:r>
            <a:r>
              <a:rPr lang="zh-CN" altLang="en-US" sz="900" kern="0" dirty="0" smtClean="0">
                <a:solidFill>
                  <a:schemeClr val="bg1"/>
                </a:solidFill>
                <a:latin typeface="微软雅黑" pitchFamily="34" charset="-122"/>
                <a:ea typeface="微软雅黑" pitchFamily="34" charset="-122"/>
                <a:cs typeface="Raleway Light"/>
              </a:rPr>
              <a:t>概述</a:t>
            </a:r>
            <a:endParaRPr lang="en-US" altLang="zh-CN" sz="900" kern="0" dirty="0">
              <a:solidFill>
                <a:schemeClr val="bg1"/>
              </a:solidFill>
              <a:latin typeface="微软雅黑" pitchFamily="34" charset="-122"/>
              <a:ea typeface="微软雅黑" pitchFamily="34" charset="-122"/>
              <a:cs typeface="Raleway Light"/>
            </a:endParaRPr>
          </a:p>
        </p:txBody>
      </p:sp>
      <p:sp>
        <p:nvSpPr>
          <p:cNvPr id="13" name="Content Placeholder 2"/>
          <p:cNvSpPr txBox="1">
            <a:spLocks/>
          </p:cNvSpPr>
          <p:nvPr/>
        </p:nvSpPr>
        <p:spPr bwMode="auto">
          <a:xfrm>
            <a:off x="6047074" y="2939537"/>
            <a:ext cx="2540062" cy="887181"/>
          </a:xfrm>
          <a:prstGeom prst="rect">
            <a:avLst/>
          </a:prstGeom>
          <a:noFill/>
          <a:ln>
            <a:noFill/>
          </a:ln>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solidFill>
                <a:latin typeface="微软雅黑" pitchFamily="34" charset="-122"/>
                <a:ea typeface="微软雅黑" pitchFamily="34" charset="-122"/>
                <a:cs typeface="Raleway"/>
              </a:rPr>
              <a:t>输入你的</a:t>
            </a:r>
            <a:r>
              <a:rPr lang="zh-CN" altLang="en-US" sz="1400" b="1" kern="0" dirty="0" smtClean="0">
                <a:solidFill>
                  <a:schemeClr val="bg1"/>
                </a:solidFill>
                <a:latin typeface="微软雅黑" pitchFamily="34" charset="-122"/>
                <a:ea typeface="微软雅黑" pitchFamily="34" charset="-122"/>
                <a:cs typeface="Raleway"/>
              </a:rPr>
              <a:t>标题</a:t>
            </a:r>
            <a:endParaRPr lang="en-US" altLang="zh-CN" sz="1400" b="1" kern="0" dirty="0" smtClean="0">
              <a:solidFill>
                <a:schemeClr val="bg1"/>
              </a:solidFill>
              <a:latin typeface="微软雅黑" pitchFamily="34" charset="-122"/>
              <a:ea typeface="微软雅黑" pitchFamily="34" charset="-122"/>
              <a:cs typeface="Raleway"/>
            </a:endParaRPr>
          </a:p>
          <a:p>
            <a:pPr defTabSz="685663">
              <a:spcBef>
                <a:spcPct val="20000"/>
              </a:spcBef>
              <a:defRPr/>
            </a:pPr>
            <a:r>
              <a:rPr lang="zh-CN" altLang="en-US" sz="900" kern="0" dirty="0">
                <a:solidFill>
                  <a:schemeClr val="bg1"/>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900" kern="0" dirty="0" smtClean="0">
                <a:solidFill>
                  <a:schemeClr val="bg1"/>
                </a:solidFill>
                <a:latin typeface="微软雅黑" pitchFamily="34" charset="-122"/>
                <a:ea typeface="微软雅黑" pitchFamily="34" charset="-122"/>
                <a:cs typeface="Raleway Light"/>
              </a:rPr>
              <a:t>里这里</a:t>
            </a:r>
            <a:r>
              <a:rPr lang="zh-CN" altLang="en-US" sz="900" kern="0" dirty="0">
                <a:solidFill>
                  <a:schemeClr val="bg1"/>
                </a:solidFill>
                <a:latin typeface="微软雅黑" pitchFamily="34" charset="-122"/>
                <a:ea typeface="微软雅黑" pitchFamily="34" charset="-122"/>
                <a:cs typeface="Raleway Light"/>
              </a:rPr>
              <a:t>输入简单的文字概述里输入简单文字</a:t>
            </a:r>
            <a:r>
              <a:rPr lang="zh-CN" altLang="en-US" sz="900" kern="0" dirty="0" smtClean="0">
                <a:solidFill>
                  <a:schemeClr val="bg1"/>
                </a:solidFill>
                <a:latin typeface="微软雅黑" pitchFamily="34" charset="-122"/>
                <a:ea typeface="微软雅黑" pitchFamily="34" charset="-122"/>
                <a:cs typeface="Raleway Light"/>
              </a:rPr>
              <a:t>概述</a:t>
            </a:r>
            <a:endParaRPr lang="en-US" altLang="zh-CN" sz="900" kern="0" dirty="0">
              <a:solidFill>
                <a:schemeClr val="bg1"/>
              </a:solidFill>
              <a:latin typeface="微软雅黑" pitchFamily="34" charset="-122"/>
              <a:ea typeface="微软雅黑" pitchFamily="34" charset="-122"/>
              <a:cs typeface="Raleway Light"/>
            </a:endParaRPr>
          </a:p>
        </p:txBody>
      </p:sp>
      <p:sp>
        <p:nvSpPr>
          <p:cNvPr id="14" name="TextBox 13"/>
          <p:cNvSpPr txBox="1"/>
          <p:nvPr/>
        </p:nvSpPr>
        <p:spPr>
          <a:xfrm>
            <a:off x="927459" y="1765308"/>
            <a:ext cx="755335" cy="769441"/>
          </a:xfrm>
          <a:prstGeom prst="rect">
            <a:avLst/>
          </a:prstGeom>
          <a:noFill/>
        </p:spPr>
        <p:txBody>
          <a:bodyPr wrap="non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15" name="TextBox 14"/>
          <p:cNvSpPr txBox="1"/>
          <p:nvPr/>
        </p:nvSpPr>
        <p:spPr>
          <a:xfrm>
            <a:off x="3571599" y="2999748"/>
            <a:ext cx="755335" cy="769441"/>
          </a:xfrm>
          <a:prstGeom prst="rect">
            <a:avLst/>
          </a:prstGeom>
          <a:noFill/>
        </p:spPr>
        <p:txBody>
          <a:bodyPr wrap="none" rtlCol="0">
            <a:spAutoFit/>
          </a:bodyPr>
          <a:lstStyle/>
          <a:p>
            <a:r>
              <a:rPr lang="en-US" altLang="zh-CN" sz="4400" b="1" dirty="0" smtClean="0">
                <a:solidFill>
                  <a:schemeClr val="bg1"/>
                </a:solidFill>
              </a:rPr>
              <a:t>02</a:t>
            </a:r>
            <a:endParaRPr lang="zh-CN" altLang="en-US" sz="4400" b="1" dirty="0">
              <a:solidFill>
                <a:schemeClr val="bg1"/>
              </a:solidFill>
            </a:endParaRPr>
          </a:p>
        </p:txBody>
      </p:sp>
      <p:sp>
        <p:nvSpPr>
          <p:cNvPr id="16" name="TextBox 15"/>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68363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250"/>
                                        <p:tgtEl>
                                          <p:spTgt spid="12"/>
                                        </p:tgtEl>
                                      </p:cBhvr>
                                    </p:animEffect>
                                  </p:childTnLst>
                                </p:cTn>
                              </p:par>
                            </p:childTnLst>
                          </p:cTn>
                        </p:par>
                        <p:par>
                          <p:cTn id="32" fill="hold">
                            <p:stCondLst>
                              <p:cond delay="375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4250"/>
                            </p:stCondLst>
                            <p:childTnLst>
                              <p:par>
                                <p:cTn id="37" presetID="10" presetClass="entr" presetSubtype="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par>
                          <p:cTn id="44" fill="hold">
                            <p:stCondLst>
                              <p:cond delay="525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575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par>
                          <p:cTn id="54" fill="hold">
                            <p:stCondLst>
                              <p:cond delay="6250"/>
                            </p:stCondLst>
                            <p:childTnLst>
                              <p:par>
                                <p:cTn id="55" presetID="53" presetClass="entr" presetSubtype="16"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par>
                          <p:cTn id="60" fill="hold">
                            <p:stCondLst>
                              <p:cond delay="6750"/>
                            </p:stCondLst>
                            <p:childTnLst>
                              <p:par>
                                <p:cTn id="61" presetID="10" presetClass="entr" presetSubtype="0"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par>
                          <p:cTn id="64" fill="hold">
                            <p:stCondLst>
                              <p:cond delay="7250"/>
                            </p:stCondLst>
                            <p:childTnLst>
                              <p:par>
                                <p:cTn id="65" presetID="2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7" name="组合 11986"/>
          <p:cNvGrpSpPr/>
          <p:nvPr/>
        </p:nvGrpSpPr>
        <p:grpSpPr>
          <a:xfrm>
            <a:off x="388938" y="1597026"/>
            <a:ext cx="1777999" cy="3370262"/>
            <a:chOff x="388938" y="1597026"/>
            <a:chExt cx="1777999" cy="3370262"/>
          </a:xfrm>
        </p:grpSpPr>
        <p:sp>
          <p:nvSpPr>
            <p:cNvPr id="11959" name="Freeform 3868"/>
            <p:cNvSpPr>
              <a:spLocks/>
            </p:cNvSpPr>
            <p:nvPr/>
          </p:nvSpPr>
          <p:spPr bwMode="auto">
            <a:xfrm>
              <a:off x="679450" y="3529013"/>
              <a:ext cx="788987" cy="1263650"/>
            </a:xfrm>
            <a:custGeom>
              <a:avLst/>
              <a:gdLst>
                <a:gd name="T0" fmla="*/ 3 w 446"/>
                <a:gd name="T1" fmla="*/ 9 h 715"/>
                <a:gd name="T2" fmla="*/ 9 w 446"/>
                <a:gd name="T3" fmla="*/ 354 h 715"/>
                <a:gd name="T4" fmla="*/ 14 w 446"/>
                <a:gd name="T5" fmla="*/ 547 h 715"/>
                <a:gd name="T6" fmla="*/ 15 w 446"/>
                <a:gd name="T7" fmla="*/ 712 h 715"/>
                <a:gd name="T8" fmla="*/ 97 w 446"/>
                <a:gd name="T9" fmla="*/ 713 h 715"/>
                <a:gd name="T10" fmla="*/ 106 w 446"/>
                <a:gd name="T11" fmla="*/ 641 h 715"/>
                <a:gd name="T12" fmla="*/ 122 w 446"/>
                <a:gd name="T13" fmla="*/ 442 h 715"/>
                <a:gd name="T14" fmla="*/ 128 w 446"/>
                <a:gd name="T15" fmla="*/ 320 h 715"/>
                <a:gd name="T16" fmla="*/ 152 w 446"/>
                <a:gd name="T17" fmla="*/ 226 h 715"/>
                <a:gd name="T18" fmla="*/ 271 w 446"/>
                <a:gd name="T19" fmla="*/ 223 h 715"/>
                <a:gd name="T20" fmla="*/ 297 w 446"/>
                <a:gd name="T21" fmla="*/ 321 h 715"/>
                <a:gd name="T22" fmla="*/ 311 w 446"/>
                <a:gd name="T23" fmla="*/ 487 h 715"/>
                <a:gd name="T24" fmla="*/ 326 w 446"/>
                <a:gd name="T25" fmla="*/ 709 h 715"/>
                <a:gd name="T26" fmla="*/ 409 w 446"/>
                <a:gd name="T27" fmla="*/ 709 h 715"/>
                <a:gd name="T28" fmla="*/ 416 w 446"/>
                <a:gd name="T29" fmla="*/ 533 h 715"/>
                <a:gd name="T30" fmla="*/ 433 w 446"/>
                <a:gd name="T31" fmla="*/ 293 h 715"/>
                <a:gd name="T32" fmla="*/ 444 w 446"/>
                <a:gd name="T33" fmla="*/ 126 h 715"/>
                <a:gd name="T34" fmla="*/ 444 w 446"/>
                <a:gd name="T35"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6" h="715">
                  <a:moveTo>
                    <a:pt x="3" y="9"/>
                  </a:moveTo>
                  <a:cubicBezTo>
                    <a:pt x="0" y="146"/>
                    <a:pt x="6" y="240"/>
                    <a:pt x="9" y="354"/>
                  </a:cubicBezTo>
                  <a:cubicBezTo>
                    <a:pt x="12" y="420"/>
                    <a:pt x="14" y="466"/>
                    <a:pt x="14" y="547"/>
                  </a:cubicBezTo>
                  <a:cubicBezTo>
                    <a:pt x="14" y="622"/>
                    <a:pt x="14" y="666"/>
                    <a:pt x="15" y="712"/>
                  </a:cubicBezTo>
                  <a:cubicBezTo>
                    <a:pt x="33" y="712"/>
                    <a:pt x="97" y="713"/>
                    <a:pt x="97" y="713"/>
                  </a:cubicBezTo>
                  <a:cubicBezTo>
                    <a:pt x="97" y="713"/>
                    <a:pt x="103" y="666"/>
                    <a:pt x="106" y="641"/>
                  </a:cubicBezTo>
                  <a:cubicBezTo>
                    <a:pt x="109" y="566"/>
                    <a:pt x="113" y="517"/>
                    <a:pt x="122" y="442"/>
                  </a:cubicBezTo>
                  <a:cubicBezTo>
                    <a:pt x="125" y="408"/>
                    <a:pt x="128" y="354"/>
                    <a:pt x="128" y="320"/>
                  </a:cubicBezTo>
                  <a:cubicBezTo>
                    <a:pt x="128" y="291"/>
                    <a:pt x="138" y="227"/>
                    <a:pt x="152" y="226"/>
                  </a:cubicBezTo>
                  <a:cubicBezTo>
                    <a:pt x="203" y="221"/>
                    <a:pt x="221" y="218"/>
                    <a:pt x="271" y="223"/>
                  </a:cubicBezTo>
                  <a:cubicBezTo>
                    <a:pt x="288" y="224"/>
                    <a:pt x="293" y="285"/>
                    <a:pt x="297" y="321"/>
                  </a:cubicBezTo>
                  <a:cubicBezTo>
                    <a:pt x="304" y="375"/>
                    <a:pt x="308" y="422"/>
                    <a:pt x="311" y="487"/>
                  </a:cubicBezTo>
                  <a:cubicBezTo>
                    <a:pt x="315" y="564"/>
                    <a:pt x="328" y="616"/>
                    <a:pt x="326" y="709"/>
                  </a:cubicBezTo>
                  <a:cubicBezTo>
                    <a:pt x="357" y="715"/>
                    <a:pt x="375" y="712"/>
                    <a:pt x="409" y="709"/>
                  </a:cubicBezTo>
                  <a:cubicBezTo>
                    <a:pt x="409" y="595"/>
                    <a:pt x="411" y="592"/>
                    <a:pt x="416" y="533"/>
                  </a:cubicBezTo>
                  <a:cubicBezTo>
                    <a:pt x="420" y="466"/>
                    <a:pt x="423" y="395"/>
                    <a:pt x="433" y="293"/>
                  </a:cubicBezTo>
                  <a:cubicBezTo>
                    <a:pt x="439" y="230"/>
                    <a:pt x="446" y="186"/>
                    <a:pt x="444" y="126"/>
                  </a:cubicBezTo>
                  <a:cubicBezTo>
                    <a:pt x="442" y="77"/>
                    <a:pt x="445" y="63"/>
                    <a:pt x="444" y="0"/>
                  </a:cubicBezTo>
                </a:path>
              </a:pathLst>
            </a:custGeom>
            <a:solidFill>
              <a:srgbClr val="2280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0" name="Freeform 3869"/>
            <p:cNvSpPr>
              <a:spLocks/>
            </p:cNvSpPr>
            <p:nvPr/>
          </p:nvSpPr>
          <p:spPr bwMode="auto">
            <a:xfrm>
              <a:off x="573088" y="4783138"/>
              <a:ext cx="288925" cy="184150"/>
            </a:xfrm>
            <a:custGeom>
              <a:avLst/>
              <a:gdLst>
                <a:gd name="T0" fmla="*/ 74 w 163"/>
                <a:gd name="T1" fmla="*/ 0 h 104"/>
                <a:gd name="T2" fmla="*/ 3 w 163"/>
                <a:gd name="T3" fmla="*/ 70 h 104"/>
                <a:gd name="T4" fmla="*/ 102 w 163"/>
                <a:gd name="T5" fmla="*/ 70 h 104"/>
                <a:gd name="T6" fmla="*/ 102 w 163"/>
                <a:gd name="T7" fmla="*/ 76 h 104"/>
                <a:gd name="T8" fmla="*/ 160 w 163"/>
                <a:gd name="T9" fmla="*/ 68 h 104"/>
                <a:gd name="T10" fmla="*/ 157 w 163"/>
                <a:gd name="T11" fmla="*/ 0 h 104"/>
              </a:gdLst>
              <a:ahLst/>
              <a:cxnLst>
                <a:cxn ang="0">
                  <a:pos x="T0" y="T1"/>
                </a:cxn>
                <a:cxn ang="0">
                  <a:pos x="T2" y="T3"/>
                </a:cxn>
                <a:cxn ang="0">
                  <a:pos x="T4" y="T5"/>
                </a:cxn>
                <a:cxn ang="0">
                  <a:pos x="T6" y="T7"/>
                </a:cxn>
                <a:cxn ang="0">
                  <a:pos x="T8" y="T9"/>
                </a:cxn>
                <a:cxn ang="0">
                  <a:pos x="T10" y="T11"/>
                </a:cxn>
              </a:cxnLst>
              <a:rect l="0" t="0" r="r" b="b"/>
              <a:pathLst>
                <a:path w="163" h="104">
                  <a:moveTo>
                    <a:pt x="74" y="0"/>
                  </a:moveTo>
                  <a:cubicBezTo>
                    <a:pt x="55" y="18"/>
                    <a:pt x="0" y="55"/>
                    <a:pt x="3" y="70"/>
                  </a:cubicBezTo>
                  <a:cubicBezTo>
                    <a:pt x="10" y="104"/>
                    <a:pt x="82" y="83"/>
                    <a:pt x="102" y="70"/>
                  </a:cubicBezTo>
                  <a:cubicBezTo>
                    <a:pt x="102" y="73"/>
                    <a:pt x="102" y="73"/>
                    <a:pt x="102" y="76"/>
                  </a:cubicBezTo>
                  <a:cubicBezTo>
                    <a:pt x="132" y="73"/>
                    <a:pt x="143" y="73"/>
                    <a:pt x="160" y="68"/>
                  </a:cubicBezTo>
                  <a:cubicBezTo>
                    <a:pt x="163" y="50"/>
                    <a:pt x="163" y="13"/>
                    <a:pt x="157" y="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1" name="Freeform 3870"/>
            <p:cNvSpPr>
              <a:spLocks/>
            </p:cNvSpPr>
            <p:nvPr/>
          </p:nvSpPr>
          <p:spPr bwMode="auto">
            <a:xfrm>
              <a:off x="1244600" y="4776788"/>
              <a:ext cx="290512" cy="182563"/>
            </a:xfrm>
            <a:custGeom>
              <a:avLst/>
              <a:gdLst>
                <a:gd name="T0" fmla="*/ 90 w 164"/>
                <a:gd name="T1" fmla="*/ 0 h 104"/>
                <a:gd name="T2" fmla="*/ 161 w 164"/>
                <a:gd name="T3" fmla="*/ 70 h 104"/>
                <a:gd name="T4" fmla="*/ 62 w 164"/>
                <a:gd name="T5" fmla="*/ 70 h 104"/>
                <a:gd name="T6" fmla="*/ 62 w 164"/>
                <a:gd name="T7" fmla="*/ 76 h 104"/>
                <a:gd name="T8" fmla="*/ 4 w 164"/>
                <a:gd name="T9" fmla="*/ 68 h 104"/>
                <a:gd name="T10" fmla="*/ 7 w 164"/>
                <a:gd name="T11" fmla="*/ 0 h 104"/>
              </a:gdLst>
              <a:ahLst/>
              <a:cxnLst>
                <a:cxn ang="0">
                  <a:pos x="T0" y="T1"/>
                </a:cxn>
                <a:cxn ang="0">
                  <a:pos x="T2" y="T3"/>
                </a:cxn>
                <a:cxn ang="0">
                  <a:pos x="T4" y="T5"/>
                </a:cxn>
                <a:cxn ang="0">
                  <a:pos x="T6" y="T7"/>
                </a:cxn>
                <a:cxn ang="0">
                  <a:pos x="T8" y="T9"/>
                </a:cxn>
                <a:cxn ang="0">
                  <a:pos x="T10" y="T11"/>
                </a:cxn>
              </a:cxnLst>
              <a:rect l="0" t="0" r="r" b="b"/>
              <a:pathLst>
                <a:path w="164" h="104">
                  <a:moveTo>
                    <a:pt x="90" y="0"/>
                  </a:moveTo>
                  <a:cubicBezTo>
                    <a:pt x="109" y="18"/>
                    <a:pt x="164" y="55"/>
                    <a:pt x="161" y="70"/>
                  </a:cubicBezTo>
                  <a:cubicBezTo>
                    <a:pt x="153" y="104"/>
                    <a:pt x="82" y="83"/>
                    <a:pt x="62" y="70"/>
                  </a:cubicBezTo>
                  <a:cubicBezTo>
                    <a:pt x="62" y="73"/>
                    <a:pt x="62" y="73"/>
                    <a:pt x="62" y="76"/>
                  </a:cubicBezTo>
                  <a:cubicBezTo>
                    <a:pt x="32" y="73"/>
                    <a:pt x="21" y="73"/>
                    <a:pt x="4" y="68"/>
                  </a:cubicBezTo>
                  <a:cubicBezTo>
                    <a:pt x="0" y="50"/>
                    <a:pt x="0" y="13"/>
                    <a:pt x="7" y="0"/>
                  </a:cubicBezTo>
                </a:path>
              </a:pathLst>
            </a:custGeom>
            <a:solidFill>
              <a:srgbClr val="1A1A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2" name="Freeform 3871"/>
            <p:cNvSpPr>
              <a:spLocks/>
            </p:cNvSpPr>
            <p:nvPr/>
          </p:nvSpPr>
          <p:spPr bwMode="auto">
            <a:xfrm>
              <a:off x="685800" y="3589338"/>
              <a:ext cx="115887" cy="150813"/>
            </a:xfrm>
            <a:custGeom>
              <a:avLst/>
              <a:gdLst>
                <a:gd name="T0" fmla="*/ 63 w 66"/>
                <a:gd name="T1" fmla="*/ 0 h 86"/>
                <a:gd name="T2" fmla="*/ 64 w 66"/>
                <a:gd name="T3" fmla="*/ 5 h 86"/>
                <a:gd name="T4" fmla="*/ 66 w 66"/>
                <a:gd name="T5" fmla="*/ 19 h 86"/>
                <a:gd name="T6" fmla="*/ 65 w 66"/>
                <a:gd name="T7" fmla="*/ 28 h 86"/>
                <a:gd name="T8" fmla="*/ 63 w 66"/>
                <a:gd name="T9" fmla="*/ 38 h 86"/>
                <a:gd name="T10" fmla="*/ 60 w 66"/>
                <a:gd name="T11" fmla="*/ 49 h 86"/>
                <a:gd name="T12" fmla="*/ 54 w 66"/>
                <a:gd name="T13" fmla="*/ 60 h 86"/>
                <a:gd name="T14" fmla="*/ 47 w 66"/>
                <a:gd name="T15" fmla="*/ 69 h 86"/>
                <a:gd name="T16" fmla="*/ 37 w 66"/>
                <a:gd name="T17" fmla="*/ 76 h 86"/>
                <a:gd name="T18" fmla="*/ 28 w 66"/>
                <a:gd name="T19" fmla="*/ 82 h 86"/>
                <a:gd name="T20" fmla="*/ 19 w 66"/>
                <a:gd name="T21" fmla="*/ 85 h 86"/>
                <a:gd name="T22" fmla="*/ 11 w 66"/>
                <a:gd name="T23" fmla="*/ 86 h 86"/>
                <a:gd name="T24" fmla="*/ 5 w 66"/>
                <a:gd name="T25" fmla="*/ 86 h 86"/>
                <a:gd name="T26" fmla="*/ 0 w 66"/>
                <a:gd name="T27" fmla="*/ 86 h 86"/>
                <a:gd name="T28" fmla="*/ 0 w 66"/>
                <a:gd name="T29" fmla="*/ 85 h 86"/>
                <a:gd name="T30" fmla="*/ 4 w 66"/>
                <a:gd name="T31" fmla="*/ 84 h 86"/>
                <a:gd name="T32" fmla="*/ 10 w 66"/>
                <a:gd name="T33" fmla="*/ 82 h 86"/>
                <a:gd name="T34" fmla="*/ 17 w 66"/>
                <a:gd name="T35" fmla="*/ 80 h 86"/>
                <a:gd name="T36" fmla="*/ 25 w 66"/>
                <a:gd name="T37" fmla="*/ 76 h 86"/>
                <a:gd name="T38" fmla="*/ 33 w 66"/>
                <a:gd name="T39" fmla="*/ 71 h 86"/>
                <a:gd name="T40" fmla="*/ 41 w 66"/>
                <a:gd name="T41" fmla="*/ 64 h 86"/>
                <a:gd name="T42" fmla="*/ 48 w 66"/>
                <a:gd name="T43" fmla="*/ 55 h 86"/>
                <a:gd name="T44" fmla="*/ 61 w 66"/>
                <a:gd name="T45" fmla="*/ 18 h 86"/>
                <a:gd name="T46" fmla="*/ 62 w 66"/>
                <a:gd name="T47" fmla="*/ 0 h 86"/>
                <a:gd name="T48" fmla="*/ 63 w 66"/>
                <a:gd name="T4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86">
                  <a:moveTo>
                    <a:pt x="63" y="0"/>
                  </a:moveTo>
                  <a:cubicBezTo>
                    <a:pt x="63" y="0"/>
                    <a:pt x="63" y="2"/>
                    <a:pt x="64" y="5"/>
                  </a:cubicBezTo>
                  <a:cubicBezTo>
                    <a:pt x="65" y="8"/>
                    <a:pt x="66" y="13"/>
                    <a:pt x="66" y="19"/>
                  </a:cubicBezTo>
                  <a:cubicBezTo>
                    <a:pt x="66" y="21"/>
                    <a:pt x="66" y="25"/>
                    <a:pt x="65" y="28"/>
                  </a:cubicBezTo>
                  <a:cubicBezTo>
                    <a:pt x="65" y="31"/>
                    <a:pt x="64" y="35"/>
                    <a:pt x="63" y="38"/>
                  </a:cubicBezTo>
                  <a:cubicBezTo>
                    <a:pt x="63" y="42"/>
                    <a:pt x="61" y="46"/>
                    <a:pt x="60" y="49"/>
                  </a:cubicBezTo>
                  <a:cubicBezTo>
                    <a:pt x="58" y="53"/>
                    <a:pt x="56" y="56"/>
                    <a:pt x="54" y="60"/>
                  </a:cubicBezTo>
                  <a:cubicBezTo>
                    <a:pt x="52" y="63"/>
                    <a:pt x="49" y="66"/>
                    <a:pt x="47" y="69"/>
                  </a:cubicBezTo>
                  <a:cubicBezTo>
                    <a:pt x="44" y="72"/>
                    <a:pt x="41" y="74"/>
                    <a:pt x="37" y="76"/>
                  </a:cubicBezTo>
                  <a:cubicBezTo>
                    <a:pt x="34" y="79"/>
                    <a:pt x="31" y="80"/>
                    <a:pt x="28" y="82"/>
                  </a:cubicBezTo>
                  <a:cubicBezTo>
                    <a:pt x="25" y="83"/>
                    <a:pt x="22" y="84"/>
                    <a:pt x="19" y="85"/>
                  </a:cubicBezTo>
                  <a:cubicBezTo>
                    <a:pt x="16" y="85"/>
                    <a:pt x="13" y="86"/>
                    <a:pt x="11" y="86"/>
                  </a:cubicBezTo>
                  <a:cubicBezTo>
                    <a:pt x="9" y="86"/>
                    <a:pt x="7" y="86"/>
                    <a:pt x="5" y="86"/>
                  </a:cubicBezTo>
                  <a:cubicBezTo>
                    <a:pt x="2" y="86"/>
                    <a:pt x="0" y="86"/>
                    <a:pt x="0" y="86"/>
                  </a:cubicBezTo>
                  <a:cubicBezTo>
                    <a:pt x="0" y="85"/>
                    <a:pt x="0" y="85"/>
                    <a:pt x="0" y="85"/>
                  </a:cubicBezTo>
                  <a:cubicBezTo>
                    <a:pt x="0" y="85"/>
                    <a:pt x="1" y="84"/>
                    <a:pt x="4" y="84"/>
                  </a:cubicBezTo>
                  <a:cubicBezTo>
                    <a:pt x="6" y="84"/>
                    <a:pt x="8" y="83"/>
                    <a:pt x="10" y="82"/>
                  </a:cubicBezTo>
                  <a:cubicBezTo>
                    <a:pt x="12" y="82"/>
                    <a:pt x="15" y="81"/>
                    <a:pt x="17" y="80"/>
                  </a:cubicBezTo>
                  <a:cubicBezTo>
                    <a:pt x="20" y="79"/>
                    <a:pt x="22" y="78"/>
                    <a:pt x="25" y="76"/>
                  </a:cubicBezTo>
                  <a:cubicBezTo>
                    <a:pt x="28" y="75"/>
                    <a:pt x="31" y="73"/>
                    <a:pt x="33" y="71"/>
                  </a:cubicBezTo>
                  <a:cubicBezTo>
                    <a:pt x="36" y="69"/>
                    <a:pt x="38" y="66"/>
                    <a:pt x="41" y="64"/>
                  </a:cubicBezTo>
                  <a:cubicBezTo>
                    <a:pt x="43" y="61"/>
                    <a:pt x="46" y="58"/>
                    <a:pt x="48" y="55"/>
                  </a:cubicBezTo>
                  <a:cubicBezTo>
                    <a:pt x="56" y="43"/>
                    <a:pt x="59" y="29"/>
                    <a:pt x="61" y="18"/>
                  </a:cubicBezTo>
                  <a:cubicBezTo>
                    <a:pt x="62" y="7"/>
                    <a:pt x="62" y="0"/>
                    <a:pt x="62" y="0"/>
                  </a:cubicBezTo>
                  <a:lnTo>
                    <a:pt x="63" y="0"/>
                  </a:lnTo>
                  <a:close/>
                </a:path>
              </a:pathLst>
            </a:custGeom>
            <a:solidFill>
              <a:srgbClr val="1D6D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3" name="Freeform 3872"/>
            <p:cNvSpPr>
              <a:spLocks/>
            </p:cNvSpPr>
            <p:nvPr/>
          </p:nvSpPr>
          <p:spPr bwMode="auto">
            <a:xfrm>
              <a:off x="1349375" y="3589338"/>
              <a:ext cx="111125" cy="150813"/>
            </a:xfrm>
            <a:custGeom>
              <a:avLst/>
              <a:gdLst>
                <a:gd name="T0" fmla="*/ 1 w 63"/>
                <a:gd name="T1" fmla="*/ 0 h 86"/>
                <a:gd name="T2" fmla="*/ 2 w 63"/>
                <a:gd name="T3" fmla="*/ 5 h 86"/>
                <a:gd name="T4" fmla="*/ 6 w 63"/>
                <a:gd name="T5" fmla="*/ 17 h 86"/>
                <a:gd name="T6" fmla="*/ 8 w 63"/>
                <a:gd name="T7" fmla="*/ 26 h 86"/>
                <a:gd name="T8" fmla="*/ 12 w 63"/>
                <a:gd name="T9" fmla="*/ 34 h 86"/>
                <a:gd name="T10" fmla="*/ 16 w 63"/>
                <a:gd name="T11" fmla="*/ 43 h 86"/>
                <a:gd name="T12" fmla="*/ 21 w 63"/>
                <a:gd name="T13" fmla="*/ 52 h 86"/>
                <a:gd name="T14" fmla="*/ 27 w 63"/>
                <a:gd name="T15" fmla="*/ 60 h 86"/>
                <a:gd name="T16" fmla="*/ 33 w 63"/>
                <a:gd name="T17" fmla="*/ 66 h 86"/>
                <a:gd name="T18" fmla="*/ 40 w 63"/>
                <a:gd name="T19" fmla="*/ 72 h 86"/>
                <a:gd name="T20" fmla="*/ 47 w 63"/>
                <a:gd name="T21" fmla="*/ 77 h 86"/>
                <a:gd name="T22" fmla="*/ 54 w 63"/>
                <a:gd name="T23" fmla="*/ 80 h 86"/>
                <a:gd name="T24" fmla="*/ 59 w 63"/>
                <a:gd name="T25" fmla="*/ 83 h 86"/>
                <a:gd name="T26" fmla="*/ 63 w 63"/>
                <a:gd name="T27" fmla="*/ 85 h 86"/>
                <a:gd name="T28" fmla="*/ 63 w 63"/>
                <a:gd name="T29" fmla="*/ 86 h 86"/>
                <a:gd name="T30" fmla="*/ 58 w 63"/>
                <a:gd name="T31" fmla="*/ 85 h 86"/>
                <a:gd name="T32" fmla="*/ 53 w 63"/>
                <a:gd name="T33" fmla="*/ 83 h 86"/>
                <a:gd name="T34" fmla="*/ 46 w 63"/>
                <a:gd name="T35" fmla="*/ 81 h 86"/>
                <a:gd name="T36" fmla="*/ 37 w 63"/>
                <a:gd name="T37" fmla="*/ 77 h 86"/>
                <a:gd name="T38" fmla="*/ 29 w 63"/>
                <a:gd name="T39" fmla="*/ 72 h 86"/>
                <a:gd name="T40" fmla="*/ 21 w 63"/>
                <a:gd name="T41" fmla="*/ 65 h 86"/>
                <a:gd name="T42" fmla="*/ 14 w 63"/>
                <a:gd name="T43" fmla="*/ 56 h 86"/>
                <a:gd name="T44" fmla="*/ 1 w 63"/>
                <a:gd name="T45" fmla="*/ 18 h 86"/>
                <a:gd name="T46" fmla="*/ 0 w 63"/>
                <a:gd name="T47" fmla="*/ 0 h 86"/>
                <a:gd name="T48" fmla="*/ 1 w 63"/>
                <a:gd name="T4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 h="86">
                  <a:moveTo>
                    <a:pt x="1" y="0"/>
                  </a:moveTo>
                  <a:cubicBezTo>
                    <a:pt x="1" y="0"/>
                    <a:pt x="2" y="2"/>
                    <a:pt x="2" y="5"/>
                  </a:cubicBezTo>
                  <a:cubicBezTo>
                    <a:pt x="3" y="8"/>
                    <a:pt x="4" y="12"/>
                    <a:pt x="6" y="17"/>
                  </a:cubicBezTo>
                  <a:cubicBezTo>
                    <a:pt x="7" y="20"/>
                    <a:pt x="8" y="23"/>
                    <a:pt x="8" y="26"/>
                  </a:cubicBezTo>
                  <a:cubicBezTo>
                    <a:pt x="9" y="28"/>
                    <a:pt x="11" y="31"/>
                    <a:pt x="12" y="34"/>
                  </a:cubicBezTo>
                  <a:cubicBezTo>
                    <a:pt x="13" y="37"/>
                    <a:pt x="14" y="40"/>
                    <a:pt x="16" y="43"/>
                  </a:cubicBezTo>
                  <a:cubicBezTo>
                    <a:pt x="17" y="46"/>
                    <a:pt x="19" y="49"/>
                    <a:pt x="21" y="52"/>
                  </a:cubicBezTo>
                  <a:cubicBezTo>
                    <a:pt x="23" y="55"/>
                    <a:pt x="25" y="57"/>
                    <a:pt x="27" y="60"/>
                  </a:cubicBezTo>
                  <a:cubicBezTo>
                    <a:pt x="29" y="62"/>
                    <a:pt x="31" y="64"/>
                    <a:pt x="33" y="66"/>
                  </a:cubicBezTo>
                  <a:cubicBezTo>
                    <a:pt x="36" y="68"/>
                    <a:pt x="38" y="70"/>
                    <a:pt x="40" y="72"/>
                  </a:cubicBezTo>
                  <a:cubicBezTo>
                    <a:pt x="43" y="74"/>
                    <a:pt x="45" y="75"/>
                    <a:pt x="47" y="77"/>
                  </a:cubicBezTo>
                  <a:cubicBezTo>
                    <a:pt x="50" y="78"/>
                    <a:pt x="52" y="79"/>
                    <a:pt x="54" y="80"/>
                  </a:cubicBezTo>
                  <a:cubicBezTo>
                    <a:pt x="56" y="81"/>
                    <a:pt x="57" y="82"/>
                    <a:pt x="59" y="83"/>
                  </a:cubicBezTo>
                  <a:cubicBezTo>
                    <a:pt x="62" y="84"/>
                    <a:pt x="63" y="85"/>
                    <a:pt x="63" y="85"/>
                  </a:cubicBezTo>
                  <a:cubicBezTo>
                    <a:pt x="63" y="86"/>
                    <a:pt x="63" y="86"/>
                    <a:pt x="63" y="86"/>
                  </a:cubicBezTo>
                  <a:cubicBezTo>
                    <a:pt x="63" y="86"/>
                    <a:pt x="62" y="85"/>
                    <a:pt x="58" y="85"/>
                  </a:cubicBezTo>
                  <a:cubicBezTo>
                    <a:pt x="57" y="84"/>
                    <a:pt x="55" y="84"/>
                    <a:pt x="53" y="83"/>
                  </a:cubicBezTo>
                  <a:cubicBezTo>
                    <a:pt x="51" y="83"/>
                    <a:pt x="48" y="82"/>
                    <a:pt x="46" y="81"/>
                  </a:cubicBezTo>
                  <a:cubicBezTo>
                    <a:pt x="43" y="80"/>
                    <a:pt x="40" y="79"/>
                    <a:pt x="37" y="77"/>
                  </a:cubicBezTo>
                  <a:cubicBezTo>
                    <a:pt x="35" y="76"/>
                    <a:pt x="32" y="74"/>
                    <a:pt x="29" y="72"/>
                  </a:cubicBezTo>
                  <a:cubicBezTo>
                    <a:pt x="26" y="70"/>
                    <a:pt x="24" y="67"/>
                    <a:pt x="21" y="65"/>
                  </a:cubicBezTo>
                  <a:cubicBezTo>
                    <a:pt x="19" y="62"/>
                    <a:pt x="16" y="59"/>
                    <a:pt x="14" y="56"/>
                  </a:cubicBezTo>
                  <a:cubicBezTo>
                    <a:pt x="6" y="44"/>
                    <a:pt x="2" y="29"/>
                    <a:pt x="1" y="18"/>
                  </a:cubicBezTo>
                  <a:cubicBezTo>
                    <a:pt x="0" y="7"/>
                    <a:pt x="0" y="0"/>
                    <a:pt x="0" y="0"/>
                  </a:cubicBezTo>
                  <a:lnTo>
                    <a:pt x="1" y="0"/>
                  </a:lnTo>
                  <a:close/>
                </a:path>
              </a:pathLst>
            </a:custGeom>
            <a:solidFill>
              <a:srgbClr val="1D6D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4" name="Freeform 3873"/>
            <p:cNvSpPr>
              <a:spLocks/>
            </p:cNvSpPr>
            <p:nvPr/>
          </p:nvSpPr>
          <p:spPr bwMode="auto">
            <a:xfrm>
              <a:off x="2000250" y="2273301"/>
              <a:ext cx="166687" cy="266700"/>
            </a:xfrm>
            <a:custGeom>
              <a:avLst/>
              <a:gdLst>
                <a:gd name="T0" fmla="*/ 2 w 95"/>
                <a:gd name="T1" fmla="*/ 117 h 151"/>
                <a:gd name="T2" fmla="*/ 20 w 95"/>
                <a:gd name="T3" fmla="*/ 20 h 151"/>
                <a:gd name="T4" fmla="*/ 36 w 95"/>
                <a:gd name="T5" fmla="*/ 39 h 151"/>
                <a:gd name="T6" fmla="*/ 30 w 95"/>
                <a:gd name="T7" fmla="*/ 81 h 151"/>
                <a:gd name="T8" fmla="*/ 51 w 95"/>
                <a:gd name="T9" fmla="*/ 80 h 151"/>
                <a:gd name="T10" fmla="*/ 66 w 95"/>
                <a:gd name="T11" fmla="*/ 84 h 151"/>
                <a:gd name="T12" fmla="*/ 67 w 95"/>
                <a:gd name="T13" fmla="*/ 142 h 151"/>
                <a:gd name="T14" fmla="*/ 0 w 95"/>
                <a:gd name="T15" fmla="*/ 141 h 151"/>
                <a:gd name="T16" fmla="*/ 2 w 95"/>
                <a:gd name="T17" fmla="*/ 1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51">
                  <a:moveTo>
                    <a:pt x="2" y="117"/>
                  </a:moveTo>
                  <a:cubicBezTo>
                    <a:pt x="2" y="98"/>
                    <a:pt x="10" y="43"/>
                    <a:pt x="20" y="20"/>
                  </a:cubicBezTo>
                  <a:cubicBezTo>
                    <a:pt x="29" y="0"/>
                    <a:pt x="41" y="10"/>
                    <a:pt x="36" y="39"/>
                  </a:cubicBezTo>
                  <a:cubicBezTo>
                    <a:pt x="34" y="53"/>
                    <a:pt x="33" y="62"/>
                    <a:pt x="30" y="81"/>
                  </a:cubicBezTo>
                  <a:cubicBezTo>
                    <a:pt x="36" y="72"/>
                    <a:pt x="46" y="68"/>
                    <a:pt x="51" y="80"/>
                  </a:cubicBezTo>
                  <a:cubicBezTo>
                    <a:pt x="57" y="76"/>
                    <a:pt x="63" y="75"/>
                    <a:pt x="66" y="84"/>
                  </a:cubicBezTo>
                  <a:cubicBezTo>
                    <a:pt x="95" y="66"/>
                    <a:pt x="79" y="133"/>
                    <a:pt x="67" y="142"/>
                  </a:cubicBezTo>
                  <a:cubicBezTo>
                    <a:pt x="57" y="151"/>
                    <a:pt x="0" y="141"/>
                    <a:pt x="0" y="141"/>
                  </a:cubicBezTo>
                  <a:cubicBezTo>
                    <a:pt x="2" y="119"/>
                    <a:pt x="2" y="119"/>
                    <a:pt x="2" y="119"/>
                  </a:cubicBezTo>
                </a:path>
              </a:pathLst>
            </a:custGeom>
            <a:solidFill>
              <a:srgbClr val="F1DAD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5" name="Freeform 3874"/>
            <p:cNvSpPr>
              <a:spLocks/>
            </p:cNvSpPr>
            <p:nvPr/>
          </p:nvSpPr>
          <p:spPr bwMode="auto">
            <a:xfrm>
              <a:off x="388938" y="2500313"/>
              <a:ext cx="1735137" cy="1192213"/>
            </a:xfrm>
            <a:custGeom>
              <a:avLst/>
              <a:gdLst>
                <a:gd name="T0" fmla="*/ 455 w 982"/>
                <a:gd name="T1" fmla="*/ 45 h 675"/>
                <a:gd name="T2" fmla="*/ 590 w 982"/>
                <a:gd name="T3" fmla="*/ 68 h 675"/>
                <a:gd name="T4" fmla="*/ 781 w 982"/>
                <a:gd name="T5" fmla="*/ 165 h 675"/>
                <a:gd name="T6" fmla="*/ 913 w 982"/>
                <a:gd name="T7" fmla="*/ 0 h 675"/>
                <a:gd name="T8" fmla="*/ 982 w 982"/>
                <a:gd name="T9" fmla="*/ 13 h 675"/>
                <a:gd name="T10" fmla="*/ 954 w 982"/>
                <a:gd name="T11" fmla="*/ 128 h 675"/>
                <a:gd name="T12" fmla="*/ 869 w 982"/>
                <a:gd name="T13" fmla="*/ 242 h 675"/>
                <a:gd name="T14" fmla="*/ 601 w 982"/>
                <a:gd name="T15" fmla="*/ 182 h 675"/>
                <a:gd name="T16" fmla="*/ 610 w 982"/>
                <a:gd name="T17" fmla="*/ 581 h 675"/>
                <a:gd name="T18" fmla="*/ 610 w 982"/>
                <a:gd name="T19" fmla="*/ 583 h 675"/>
                <a:gd name="T20" fmla="*/ 166 w 982"/>
                <a:gd name="T21" fmla="*/ 596 h 675"/>
                <a:gd name="T22" fmla="*/ 149 w 982"/>
                <a:gd name="T23" fmla="*/ 277 h 675"/>
                <a:gd name="T24" fmla="*/ 146 w 982"/>
                <a:gd name="T25" fmla="*/ 219 h 675"/>
                <a:gd name="T26" fmla="*/ 184 w 982"/>
                <a:gd name="T27" fmla="*/ 619 h 675"/>
                <a:gd name="T28" fmla="*/ 145 w 982"/>
                <a:gd name="T29" fmla="*/ 675 h 675"/>
                <a:gd name="T30" fmla="*/ 6 w 982"/>
                <a:gd name="T31" fmla="*/ 408 h 675"/>
                <a:gd name="T32" fmla="*/ 93 w 982"/>
                <a:gd name="T33" fmla="*/ 123 h 675"/>
                <a:gd name="T34" fmla="*/ 267 w 982"/>
                <a:gd name="T35" fmla="*/ 52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2" h="675">
                  <a:moveTo>
                    <a:pt x="455" y="45"/>
                  </a:moveTo>
                  <a:cubicBezTo>
                    <a:pt x="533" y="53"/>
                    <a:pt x="548" y="58"/>
                    <a:pt x="590" y="68"/>
                  </a:cubicBezTo>
                  <a:cubicBezTo>
                    <a:pt x="666" y="85"/>
                    <a:pt x="696" y="156"/>
                    <a:pt x="781" y="165"/>
                  </a:cubicBezTo>
                  <a:cubicBezTo>
                    <a:pt x="883" y="175"/>
                    <a:pt x="871" y="119"/>
                    <a:pt x="913" y="0"/>
                  </a:cubicBezTo>
                  <a:cubicBezTo>
                    <a:pt x="955" y="8"/>
                    <a:pt x="982" y="13"/>
                    <a:pt x="982" y="13"/>
                  </a:cubicBezTo>
                  <a:cubicBezTo>
                    <a:pt x="982" y="13"/>
                    <a:pt x="975" y="57"/>
                    <a:pt x="954" y="128"/>
                  </a:cubicBezTo>
                  <a:cubicBezTo>
                    <a:pt x="938" y="182"/>
                    <a:pt x="920" y="220"/>
                    <a:pt x="869" y="242"/>
                  </a:cubicBezTo>
                  <a:cubicBezTo>
                    <a:pt x="777" y="281"/>
                    <a:pt x="706" y="239"/>
                    <a:pt x="601" y="182"/>
                  </a:cubicBezTo>
                  <a:cubicBezTo>
                    <a:pt x="603" y="333"/>
                    <a:pt x="612" y="465"/>
                    <a:pt x="610" y="581"/>
                  </a:cubicBezTo>
                  <a:cubicBezTo>
                    <a:pt x="610" y="583"/>
                    <a:pt x="610" y="583"/>
                    <a:pt x="610" y="583"/>
                  </a:cubicBezTo>
                  <a:cubicBezTo>
                    <a:pt x="496" y="606"/>
                    <a:pt x="281" y="610"/>
                    <a:pt x="166" y="596"/>
                  </a:cubicBezTo>
                  <a:cubicBezTo>
                    <a:pt x="157" y="422"/>
                    <a:pt x="149" y="387"/>
                    <a:pt x="149" y="277"/>
                  </a:cubicBezTo>
                  <a:cubicBezTo>
                    <a:pt x="146" y="219"/>
                    <a:pt x="146" y="219"/>
                    <a:pt x="146" y="219"/>
                  </a:cubicBezTo>
                  <a:cubicBezTo>
                    <a:pt x="18" y="310"/>
                    <a:pt x="87" y="549"/>
                    <a:pt x="184" y="619"/>
                  </a:cubicBezTo>
                  <a:cubicBezTo>
                    <a:pt x="160" y="665"/>
                    <a:pt x="145" y="675"/>
                    <a:pt x="145" y="675"/>
                  </a:cubicBezTo>
                  <a:cubicBezTo>
                    <a:pt x="145" y="675"/>
                    <a:pt x="17" y="612"/>
                    <a:pt x="6" y="408"/>
                  </a:cubicBezTo>
                  <a:cubicBezTo>
                    <a:pt x="0" y="303"/>
                    <a:pt x="29" y="181"/>
                    <a:pt x="93" y="123"/>
                  </a:cubicBezTo>
                  <a:cubicBezTo>
                    <a:pt x="143" y="77"/>
                    <a:pt x="214" y="63"/>
                    <a:pt x="267" y="52"/>
                  </a:cubicBezTo>
                </a:path>
              </a:pathLst>
            </a:custGeom>
            <a:solidFill>
              <a:srgbClr val="AED30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66" name="Freeform 3875"/>
            <p:cNvSpPr>
              <a:spLocks/>
            </p:cNvSpPr>
            <p:nvPr/>
          </p:nvSpPr>
          <p:spPr bwMode="auto">
            <a:xfrm>
              <a:off x="642938" y="3594101"/>
              <a:ext cx="146050" cy="141288"/>
            </a:xfrm>
            <a:custGeom>
              <a:avLst/>
              <a:gdLst>
                <a:gd name="T0" fmla="*/ 0 w 83"/>
                <a:gd name="T1" fmla="*/ 56 h 80"/>
                <a:gd name="T2" fmla="*/ 34 w 83"/>
                <a:gd name="T3" fmla="*/ 80 h 80"/>
                <a:gd name="T4" fmla="*/ 80 w 83"/>
                <a:gd name="T5" fmla="*/ 39 h 80"/>
                <a:gd name="T6" fmla="*/ 83 w 83"/>
                <a:gd name="T7" fmla="*/ 28 h 80"/>
                <a:gd name="T8" fmla="*/ 68 w 83"/>
                <a:gd name="T9" fmla="*/ 14 h 80"/>
                <a:gd name="T10" fmla="*/ 39 w 83"/>
                <a:gd name="T11" fmla="*/ 0 h 80"/>
                <a:gd name="T12" fmla="*/ 11 w 83"/>
                <a:gd name="T13" fmla="*/ 43 h 80"/>
              </a:gdLst>
              <a:ahLst/>
              <a:cxnLst>
                <a:cxn ang="0">
                  <a:pos x="T0" y="T1"/>
                </a:cxn>
                <a:cxn ang="0">
                  <a:pos x="T2" y="T3"/>
                </a:cxn>
                <a:cxn ang="0">
                  <a:pos x="T4" y="T5"/>
                </a:cxn>
                <a:cxn ang="0">
                  <a:pos x="T6" y="T7"/>
                </a:cxn>
                <a:cxn ang="0">
                  <a:pos x="T8" y="T9"/>
                </a:cxn>
                <a:cxn ang="0">
                  <a:pos x="T10" y="T11"/>
                </a:cxn>
                <a:cxn ang="0">
                  <a:pos x="T12" y="T13"/>
                </a:cxn>
              </a:cxnLst>
              <a:rect l="0" t="0" r="r" b="b"/>
              <a:pathLst>
                <a:path w="83" h="80">
                  <a:moveTo>
                    <a:pt x="0" y="56"/>
                  </a:moveTo>
                  <a:cubicBezTo>
                    <a:pt x="11" y="70"/>
                    <a:pt x="34" y="80"/>
                    <a:pt x="34" y="80"/>
                  </a:cubicBezTo>
                  <a:cubicBezTo>
                    <a:pt x="34" y="80"/>
                    <a:pt x="69" y="74"/>
                    <a:pt x="80" y="39"/>
                  </a:cubicBezTo>
                  <a:cubicBezTo>
                    <a:pt x="82" y="33"/>
                    <a:pt x="83" y="28"/>
                    <a:pt x="83" y="28"/>
                  </a:cubicBezTo>
                  <a:cubicBezTo>
                    <a:pt x="83" y="28"/>
                    <a:pt x="81" y="23"/>
                    <a:pt x="68" y="14"/>
                  </a:cubicBezTo>
                  <a:cubicBezTo>
                    <a:pt x="56" y="6"/>
                    <a:pt x="39" y="0"/>
                    <a:pt x="39" y="0"/>
                  </a:cubicBezTo>
                  <a:cubicBezTo>
                    <a:pt x="39" y="0"/>
                    <a:pt x="32" y="17"/>
                    <a:pt x="11" y="43"/>
                  </a:cubicBezTo>
                </a:path>
              </a:pathLst>
            </a:custGeom>
            <a:solidFill>
              <a:srgbClr val="F0D9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7" name="Freeform 3876"/>
            <p:cNvSpPr>
              <a:spLocks/>
            </p:cNvSpPr>
            <p:nvPr/>
          </p:nvSpPr>
          <p:spPr bwMode="auto">
            <a:xfrm>
              <a:off x="955675" y="2659063"/>
              <a:ext cx="136525" cy="671513"/>
            </a:xfrm>
            <a:custGeom>
              <a:avLst/>
              <a:gdLst>
                <a:gd name="T0" fmla="*/ 0 w 77"/>
                <a:gd name="T1" fmla="*/ 31 h 380"/>
                <a:gd name="T2" fmla="*/ 39 w 77"/>
                <a:gd name="T3" fmla="*/ 0 h 380"/>
                <a:gd name="T4" fmla="*/ 77 w 77"/>
                <a:gd name="T5" fmla="*/ 31 h 380"/>
                <a:gd name="T6" fmla="*/ 49 w 77"/>
                <a:gd name="T7" fmla="*/ 62 h 380"/>
                <a:gd name="T8" fmla="*/ 71 w 77"/>
                <a:gd name="T9" fmla="*/ 330 h 380"/>
                <a:gd name="T10" fmla="*/ 41 w 77"/>
                <a:gd name="T11" fmla="*/ 380 h 380"/>
                <a:gd name="T12" fmla="*/ 9 w 77"/>
                <a:gd name="T13" fmla="*/ 332 h 380"/>
                <a:gd name="T14" fmla="*/ 27 w 77"/>
                <a:gd name="T15" fmla="*/ 62 h 380"/>
                <a:gd name="T16" fmla="*/ 0 w 77"/>
                <a:gd name="T17" fmla="*/ 3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380">
                  <a:moveTo>
                    <a:pt x="0" y="31"/>
                  </a:moveTo>
                  <a:cubicBezTo>
                    <a:pt x="39" y="0"/>
                    <a:pt x="39" y="0"/>
                    <a:pt x="39" y="0"/>
                  </a:cubicBezTo>
                  <a:cubicBezTo>
                    <a:pt x="77" y="31"/>
                    <a:pt x="77" y="31"/>
                    <a:pt x="77" y="31"/>
                  </a:cubicBezTo>
                  <a:cubicBezTo>
                    <a:pt x="77" y="31"/>
                    <a:pt x="65" y="61"/>
                    <a:pt x="49" y="62"/>
                  </a:cubicBezTo>
                  <a:cubicBezTo>
                    <a:pt x="49" y="62"/>
                    <a:pt x="73" y="303"/>
                    <a:pt x="71" y="330"/>
                  </a:cubicBezTo>
                  <a:cubicBezTo>
                    <a:pt x="41" y="380"/>
                    <a:pt x="41" y="380"/>
                    <a:pt x="41" y="380"/>
                  </a:cubicBezTo>
                  <a:cubicBezTo>
                    <a:pt x="9" y="332"/>
                    <a:pt x="9" y="332"/>
                    <a:pt x="9" y="332"/>
                  </a:cubicBezTo>
                  <a:cubicBezTo>
                    <a:pt x="9" y="332"/>
                    <a:pt x="13" y="106"/>
                    <a:pt x="27" y="62"/>
                  </a:cubicBezTo>
                  <a:cubicBezTo>
                    <a:pt x="27" y="62"/>
                    <a:pt x="2" y="55"/>
                    <a:pt x="0" y="31"/>
                  </a:cubicBezTo>
                  <a:close/>
                </a:path>
              </a:pathLst>
            </a:custGeom>
            <a:solidFill>
              <a:srgbClr val="CC614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8" name="Freeform 3877"/>
            <p:cNvSpPr>
              <a:spLocks/>
            </p:cNvSpPr>
            <p:nvPr/>
          </p:nvSpPr>
          <p:spPr bwMode="auto">
            <a:xfrm>
              <a:off x="857250" y="2587626"/>
              <a:ext cx="331787" cy="188913"/>
            </a:xfrm>
            <a:custGeom>
              <a:avLst/>
              <a:gdLst>
                <a:gd name="T0" fmla="*/ 209 w 209"/>
                <a:gd name="T1" fmla="*/ 0 h 119"/>
                <a:gd name="T2" fmla="*/ 100 w 209"/>
                <a:gd name="T3" fmla="*/ 2 h 119"/>
                <a:gd name="T4" fmla="*/ 0 w 209"/>
                <a:gd name="T5" fmla="*/ 0 h 119"/>
                <a:gd name="T6" fmla="*/ 22 w 209"/>
                <a:gd name="T7" fmla="*/ 117 h 119"/>
                <a:gd name="T8" fmla="*/ 105 w 209"/>
                <a:gd name="T9" fmla="*/ 48 h 119"/>
                <a:gd name="T10" fmla="*/ 190 w 209"/>
                <a:gd name="T11" fmla="*/ 119 h 119"/>
                <a:gd name="T12" fmla="*/ 209 w 209"/>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209" h="119">
                  <a:moveTo>
                    <a:pt x="209" y="0"/>
                  </a:moveTo>
                  <a:lnTo>
                    <a:pt x="100" y="2"/>
                  </a:lnTo>
                  <a:lnTo>
                    <a:pt x="0" y="0"/>
                  </a:lnTo>
                  <a:lnTo>
                    <a:pt x="22" y="117"/>
                  </a:lnTo>
                  <a:lnTo>
                    <a:pt x="105" y="48"/>
                  </a:lnTo>
                  <a:lnTo>
                    <a:pt x="190" y="119"/>
                  </a:lnTo>
                  <a:lnTo>
                    <a:pt x="209" y="0"/>
                  </a:lnTo>
                  <a:close/>
                </a:path>
              </a:pathLst>
            </a:custGeom>
            <a:solidFill>
              <a:srgbClr val="F6F2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9" name="Freeform 3878"/>
            <p:cNvSpPr>
              <a:spLocks/>
            </p:cNvSpPr>
            <p:nvPr/>
          </p:nvSpPr>
          <p:spPr bwMode="auto">
            <a:xfrm>
              <a:off x="857250" y="2462213"/>
              <a:ext cx="330200" cy="198438"/>
            </a:xfrm>
            <a:custGeom>
              <a:avLst/>
              <a:gdLst>
                <a:gd name="T0" fmla="*/ 208 w 208"/>
                <a:gd name="T1" fmla="*/ 79 h 125"/>
                <a:gd name="T2" fmla="*/ 105 w 208"/>
                <a:gd name="T3" fmla="*/ 125 h 125"/>
                <a:gd name="T4" fmla="*/ 0 w 208"/>
                <a:gd name="T5" fmla="*/ 79 h 125"/>
                <a:gd name="T6" fmla="*/ 0 w 208"/>
                <a:gd name="T7" fmla="*/ 0 h 125"/>
                <a:gd name="T8" fmla="*/ 208 w 208"/>
                <a:gd name="T9" fmla="*/ 0 h 125"/>
                <a:gd name="T10" fmla="*/ 208 w 208"/>
                <a:gd name="T11" fmla="*/ 79 h 125"/>
              </a:gdLst>
              <a:ahLst/>
              <a:cxnLst>
                <a:cxn ang="0">
                  <a:pos x="T0" y="T1"/>
                </a:cxn>
                <a:cxn ang="0">
                  <a:pos x="T2" y="T3"/>
                </a:cxn>
                <a:cxn ang="0">
                  <a:pos x="T4" y="T5"/>
                </a:cxn>
                <a:cxn ang="0">
                  <a:pos x="T6" y="T7"/>
                </a:cxn>
                <a:cxn ang="0">
                  <a:pos x="T8" y="T9"/>
                </a:cxn>
                <a:cxn ang="0">
                  <a:pos x="T10" y="T11"/>
                </a:cxn>
              </a:cxnLst>
              <a:rect l="0" t="0" r="r" b="b"/>
              <a:pathLst>
                <a:path w="208" h="125">
                  <a:moveTo>
                    <a:pt x="208" y="79"/>
                  </a:moveTo>
                  <a:lnTo>
                    <a:pt x="105" y="125"/>
                  </a:lnTo>
                  <a:lnTo>
                    <a:pt x="0" y="79"/>
                  </a:lnTo>
                  <a:lnTo>
                    <a:pt x="0" y="0"/>
                  </a:lnTo>
                  <a:lnTo>
                    <a:pt x="208" y="0"/>
                  </a:lnTo>
                  <a:lnTo>
                    <a:pt x="208" y="79"/>
                  </a:lnTo>
                  <a:close/>
                </a:path>
              </a:pathLst>
            </a:custGeom>
            <a:solidFill>
              <a:srgbClr val="EECF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0" name="Freeform 3879"/>
            <p:cNvSpPr>
              <a:spLocks/>
            </p:cNvSpPr>
            <p:nvPr/>
          </p:nvSpPr>
          <p:spPr bwMode="auto">
            <a:xfrm>
              <a:off x="638175" y="1947863"/>
              <a:ext cx="779462" cy="568325"/>
            </a:xfrm>
            <a:custGeom>
              <a:avLst/>
              <a:gdLst>
                <a:gd name="T0" fmla="*/ 421 w 442"/>
                <a:gd name="T1" fmla="*/ 95 h 322"/>
                <a:gd name="T2" fmla="*/ 410 w 442"/>
                <a:gd name="T3" fmla="*/ 93 h 322"/>
                <a:gd name="T4" fmla="*/ 410 w 442"/>
                <a:gd name="T5" fmla="*/ 93 h 322"/>
                <a:gd name="T6" fmla="*/ 389 w 442"/>
                <a:gd name="T7" fmla="*/ 116 h 322"/>
                <a:gd name="T8" fmla="*/ 344 w 442"/>
                <a:gd name="T9" fmla="*/ 7 h 322"/>
                <a:gd name="T10" fmla="*/ 327 w 442"/>
                <a:gd name="T11" fmla="*/ 11 h 322"/>
                <a:gd name="T12" fmla="*/ 83 w 442"/>
                <a:gd name="T13" fmla="*/ 0 h 322"/>
                <a:gd name="T14" fmla="*/ 45 w 442"/>
                <a:gd name="T15" fmla="*/ 120 h 322"/>
                <a:gd name="T16" fmla="*/ 23 w 442"/>
                <a:gd name="T17" fmla="*/ 94 h 322"/>
                <a:gd name="T18" fmla="*/ 6 w 442"/>
                <a:gd name="T19" fmla="*/ 106 h 322"/>
                <a:gd name="T20" fmla="*/ 0 w 442"/>
                <a:gd name="T21" fmla="*/ 125 h 322"/>
                <a:gd name="T22" fmla="*/ 0 w 442"/>
                <a:gd name="T23" fmla="*/ 152 h 322"/>
                <a:gd name="T24" fmla="*/ 29 w 442"/>
                <a:gd name="T25" fmla="*/ 184 h 322"/>
                <a:gd name="T26" fmla="*/ 218 w 442"/>
                <a:gd name="T27" fmla="*/ 320 h 322"/>
                <a:gd name="T28" fmla="*/ 406 w 442"/>
                <a:gd name="T29" fmla="*/ 184 h 322"/>
                <a:gd name="T30" fmla="*/ 410 w 442"/>
                <a:gd name="T31" fmla="*/ 184 h 322"/>
                <a:gd name="T32" fmla="*/ 442 w 442"/>
                <a:gd name="T33" fmla="*/ 152 h 322"/>
                <a:gd name="T34" fmla="*/ 442 w 442"/>
                <a:gd name="T35" fmla="*/ 125 h 322"/>
                <a:gd name="T36" fmla="*/ 421 w 442"/>
                <a:gd name="T37" fmla="*/ 95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322">
                  <a:moveTo>
                    <a:pt x="421" y="95"/>
                  </a:moveTo>
                  <a:cubicBezTo>
                    <a:pt x="418" y="94"/>
                    <a:pt x="414" y="93"/>
                    <a:pt x="410" y="93"/>
                  </a:cubicBezTo>
                  <a:cubicBezTo>
                    <a:pt x="410" y="93"/>
                    <a:pt x="410" y="93"/>
                    <a:pt x="410" y="93"/>
                  </a:cubicBezTo>
                  <a:cubicBezTo>
                    <a:pt x="403" y="115"/>
                    <a:pt x="389" y="116"/>
                    <a:pt x="389" y="116"/>
                  </a:cubicBezTo>
                  <a:cubicBezTo>
                    <a:pt x="398" y="73"/>
                    <a:pt x="344" y="7"/>
                    <a:pt x="344" y="7"/>
                  </a:cubicBezTo>
                  <a:cubicBezTo>
                    <a:pt x="344" y="7"/>
                    <a:pt x="338" y="9"/>
                    <a:pt x="327" y="11"/>
                  </a:cubicBezTo>
                  <a:cubicBezTo>
                    <a:pt x="206" y="41"/>
                    <a:pt x="130" y="27"/>
                    <a:pt x="83" y="0"/>
                  </a:cubicBezTo>
                  <a:cubicBezTo>
                    <a:pt x="76" y="12"/>
                    <a:pt x="35" y="84"/>
                    <a:pt x="45" y="120"/>
                  </a:cubicBezTo>
                  <a:cubicBezTo>
                    <a:pt x="45" y="120"/>
                    <a:pt x="30" y="115"/>
                    <a:pt x="23" y="94"/>
                  </a:cubicBezTo>
                  <a:cubicBezTo>
                    <a:pt x="16" y="96"/>
                    <a:pt x="10" y="100"/>
                    <a:pt x="6" y="106"/>
                  </a:cubicBezTo>
                  <a:cubicBezTo>
                    <a:pt x="2" y="111"/>
                    <a:pt x="0" y="118"/>
                    <a:pt x="0" y="125"/>
                  </a:cubicBezTo>
                  <a:cubicBezTo>
                    <a:pt x="0" y="152"/>
                    <a:pt x="0" y="152"/>
                    <a:pt x="0" y="152"/>
                  </a:cubicBezTo>
                  <a:cubicBezTo>
                    <a:pt x="0" y="169"/>
                    <a:pt x="13" y="183"/>
                    <a:pt x="29" y="184"/>
                  </a:cubicBezTo>
                  <a:cubicBezTo>
                    <a:pt x="34" y="322"/>
                    <a:pt x="117" y="320"/>
                    <a:pt x="218" y="320"/>
                  </a:cubicBezTo>
                  <a:cubicBezTo>
                    <a:pt x="319" y="320"/>
                    <a:pt x="401" y="316"/>
                    <a:pt x="406" y="184"/>
                  </a:cubicBezTo>
                  <a:cubicBezTo>
                    <a:pt x="408" y="184"/>
                    <a:pt x="409" y="184"/>
                    <a:pt x="410" y="184"/>
                  </a:cubicBezTo>
                  <a:cubicBezTo>
                    <a:pt x="428" y="184"/>
                    <a:pt x="442" y="170"/>
                    <a:pt x="442" y="152"/>
                  </a:cubicBezTo>
                  <a:cubicBezTo>
                    <a:pt x="442" y="125"/>
                    <a:pt x="442" y="125"/>
                    <a:pt x="442" y="125"/>
                  </a:cubicBezTo>
                  <a:cubicBezTo>
                    <a:pt x="442" y="111"/>
                    <a:pt x="434" y="100"/>
                    <a:pt x="421" y="95"/>
                  </a:cubicBezTo>
                  <a:close/>
                </a:path>
              </a:pathLst>
            </a:custGeom>
            <a:solidFill>
              <a:srgbClr val="F0D9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1" name="Freeform 3880"/>
            <p:cNvSpPr>
              <a:spLocks/>
            </p:cNvSpPr>
            <p:nvPr/>
          </p:nvSpPr>
          <p:spPr bwMode="auto">
            <a:xfrm>
              <a:off x="1214438" y="1839913"/>
              <a:ext cx="171450" cy="312738"/>
            </a:xfrm>
            <a:custGeom>
              <a:avLst/>
              <a:gdLst>
                <a:gd name="T0" fmla="*/ 50 w 97"/>
                <a:gd name="T1" fmla="*/ 47 h 177"/>
                <a:gd name="T2" fmla="*/ 30 w 97"/>
                <a:gd name="T3" fmla="*/ 64 h 177"/>
                <a:gd name="T4" fmla="*/ 0 w 97"/>
                <a:gd name="T5" fmla="*/ 72 h 177"/>
                <a:gd name="T6" fmla="*/ 17 w 97"/>
                <a:gd name="T7" fmla="*/ 68 h 177"/>
                <a:gd name="T8" fmla="*/ 62 w 97"/>
                <a:gd name="T9" fmla="*/ 177 h 177"/>
                <a:gd name="T10" fmla="*/ 83 w 97"/>
                <a:gd name="T11" fmla="*/ 154 h 177"/>
                <a:gd name="T12" fmla="*/ 83 w 97"/>
                <a:gd name="T13" fmla="*/ 154 h 177"/>
                <a:gd name="T14" fmla="*/ 94 w 97"/>
                <a:gd name="T15" fmla="*/ 156 h 177"/>
                <a:gd name="T16" fmla="*/ 97 w 97"/>
                <a:gd name="T17" fmla="*/ 123 h 177"/>
                <a:gd name="T18" fmla="*/ 63 w 97"/>
                <a:gd name="T19" fmla="*/ 0 h 177"/>
                <a:gd name="T20" fmla="*/ 50 w 97"/>
                <a:gd name="T21" fmla="*/ 4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77">
                  <a:moveTo>
                    <a:pt x="50" y="47"/>
                  </a:moveTo>
                  <a:cubicBezTo>
                    <a:pt x="45" y="55"/>
                    <a:pt x="35" y="62"/>
                    <a:pt x="30" y="64"/>
                  </a:cubicBezTo>
                  <a:cubicBezTo>
                    <a:pt x="20" y="67"/>
                    <a:pt x="10" y="69"/>
                    <a:pt x="0" y="72"/>
                  </a:cubicBezTo>
                  <a:cubicBezTo>
                    <a:pt x="11" y="70"/>
                    <a:pt x="17" y="68"/>
                    <a:pt x="17" y="68"/>
                  </a:cubicBezTo>
                  <a:cubicBezTo>
                    <a:pt x="17" y="68"/>
                    <a:pt x="71" y="134"/>
                    <a:pt x="62" y="177"/>
                  </a:cubicBezTo>
                  <a:cubicBezTo>
                    <a:pt x="62" y="177"/>
                    <a:pt x="76" y="176"/>
                    <a:pt x="83" y="154"/>
                  </a:cubicBezTo>
                  <a:cubicBezTo>
                    <a:pt x="83" y="154"/>
                    <a:pt x="83" y="154"/>
                    <a:pt x="83" y="154"/>
                  </a:cubicBezTo>
                  <a:cubicBezTo>
                    <a:pt x="87" y="154"/>
                    <a:pt x="91" y="155"/>
                    <a:pt x="94" y="156"/>
                  </a:cubicBezTo>
                  <a:cubicBezTo>
                    <a:pt x="96" y="145"/>
                    <a:pt x="97" y="134"/>
                    <a:pt x="97" y="123"/>
                  </a:cubicBezTo>
                  <a:cubicBezTo>
                    <a:pt x="97" y="76"/>
                    <a:pt x="84" y="33"/>
                    <a:pt x="63" y="0"/>
                  </a:cubicBezTo>
                  <a:cubicBezTo>
                    <a:pt x="65" y="23"/>
                    <a:pt x="55" y="39"/>
                    <a:pt x="50" y="47"/>
                  </a:cubicBezTo>
                  <a:close/>
                </a:path>
              </a:pathLst>
            </a:custGeom>
            <a:solidFill>
              <a:srgbClr val="BA83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2" name="Freeform 3881"/>
            <p:cNvSpPr>
              <a:spLocks/>
            </p:cNvSpPr>
            <p:nvPr/>
          </p:nvSpPr>
          <p:spPr bwMode="auto">
            <a:xfrm>
              <a:off x="641350" y="1865313"/>
              <a:ext cx="142875" cy="293688"/>
            </a:xfrm>
            <a:custGeom>
              <a:avLst/>
              <a:gdLst>
                <a:gd name="T0" fmla="*/ 21 w 81"/>
                <a:gd name="T1" fmla="*/ 141 h 167"/>
                <a:gd name="T2" fmla="*/ 43 w 81"/>
                <a:gd name="T3" fmla="*/ 167 h 167"/>
                <a:gd name="T4" fmla="*/ 81 w 81"/>
                <a:gd name="T5" fmla="*/ 47 h 167"/>
                <a:gd name="T6" fmla="*/ 31 w 81"/>
                <a:gd name="T7" fmla="*/ 0 h 167"/>
                <a:gd name="T8" fmla="*/ 0 w 81"/>
                <a:gd name="T9" fmla="*/ 109 h 167"/>
                <a:gd name="T10" fmla="*/ 4 w 81"/>
                <a:gd name="T11" fmla="*/ 153 h 167"/>
                <a:gd name="T12" fmla="*/ 21 w 81"/>
                <a:gd name="T13" fmla="*/ 141 h 167"/>
              </a:gdLst>
              <a:ahLst/>
              <a:cxnLst>
                <a:cxn ang="0">
                  <a:pos x="T0" y="T1"/>
                </a:cxn>
                <a:cxn ang="0">
                  <a:pos x="T2" y="T3"/>
                </a:cxn>
                <a:cxn ang="0">
                  <a:pos x="T4" y="T5"/>
                </a:cxn>
                <a:cxn ang="0">
                  <a:pos x="T6" y="T7"/>
                </a:cxn>
                <a:cxn ang="0">
                  <a:pos x="T8" y="T9"/>
                </a:cxn>
                <a:cxn ang="0">
                  <a:pos x="T10" y="T11"/>
                </a:cxn>
                <a:cxn ang="0">
                  <a:pos x="T12" y="T13"/>
                </a:cxn>
              </a:cxnLst>
              <a:rect l="0" t="0" r="r" b="b"/>
              <a:pathLst>
                <a:path w="81" h="167">
                  <a:moveTo>
                    <a:pt x="21" y="141"/>
                  </a:moveTo>
                  <a:cubicBezTo>
                    <a:pt x="28" y="162"/>
                    <a:pt x="43" y="167"/>
                    <a:pt x="43" y="167"/>
                  </a:cubicBezTo>
                  <a:cubicBezTo>
                    <a:pt x="33" y="131"/>
                    <a:pt x="74" y="59"/>
                    <a:pt x="81" y="47"/>
                  </a:cubicBezTo>
                  <a:cubicBezTo>
                    <a:pt x="58" y="33"/>
                    <a:pt x="42" y="16"/>
                    <a:pt x="31" y="0"/>
                  </a:cubicBezTo>
                  <a:cubicBezTo>
                    <a:pt x="12" y="28"/>
                    <a:pt x="0" y="65"/>
                    <a:pt x="0" y="109"/>
                  </a:cubicBezTo>
                  <a:cubicBezTo>
                    <a:pt x="0" y="124"/>
                    <a:pt x="2" y="139"/>
                    <a:pt x="4" y="153"/>
                  </a:cubicBezTo>
                  <a:cubicBezTo>
                    <a:pt x="8" y="147"/>
                    <a:pt x="14" y="143"/>
                    <a:pt x="21" y="141"/>
                  </a:cubicBezTo>
                  <a:close/>
                </a:path>
              </a:pathLst>
            </a:custGeom>
            <a:solidFill>
              <a:srgbClr val="BA83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3" name="Freeform 3882"/>
            <p:cNvSpPr>
              <a:spLocks/>
            </p:cNvSpPr>
            <p:nvPr/>
          </p:nvSpPr>
          <p:spPr bwMode="auto">
            <a:xfrm>
              <a:off x="649288" y="1597026"/>
              <a:ext cx="681037" cy="422275"/>
            </a:xfrm>
            <a:custGeom>
              <a:avLst/>
              <a:gdLst>
                <a:gd name="T0" fmla="*/ 76 w 385"/>
                <a:gd name="T1" fmla="*/ 198 h 239"/>
                <a:gd name="T2" fmla="*/ 320 w 385"/>
                <a:gd name="T3" fmla="*/ 209 h 239"/>
                <a:gd name="T4" fmla="*/ 350 w 385"/>
                <a:gd name="T5" fmla="*/ 201 h 239"/>
                <a:gd name="T6" fmla="*/ 370 w 385"/>
                <a:gd name="T7" fmla="*/ 184 h 239"/>
                <a:gd name="T8" fmla="*/ 383 w 385"/>
                <a:gd name="T9" fmla="*/ 137 h 239"/>
                <a:gd name="T10" fmla="*/ 340 w 385"/>
                <a:gd name="T11" fmla="*/ 61 h 239"/>
                <a:gd name="T12" fmla="*/ 94 w 385"/>
                <a:gd name="T13" fmla="*/ 88 h 239"/>
                <a:gd name="T14" fmla="*/ 0 w 385"/>
                <a:gd name="T15" fmla="*/ 84 h 239"/>
                <a:gd name="T16" fmla="*/ 26 w 385"/>
                <a:gd name="T17" fmla="*/ 151 h 239"/>
                <a:gd name="T18" fmla="*/ 76 w 385"/>
                <a:gd name="T19" fmla="*/ 19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 h="239">
                  <a:moveTo>
                    <a:pt x="76" y="198"/>
                  </a:moveTo>
                  <a:cubicBezTo>
                    <a:pt x="123" y="225"/>
                    <a:pt x="199" y="239"/>
                    <a:pt x="320" y="209"/>
                  </a:cubicBezTo>
                  <a:cubicBezTo>
                    <a:pt x="330" y="206"/>
                    <a:pt x="340" y="204"/>
                    <a:pt x="350" y="201"/>
                  </a:cubicBezTo>
                  <a:cubicBezTo>
                    <a:pt x="355" y="199"/>
                    <a:pt x="365" y="192"/>
                    <a:pt x="370" y="184"/>
                  </a:cubicBezTo>
                  <a:cubicBezTo>
                    <a:pt x="375" y="176"/>
                    <a:pt x="385" y="160"/>
                    <a:pt x="383" y="137"/>
                  </a:cubicBezTo>
                  <a:cubicBezTo>
                    <a:pt x="381" y="116"/>
                    <a:pt x="371" y="90"/>
                    <a:pt x="340" y="61"/>
                  </a:cubicBezTo>
                  <a:cubicBezTo>
                    <a:pt x="275" y="0"/>
                    <a:pt x="185" y="63"/>
                    <a:pt x="94" y="88"/>
                  </a:cubicBezTo>
                  <a:cubicBezTo>
                    <a:pt x="14" y="110"/>
                    <a:pt x="0" y="84"/>
                    <a:pt x="0" y="84"/>
                  </a:cubicBezTo>
                  <a:cubicBezTo>
                    <a:pt x="0" y="84"/>
                    <a:pt x="3" y="117"/>
                    <a:pt x="26" y="151"/>
                  </a:cubicBezTo>
                  <a:cubicBezTo>
                    <a:pt x="37" y="167"/>
                    <a:pt x="53" y="184"/>
                    <a:pt x="76" y="198"/>
                  </a:cubicBezTo>
                  <a:close/>
                </a:path>
              </a:pathLst>
            </a:custGeom>
            <a:solidFill>
              <a:srgbClr val="B17A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4" name="Oval 3883"/>
            <p:cNvSpPr>
              <a:spLocks noChangeArrowheads="1"/>
            </p:cNvSpPr>
            <p:nvPr/>
          </p:nvSpPr>
          <p:spPr bwMode="auto">
            <a:xfrm>
              <a:off x="831850" y="2109788"/>
              <a:ext cx="50800" cy="50800"/>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5" name="Oval 3884"/>
            <p:cNvSpPr>
              <a:spLocks noChangeArrowheads="1"/>
            </p:cNvSpPr>
            <p:nvPr/>
          </p:nvSpPr>
          <p:spPr bwMode="auto">
            <a:xfrm>
              <a:off x="1149350" y="2109788"/>
              <a:ext cx="52387" cy="50800"/>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6" name="Freeform 3885"/>
            <p:cNvSpPr>
              <a:spLocks/>
            </p:cNvSpPr>
            <p:nvPr/>
          </p:nvSpPr>
          <p:spPr bwMode="auto">
            <a:xfrm>
              <a:off x="1017588" y="2111376"/>
              <a:ext cx="47625" cy="171450"/>
            </a:xfrm>
            <a:custGeom>
              <a:avLst/>
              <a:gdLst>
                <a:gd name="T0" fmla="*/ 1 w 27"/>
                <a:gd name="T1" fmla="*/ 0 h 97"/>
                <a:gd name="T2" fmla="*/ 5 w 27"/>
                <a:gd name="T3" fmla="*/ 12 h 97"/>
                <a:gd name="T4" fmla="*/ 7 w 27"/>
                <a:gd name="T5" fmla="*/ 24 h 97"/>
                <a:gd name="T6" fmla="*/ 7 w 27"/>
                <a:gd name="T7" fmla="*/ 30 h 97"/>
                <a:gd name="T8" fmla="*/ 8 w 27"/>
                <a:gd name="T9" fmla="*/ 36 h 97"/>
                <a:gd name="T10" fmla="*/ 9 w 27"/>
                <a:gd name="T11" fmla="*/ 42 h 97"/>
                <a:gd name="T12" fmla="*/ 9 w 27"/>
                <a:gd name="T13" fmla="*/ 48 h 97"/>
                <a:gd name="T14" fmla="*/ 9 w 27"/>
                <a:gd name="T15" fmla="*/ 60 h 97"/>
                <a:gd name="T16" fmla="*/ 9 w 27"/>
                <a:gd name="T17" fmla="*/ 72 h 97"/>
                <a:gd name="T18" fmla="*/ 8 w 27"/>
                <a:gd name="T19" fmla="*/ 84 h 97"/>
                <a:gd name="T20" fmla="*/ 7 w 27"/>
                <a:gd name="T21" fmla="*/ 96 h 97"/>
                <a:gd name="T22" fmla="*/ 1 w 27"/>
                <a:gd name="T23" fmla="*/ 90 h 97"/>
                <a:gd name="T24" fmla="*/ 7 w 27"/>
                <a:gd name="T25" fmla="*/ 91 h 97"/>
                <a:gd name="T26" fmla="*/ 14 w 27"/>
                <a:gd name="T27" fmla="*/ 92 h 97"/>
                <a:gd name="T28" fmla="*/ 27 w 27"/>
                <a:gd name="T29" fmla="*/ 96 h 97"/>
                <a:gd name="T30" fmla="*/ 27 w 27"/>
                <a:gd name="T31" fmla="*/ 97 h 97"/>
                <a:gd name="T32" fmla="*/ 1 w 27"/>
                <a:gd name="T33" fmla="*/ 97 h 97"/>
                <a:gd name="T34" fmla="*/ 0 w 27"/>
                <a:gd name="T35" fmla="*/ 97 h 97"/>
                <a:gd name="T36" fmla="*/ 0 w 27"/>
                <a:gd name="T37" fmla="*/ 96 h 97"/>
                <a:gd name="T38" fmla="*/ 0 w 27"/>
                <a:gd name="T39" fmla="*/ 48 h 97"/>
                <a:gd name="T40" fmla="*/ 0 w 27"/>
                <a:gd name="T41" fmla="*/ 0 h 97"/>
                <a:gd name="T42" fmla="*/ 1 w 27"/>
                <a:gd name="T4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97">
                  <a:moveTo>
                    <a:pt x="1" y="0"/>
                  </a:moveTo>
                  <a:cubicBezTo>
                    <a:pt x="3" y="4"/>
                    <a:pt x="4" y="8"/>
                    <a:pt x="5" y="12"/>
                  </a:cubicBezTo>
                  <a:cubicBezTo>
                    <a:pt x="5" y="16"/>
                    <a:pt x="6" y="20"/>
                    <a:pt x="7" y="24"/>
                  </a:cubicBezTo>
                  <a:cubicBezTo>
                    <a:pt x="7" y="30"/>
                    <a:pt x="7" y="30"/>
                    <a:pt x="7" y="30"/>
                  </a:cubicBezTo>
                  <a:cubicBezTo>
                    <a:pt x="8" y="32"/>
                    <a:pt x="8" y="34"/>
                    <a:pt x="8" y="36"/>
                  </a:cubicBezTo>
                  <a:cubicBezTo>
                    <a:pt x="9" y="42"/>
                    <a:pt x="9" y="42"/>
                    <a:pt x="9" y="42"/>
                  </a:cubicBezTo>
                  <a:cubicBezTo>
                    <a:pt x="9" y="44"/>
                    <a:pt x="9" y="46"/>
                    <a:pt x="9" y="48"/>
                  </a:cubicBezTo>
                  <a:cubicBezTo>
                    <a:pt x="9" y="60"/>
                    <a:pt x="9" y="60"/>
                    <a:pt x="9" y="60"/>
                  </a:cubicBezTo>
                  <a:cubicBezTo>
                    <a:pt x="9" y="64"/>
                    <a:pt x="9" y="68"/>
                    <a:pt x="9" y="72"/>
                  </a:cubicBezTo>
                  <a:cubicBezTo>
                    <a:pt x="9" y="76"/>
                    <a:pt x="8" y="80"/>
                    <a:pt x="8" y="84"/>
                  </a:cubicBezTo>
                  <a:cubicBezTo>
                    <a:pt x="8" y="88"/>
                    <a:pt x="7" y="92"/>
                    <a:pt x="7" y="96"/>
                  </a:cubicBezTo>
                  <a:cubicBezTo>
                    <a:pt x="1" y="90"/>
                    <a:pt x="1" y="90"/>
                    <a:pt x="1" y="90"/>
                  </a:cubicBezTo>
                  <a:cubicBezTo>
                    <a:pt x="3" y="90"/>
                    <a:pt x="5" y="91"/>
                    <a:pt x="7" y="91"/>
                  </a:cubicBezTo>
                  <a:cubicBezTo>
                    <a:pt x="10" y="91"/>
                    <a:pt x="12" y="92"/>
                    <a:pt x="14" y="92"/>
                  </a:cubicBezTo>
                  <a:cubicBezTo>
                    <a:pt x="18" y="93"/>
                    <a:pt x="23" y="94"/>
                    <a:pt x="27" y="96"/>
                  </a:cubicBezTo>
                  <a:cubicBezTo>
                    <a:pt x="27" y="97"/>
                    <a:pt x="27" y="97"/>
                    <a:pt x="27" y="97"/>
                  </a:cubicBezTo>
                  <a:cubicBezTo>
                    <a:pt x="1" y="97"/>
                    <a:pt x="1" y="97"/>
                    <a:pt x="1" y="97"/>
                  </a:cubicBezTo>
                  <a:cubicBezTo>
                    <a:pt x="0" y="97"/>
                    <a:pt x="0" y="97"/>
                    <a:pt x="0" y="97"/>
                  </a:cubicBezTo>
                  <a:cubicBezTo>
                    <a:pt x="0" y="96"/>
                    <a:pt x="0" y="96"/>
                    <a:pt x="0" y="96"/>
                  </a:cubicBezTo>
                  <a:cubicBezTo>
                    <a:pt x="0" y="80"/>
                    <a:pt x="0" y="64"/>
                    <a:pt x="0" y="48"/>
                  </a:cubicBezTo>
                  <a:cubicBezTo>
                    <a:pt x="0" y="0"/>
                    <a:pt x="0" y="0"/>
                    <a:pt x="0" y="0"/>
                  </a:cubicBezTo>
                  <a:lnTo>
                    <a:pt x="1" y="0"/>
                  </a:lnTo>
                  <a:close/>
                </a:path>
              </a:pathLst>
            </a:custGeom>
            <a:solidFill>
              <a:srgbClr val="E4BDB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7" name="Freeform 3886"/>
            <p:cNvSpPr>
              <a:spLocks/>
            </p:cNvSpPr>
            <p:nvPr/>
          </p:nvSpPr>
          <p:spPr bwMode="auto">
            <a:xfrm>
              <a:off x="933450" y="2347913"/>
              <a:ext cx="200025" cy="85725"/>
            </a:xfrm>
            <a:custGeom>
              <a:avLst/>
              <a:gdLst>
                <a:gd name="T0" fmla="*/ 113 w 113"/>
                <a:gd name="T1" fmla="*/ 0 h 48"/>
                <a:gd name="T2" fmla="*/ 54 w 113"/>
                <a:gd name="T3" fmla="*/ 48 h 48"/>
                <a:gd name="T4" fmla="*/ 0 w 113"/>
                <a:gd name="T5" fmla="*/ 0 h 48"/>
                <a:gd name="T6" fmla="*/ 113 w 113"/>
                <a:gd name="T7" fmla="*/ 0 h 48"/>
              </a:gdLst>
              <a:ahLst/>
              <a:cxnLst>
                <a:cxn ang="0">
                  <a:pos x="T0" y="T1"/>
                </a:cxn>
                <a:cxn ang="0">
                  <a:pos x="T2" y="T3"/>
                </a:cxn>
                <a:cxn ang="0">
                  <a:pos x="T4" y="T5"/>
                </a:cxn>
                <a:cxn ang="0">
                  <a:pos x="T6" y="T7"/>
                </a:cxn>
              </a:cxnLst>
              <a:rect l="0" t="0" r="r" b="b"/>
              <a:pathLst>
                <a:path w="113" h="48">
                  <a:moveTo>
                    <a:pt x="113" y="0"/>
                  </a:moveTo>
                  <a:cubicBezTo>
                    <a:pt x="106" y="32"/>
                    <a:pt x="91" y="48"/>
                    <a:pt x="54" y="48"/>
                  </a:cubicBezTo>
                  <a:cubicBezTo>
                    <a:pt x="8" y="48"/>
                    <a:pt x="0" y="0"/>
                    <a:pt x="0" y="0"/>
                  </a:cubicBezTo>
                  <a:lnTo>
                    <a:pt x="113" y="0"/>
                  </a:lnTo>
                  <a:close/>
                </a:path>
              </a:pathLst>
            </a:custGeom>
            <a:solidFill>
              <a:srgbClr val="C3615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8" name="Freeform 3887"/>
            <p:cNvSpPr>
              <a:spLocks/>
            </p:cNvSpPr>
            <p:nvPr/>
          </p:nvSpPr>
          <p:spPr bwMode="auto">
            <a:xfrm>
              <a:off x="950913" y="2355851"/>
              <a:ext cx="168275" cy="82550"/>
            </a:xfrm>
            <a:custGeom>
              <a:avLst/>
              <a:gdLst>
                <a:gd name="T0" fmla="*/ 0 w 96"/>
                <a:gd name="T1" fmla="*/ 19 h 47"/>
                <a:gd name="T2" fmla="*/ 96 w 96"/>
                <a:gd name="T3" fmla="*/ 17 h 47"/>
                <a:gd name="T4" fmla="*/ 39 w 96"/>
                <a:gd name="T5" fmla="*/ 44 h 47"/>
                <a:gd name="T6" fmla="*/ 0 w 96"/>
                <a:gd name="T7" fmla="*/ 19 h 47"/>
              </a:gdLst>
              <a:ahLst/>
              <a:cxnLst>
                <a:cxn ang="0">
                  <a:pos x="T0" y="T1"/>
                </a:cxn>
                <a:cxn ang="0">
                  <a:pos x="T2" y="T3"/>
                </a:cxn>
                <a:cxn ang="0">
                  <a:pos x="T4" y="T5"/>
                </a:cxn>
                <a:cxn ang="0">
                  <a:pos x="T6" y="T7"/>
                </a:cxn>
              </a:cxnLst>
              <a:rect l="0" t="0" r="r" b="b"/>
              <a:pathLst>
                <a:path w="96" h="47">
                  <a:moveTo>
                    <a:pt x="0" y="19"/>
                  </a:moveTo>
                  <a:cubicBezTo>
                    <a:pt x="0" y="19"/>
                    <a:pt x="38" y="0"/>
                    <a:pt x="96" y="17"/>
                  </a:cubicBezTo>
                  <a:cubicBezTo>
                    <a:pt x="96" y="17"/>
                    <a:pt x="89" y="47"/>
                    <a:pt x="39" y="44"/>
                  </a:cubicBezTo>
                  <a:cubicBezTo>
                    <a:pt x="13" y="42"/>
                    <a:pt x="5" y="25"/>
                    <a:pt x="0" y="19"/>
                  </a:cubicBezTo>
                  <a:close/>
                </a:path>
              </a:pathLst>
            </a:custGeom>
            <a:solidFill>
              <a:srgbClr val="F97A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986" name="组合 11985"/>
          <p:cNvGrpSpPr/>
          <p:nvPr/>
        </p:nvGrpSpPr>
        <p:grpSpPr>
          <a:xfrm>
            <a:off x="2312173" y="1037431"/>
            <a:ext cx="2009775" cy="3830638"/>
            <a:chOff x="2306638" y="1058863"/>
            <a:chExt cx="2009775" cy="3830638"/>
          </a:xfrm>
        </p:grpSpPr>
        <p:sp>
          <p:nvSpPr>
            <p:cNvPr id="11981" name="Freeform 3890"/>
            <p:cNvSpPr>
              <a:spLocks/>
            </p:cNvSpPr>
            <p:nvPr/>
          </p:nvSpPr>
          <p:spPr bwMode="auto">
            <a:xfrm>
              <a:off x="3314700" y="2968626"/>
              <a:ext cx="36512" cy="1917700"/>
            </a:xfrm>
            <a:custGeom>
              <a:avLst/>
              <a:gdLst>
                <a:gd name="T0" fmla="*/ 10 w 21"/>
                <a:gd name="T1" fmla="*/ 1085 h 1085"/>
                <a:gd name="T2" fmla="*/ 0 w 21"/>
                <a:gd name="T3" fmla="*/ 1074 h 1085"/>
                <a:gd name="T4" fmla="*/ 0 w 21"/>
                <a:gd name="T5" fmla="*/ 11 h 1085"/>
                <a:gd name="T6" fmla="*/ 10 w 21"/>
                <a:gd name="T7" fmla="*/ 0 h 1085"/>
                <a:gd name="T8" fmla="*/ 21 w 21"/>
                <a:gd name="T9" fmla="*/ 11 h 1085"/>
                <a:gd name="T10" fmla="*/ 21 w 21"/>
                <a:gd name="T11" fmla="*/ 1074 h 1085"/>
                <a:gd name="T12" fmla="*/ 10 w 21"/>
                <a:gd name="T13" fmla="*/ 1085 h 1085"/>
              </a:gdLst>
              <a:ahLst/>
              <a:cxnLst>
                <a:cxn ang="0">
                  <a:pos x="T0" y="T1"/>
                </a:cxn>
                <a:cxn ang="0">
                  <a:pos x="T2" y="T3"/>
                </a:cxn>
                <a:cxn ang="0">
                  <a:pos x="T4" y="T5"/>
                </a:cxn>
                <a:cxn ang="0">
                  <a:pos x="T6" y="T7"/>
                </a:cxn>
                <a:cxn ang="0">
                  <a:pos x="T8" y="T9"/>
                </a:cxn>
                <a:cxn ang="0">
                  <a:pos x="T10" y="T11"/>
                </a:cxn>
                <a:cxn ang="0">
                  <a:pos x="T12" y="T13"/>
                </a:cxn>
              </a:cxnLst>
              <a:rect l="0" t="0" r="r" b="b"/>
              <a:pathLst>
                <a:path w="21" h="1085">
                  <a:moveTo>
                    <a:pt x="10" y="1085"/>
                  </a:moveTo>
                  <a:cubicBezTo>
                    <a:pt x="4" y="1085"/>
                    <a:pt x="0" y="1080"/>
                    <a:pt x="0" y="1074"/>
                  </a:cubicBezTo>
                  <a:cubicBezTo>
                    <a:pt x="0" y="11"/>
                    <a:pt x="0" y="11"/>
                    <a:pt x="0" y="11"/>
                  </a:cubicBezTo>
                  <a:cubicBezTo>
                    <a:pt x="0" y="5"/>
                    <a:pt x="4" y="0"/>
                    <a:pt x="10" y="0"/>
                  </a:cubicBezTo>
                  <a:cubicBezTo>
                    <a:pt x="16" y="0"/>
                    <a:pt x="21" y="5"/>
                    <a:pt x="21" y="11"/>
                  </a:cubicBezTo>
                  <a:cubicBezTo>
                    <a:pt x="21" y="1074"/>
                    <a:pt x="21" y="1074"/>
                    <a:pt x="21" y="1074"/>
                  </a:cubicBezTo>
                  <a:cubicBezTo>
                    <a:pt x="21" y="1080"/>
                    <a:pt x="16" y="1085"/>
                    <a:pt x="10" y="1085"/>
                  </a:cubicBezTo>
                  <a:close/>
                </a:path>
              </a:pathLst>
            </a:custGeom>
            <a:solidFill>
              <a:srgbClr val="92D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82" name="Freeform 3891"/>
            <p:cNvSpPr>
              <a:spLocks/>
            </p:cNvSpPr>
            <p:nvPr/>
          </p:nvSpPr>
          <p:spPr bwMode="auto">
            <a:xfrm>
              <a:off x="2803525" y="4059238"/>
              <a:ext cx="1065212" cy="830263"/>
            </a:xfrm>
            <a:custGeom>
              <a:avLst/>
              <a:gdLst>
                <a:gd name="T0" fmla="*/ 12 w 603"/>
                <a:gd name="T1" fmla="*/ 469 h 470"/>
                <a:gd name="T2" fmla="*/ 6 w 603"/>
                <a:gd name="T3" fmla="*/ 467 h 470"/>
                <a:gd name="T4" fmla="*/ 3 w 603"/>
                <a:gd name="T5" fmla="*/ 452 h 470"/>
                <a:gd name="T6" fmla="*/ 299 w 603"/>
                <a:gd name="T7" fmla="*/ 0 h 470"/>
                <a:gd name="T8" fmla="*/ 600 w 603"/>
                <a:gd name="T9" fmla="*/ 452 h 470"/>
                <a:gd name="T10" fmla="*/ 597 w 603"/>
                <a:gd name="T11" fmla="*/ 467 h 470"/>
                <a:gd name="T12" fmla="*/ 582 w 603"/>
                <a:gd name="T13" fmla="*/ 464 h 470"/>
                <a:gd name="T14" fmla="*/ 299 w 603"/>
                <a:gd name="T15" fmla="*/ 38 h 470"/>
                <a:gd name="T16" fmla="*/ 21 w 603"/>
                <a:gd name="T17" fmla="*/ 464 h 470"/>
                <a:gd name="T18" fmla="*/ 12 w 603"/>
                <a:gd name="T1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470">
                  <a:moveTo>
                    <a:pt x="12" y="469"/>
                  </a:moveTo>
                  <a:cubicBezTo>
                    <a:pt x="10" y="469"/>
                    <a:pt x="8" y="468"/>
                    <a:pt x="6" y="467"/>
                  </a:cubicBezTo>
                  <a:cubicBezTo>
                    <a:pt x="2" y="464"/>
                    <a:pt x="0" y="457"/>
                    <a:pt x="3" y="452"/>
                  </a:cubicBezTo>
                  <a:cubicBezTo>
                    <a:pt x="299" y="0"/>
                    <a:pt x="299" y="0"/>
                    <a:pt x="299" y="0"/>
                  </a:cubicBezTo>
                  <a:cubicBezTo>
                    <a:pt x="600" y="452"/>
                    <a:pt x="600" y="452"/>
                    <a:pt x="600" y="452"/>
                  </a:cubicBezTo>
                  <a:cubicBezTo>
                    <a:pt x="603" y="457"/>
                    <a:pt x="602" y="464"/>
                    <a:pt x="597" y="467"/>
                  </a:cubicBezTo>
                  <a:cubicBezTo>
                    <a:pt x="592" y="470"/>
                    <a:pt x="586" y="469"/>
                    <a:pt x="582" y="464"/>
                  </a:cubicBezTo>
                  <a:cubicBezTo>
                    <a:pt x="299" y="38"/>
                    <a:pt x="299" y="38"/>
                    <a:pt x="299" y="38"/>
                  </a:cubicBezTo>
                  <a:cubicBezTo>
                    <a:pt x="21" y="464"/>
                    <a:pt x="21" y="464"/>
                    <a:pt x="21" y="464"/>
                  </a:cubicBezTo>
                  <a:cubicBezTo>
                    <a:pt x="19" y="467"/>
                    <a:pt x="16" y="469"/>
                    <a:pt x="12" y="469"/>
                  </a:cubicBezTo>
                  <a:close/>
                </a:path>
              </a:pathLst>
            </a:custGeom>
            <a:solidFill>
              <a:srgbClr val="92D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83" name="Rectangle 3892"/>
            <p:cNvSpPr>
              <a:spLocks noChangeArrowheads="1"/>
            </p:cNvSpPr>
            <p:nvPr/>
          </p:nvSpPr>
          <p:spPr bwMode="auto">
            <a:xfrm>
              <a:off x="2352675" y="1163638"/>
              <a:ext cx="1927225" cy="2589213"/>
            </a:xfrm>
            <a:prstGeom prst="rect">
              <a:avLst/>
            </a:prstGeom>
            <a:solidFill>
              <a:srgbClr val="92D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84" name="Rectangle 3893"/>
            <p:cNvSpPr>
              <a:spLocks noChangeArrowheads="1"/>
            </p:cNvSpPr>
            <p:nvPr/>
          </p:nvSpPr>
          <p:spPr bwMode="auto">
            <a:xfrm>
              <a:off x="2306638" y="1058863"/>
              <a:ext cx="2009775" cy="134938"/>
            </a:xfrm>
            <a:prstGeom prst="rect">
              <a:avLst/>
            </a:prstGeom>
            <a:solidFill>
              <a:srgbClr val="AED30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85" name="Rectangle 3894"/>
            <p:cNvSpPr>
              <a:spLocks noChangeArrowheads="1"/>
            </p:cNvSpPr>
            <p:nvPr/>
          </p:nvSpPr>
          <p:spPr bwMode="auto">
            <a:xfrm>
              <a:off x="2306638" y="3730626"/>
              <a:ext cx="2009775" cy="133350"/>
            </a:xfrm>
            <a:prstGeom prst="rect">
              <a:avLst/>
            </a:prstGeom>
            <a:solidFill>
              <a:srgbClr val="AED30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1988" name="图表 11987"/>
          <p:cNvGraphicFramePr/>
          <p:nvPr>
            <p:extLst>
              <p:ext uri="{D42A27DB-BD31-4B8C-83A1-F6EECF244321}">
                <p14:modId xmlns:p14="http://schemas.microsoft.com/office/powerpoint/2010/main" xmlns="" val="3483508866"/>
              </p:ext>
            </p:extLst>
          </p:nvPr>
        </p:nvGraphicFramePr>
        <p:xfrm>
          <a:off x="2048667" y="1955800"/>
          <a:ext cx="2605089" cy="1736726"/>
        </p:xfrm>
        <a:graphic>
          <a:graphicData uri="http://schemas.openxmlformats.org/drawingml/2006/chart">
            <c:chart xmlns:c="http://schemas.openxmlformats.org/drawingml/2006/chart" xmlns:r="http://schemas.openxmlformats.org/officeDocument/2006/relationships" r:id="rId3"/>
          </a:graphicData>
        </a:graphic>
      </p:graphicFrame>
      <p:sp>
        <p:nvSpPr>
          <p:cNvPr id="11989" name="TextBox 11988"/>
          <p:cNvSpPr txBox="1"/>
          <p:nvPr/>
        </p:nvSpPr>
        <p:spPr>
          <a:xfrm>
            <a:off x="2803525" y="1314075"/>
            <a:ext cx="1071127" cy="707886"/>
          </a:xfrm>
          <a:prstGeom prst="rect">
            <a:avLst/>
          </a:prstGeom>
          <a:noFill/>
        </p:spPr>
        <p:txBody>
          <a:bodyPr wrap="none" rtlCol="0">
            <a:spAutoFit/>
          </a:bodyPr>
          <a:lstStyle/>
          <a:p>
            <a:r>
              <a:rPr lang="en-US" altLang="zh-CN" sz="4000" dirty="0" smtClean="0">
                <a:solidFill>
                  <a:schemeClr val="bg1"/>
                </a:solidFill>
              </a:rPr>
              <a:t>90%</a:t>
            </a:r>
            <a:endParaRPr lang="zh-CN" altLang="en-US" sz="4000" dirty="0">
              <a:solidFill>
                <a:schemeClr val="bg1"/>
              </a:solidFill>
            </a:endParaRPr>
          </a:p>
        </p:txBody>
      </p:sp>
      <p:grpSp>
        <p:nvGrpSpPr>
          <p:cNvPr id="3894" name="Group 124"/>
          <p:cNvGrpSpPr>
            <a:grpSpLocks/>
          </p:cNvGrpSpPr>
          <p:nvPr/>
        </p:nvGrpSpPr>
        <p:grpSpPr bwMode="auto">
          <a:xfrm>
            <a:off x="5236851" y="3147814"/>
            <a:ext cx="2550744" cy="712787"/>
            <a:chOff x="8199905" y="5373216"/>
            <a:chExt cx="3400075" cy="950506"/>
          </a:xfrm>
        </p:grpSpPr>
        <p:sp>
          <p:nvSpPr>
            <p:cNvPr id="3895" name="Text Placeholder 2"/>
            <p:cNvSpPr txBox="1">
              <a:spLocks/>
            </p:cNvSpPr>
            <p:nvPr/>
          </p:nvSpPr>
          <p:spPr>
            <a:xfrm>
              <a:off x="8866477" y="5373216"/>
              <a:ext cx="2733503" cy="950506"/>
            </a:xfrm>
            <a:prstGeom prst="rect">
              <a:avLst/>
            </a:prstGeom>
          </p:spPr>
          <p:txBody>
            <a:bodyPr lIns="68580" tIns="34290" rIns="68580" bIns="3429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defTabSz="685663">
                <a:spcBef>
                  <a:spcPct val="20000"/>
                </a:spcBef>
                <a:defRPr/>
              </a:pPr>
              <a:r>
                <a:rPr lang="zh-CN" altLang="en-US" b="1" kern="0" dirty="0">
                  <a:solidFill>
                    <a:srgbClr val="92D050"/>
                  </a:solidFill>
                  <a:latin typeface="微软雅黑" pitchFamily="34" charset="-122"/>
                  <a:ea typeface="微软雅黑" pitchFamily="34" charset="-122"/>
                  <a:cs typeface="Raleway"/>
                </a:rPr>
                <a:t>输入你的标题</a:t>
              </a:r>
              <a:endParaRPr lang="en-US" altLang="zh-CN" b="1" kern="0" dirty="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9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900" kern="0" dirty="0">
                <a:solidFill>
                  <a:srgbClr val="92D050"/>
                </a:solidFill>
                <a:latin typeface="微软雅黑" pitchFamily="34" charset="-122"/>
                <a:ea typeface="微软雅黑" pitchFamily="34" charset="-122"/>
                <a:cs typeface="Raleway Light"/>
              </a:endParaRPr>
            </a:p>
          </p:txBody>
        </p:sp>
        <p:sp>
          <p:nvSpPr>
            <p:cNvPr id="3896" name="Oval 126"/>
            <p:cNvSpPr/>
            <p:nvPr/>
          </p:nvSpPr>
          <p:spPr>
            <a:xfrm>
              <a:off x="8199905" y="5476945"/>
              <a:ext cx="632713" cy="632966"/>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Roboto Bold"/>
                </a:rPr>
                <a:t>03</a:t>
              </a:r>
              <a:endPar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endParaRPr>
            </a:p>
          </p:txBody>
        </p:sp>
      </p:grpSp>
      <p:grpSp>
        <p:nvGrpSpPr>
          <p:cNvPr id="3897" name="Group 130"/>
          <p:cNvGrpSpPr>
            <a:grpSpLocks/>
          </p:cNvGrpSpPr>
          <p:nvPr/>
        </p:nvGrpSpPr>
        <p:grpSpPr bwMode="auto">
          <a:xfrm>
            <a:off x="5236851" y="2379960"/>
            <a:ext cx="2533096" cy="712788"/>
            <a:chOff x="8199905" y="4149080"/>
            <a:chExt cx="3376550" cy="950506"/>
          </a:xfrm>
        </p:grpSpPr>
        <p:sp>
          <p:nvSpPr>
            <p:cNvPr id="3898" name="Text Placeholder 2"/>
            <p:cNvSpPr txBox="1">
              <a:spLocks/>
            </p:cNvSpPr>
            <p:nvPr/>
          </p:nvSpPr>
          <p:spPr>
            <a:xfrm>
              <a:off x="8866477" y="4149080"/>
              <a:ext cx="2709978" cy="950506"/>
            </a:xfrm>
            <a:prstGeom prst="rect">
              <a:avLst/>
            </a:prstGeom>
          </p:spPr>
          <p:txBody>
            <a:bodyPr lIns="68580" tIns="34290" rIns="68580" bIns="3429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11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100" kern="0" dirty="0">
                <a:solidFill>
                  <a:srgbClr val="92D050"/>
                </a:solidFill>
                <a:latin typeface="微软雅黑" pitchFamily="34" charset="-122"/>
                <a:ea typeface="微软雅黑" pitchFamily="34" charset="-122"/>
                <a:cs typeface="Raleway Light"/>
              </a:endParaRPr>
            </a:p>
          </p:txBody>
        </p:sp>
        <p:sp>
          <p:nvSpPr>
            <p:cNvPr id="3899" name="Oval 132"/>
            <p:cNvSpPr/>
            <p:nvPr/>
          </p:nvSpPr>
          <p:spPr>
            <a:xfrm>
              <a:off x="8199905" y="4252811"/>
              <a:ext cx="632713" cy="632964"/>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Roboto Bold"/>
                </a:rPr>
                <a:t>02</a:t>
              </a:r>
              <a:endPar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endParaRPr>
            </a:p>
          </p:txBody>
        </p:sp>
      </p:grpSp>
      <p:grpSp>
        <p:nvGrpSpPr>
          <p:cNvPr id="3900" name="Group 136"/>
          <p:cNvGrpSpPr>
            <a:grpSpLocks/>
          </p:cNvGrpSpPr>
          <p:nvPr/>
        </p:nvGrpSpPr>
        <p:grpSpPr bwMode="auto">
          <a:xfrm>
            <a:off x="5236851" y="1613198"/>
            <a:ext cx="2533096" cy="712787"/>
            <a:chOff x="8199905" y="3126566"/>
            <a:chExt cx="3376551" cy="950506"/>
          </a:xfrm>
        </p:grpSpPr>
        <p:sp>
          <p:nvSpPr>
            <p:cNvPr id="3901" name="Text Placeholder 2"/>
            <p:cNvSpPr txBox="1">
              <a:spLocks/>
            </p:cNvSpPr>
            <p:nvPr/>
          </p:nvSpPr>
          <p:spPr>
            <a:xfrm>
              <a:off x="8866476" y="3126566"/>
              <a:ext cx="2709980" cy="950506"/>
            </a:xfrm>
            <a:prstGeom prst="rect">
              <a:avLst/>
            </a:prstGeom>
          </p:spPr>
          <p:txBody>
            <a:bodyPr lIns="68580" tIns="34290" rIns="68580" bIns="3429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105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050" kern="0" dirty="0">
                <a:solidFill>
                  <a:srgbClr val="92D050"/>
                </a:solidFill>
                <a:latin typeface="微软雅黑" pitchFamily="34" charset="-122"/>
                <a:ea typeface="微软雅黑" pitchFamily="34" charset="-122"/>
                <a:cs typeface="Raleway Light"/>
              </a:endParaRPr>
            </a:p>
          </p:txBody>
        </p:sp>
        <p:sp>
          <p:nvSpPr>
            <p:cNvPr id="3902" name="Oval 138"/>
            <p:cNvSpPr/>
            <p:nvPr/>
          </p:nvSpPr>
          <p:spPr>
            <a:xfrm>
              <a:off x="8199905" y="3196424"/>
              <a:ext cx="632713" cy="632966"/>
            </a:xfrm>
            <a:prstGeom prst="ellipse">
              <a:avLst/>
            </a:prstGeom>
            <a:solidFill>
              <a:srgbClr val="AED30B"/>
            </a:solidFill>
            <a:ln w="9525" cap="flat" cmpd="sng" algn="ctr">
              <a:noFill/>
              <a:prstDash val="solid"/>
            </a:ln>
            <a:effectLst/>
          </p:spPr>
          <p:txBody>
            <a:bodyPr anchor="ctr"/>
            <a:lstStyle/>
            <a:p>
              <a:pPr marL="0" marR="0" lvl="0" indent="0" algn="ctr" defTabSz="713232"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Roboto Bold"/>
                </a:rPr>
                <a:t>01</a:t>
              </a:r>
              <a:endParaRPr kumimoji="0" lang="en-US" sz="1000" b="0" i="0" u="none" strike="noStrike" kern="0" cap="none" spc="0" normalizeH="0" baseline="0" noProof="0" dirty="0">
                <a:ln>
                  <a:noFill/>
                </a:ln>
                <a:solidFill>
                  <a:schemeClr val="bg1"/>
                </a:solidFill>
                <a:effectLst/>
                <a:uLnTx/>
                <a:uFillTx/>
                <a:latin typeface="微软雅黑" pitchFamily="34" charset="-122"/>
                <a:ea typeface="微软雅黑" pitchFamily="34" charset="-122"/>
                <a:cs typeface="Roboto Bold"/>
              </a:endParaRPr>
            </a:p>
          </p:txBody>
        </p:sp>
      </p:grpSp>
      <p:sp>
        <p:nvSpPr>
          <p:cNvPr id="40" name="TextBox 39"/>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8262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987"/>
                                        </p:tgtEl>
                                        <p:attrNameLst>
                                          <p:attrName>style.visibility</p:attrName>
                                        </p:attrNameLst>
                                      </p:cBhvr>
                                      <p:to>
                                        <p:strVal val="visible"/>
                                      </p:to>
                                    </p:set>
                                    <p:animEffect transition="in" filter="wipe(down)">
                                      <p:cBhvr>
                                        <p:cTn id="7" dur="500"/>
                                        <p:tgtEl>
                                          <p:spTgt spid="1198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1986"/>
                                        </p:tgtEl>
                                        <p:attrNameLst>
                                          <p:attrName>style.visibility</p:attrName>
                                        </p:attrNameLst>
                                      </p:cBhvr>
                                      <p:to>
                                        <p:strVal val="visible"/>
                                      </p:to>
                                    </p:set>
                                    <p:animEffect transition="in" filter="fade">
                                      <p:cBhvr>
                                        <p:cTn id="11" dur="1000"/>
                                        <p:tgtEl>
                                          <p:spTgt spid="11986"/>
                                        </p:tgtEl>
                                      </p:cBhvr>
                                    </p:animEffect>
                                    <p:anim calcmode="lin" valueType="num">
                                      <p:cBhvr>
                                        <p:cTn id="12" dur="1000" fill="hold"/>
                                        <p:tgtEl>
                                          <p:spTgt spid="11986"/>
                                        </p:tgtEl>
                                        <p:attrNameLst>
                                          <p:attrName>ppt_x</p:attrName>
                                        </p:attrNameLst>
                                      </p:cBhvr>
                                      <p:tavLst>
                                        <p:tav tm="0">
                                          <p:val>
                                            <p:strVal val="#ppt_x"/>
                                          </p:val>
                                        </p:tav>
                                        <p:tav tm="100000">
                                          <p:val>
                                            <p:strVal val="#ppt_x"/>
                                          </p:val>
                                        </p:tav>
                                      </p:tavLst>
                                    </p:anim>
                                    <p:anim calcmode="lin" valueType="num">
                                      <p:cBhvr>
                                        <p:cTn id="13" dur="1000" fill="hold"/>
                                        <p:tgtEl>
                                          <p:spTgt spid="1198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1988"/>
                                        </p:tgtEl>
                                        <p:attrNameLst>
                                          <p:attrName>style.visibility</p:attrName>
                                        </p:attrNameLst>
                                      </p:cBhvr>
                                      <p:to>
                                        <p:strVal val="visible"/>
                                      </p:to>
                                    </p:set>
                                    <p:animEffect transition="in" filter="wipe(down)">
                                      <p:cBhvr>
                                        <p:cTn id="17" dur="500"/>
                                        <p:tgtEl>
                                          <p:spTgt spid="11988"/>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11989"/>
                                        </p:tgtEl>
                                        <p:attrNameLst>
                                          <p:attrName>style.visibility</p:attrName>
                                        </p:attrNameLst>
                                      </p:cBhvr>
                                      <p:to>
                                        <p:strVal val="visible"/>
                                      </p:to>
                                    </p:set>
                                    <p:anim calcmode="lin" valueType="num">
                                      <p:cBhvr>
                                        <p:cTn id="21" dur="500" fill="hold"/>
                                        <p:tgtEl>
                                          <p:spTgt spid="11989"/>
                                        </p:tgtEl>
                                        <p:attrNameLst>
                                          <p:attrName>ppt_w</p:attrName>
                                        </p:attrNameLst>
                                      </p:cBhvr>
                                      <p:tavLst>
                                        <p:tav tm="0">
                                          <p:val>
                                            <p:fltVal val="0"/>
                                          </p:val>
                                        </p:tav>
                                        <p:tav tm="100000">
                                          <p:val>
                                            <p:strVal val="#ppt_w"/>
                                          </p:val>
                                        </p:tav>
                                      </p:tavLst>
                                    </p:anim>
                                    <p:anim calcmode="lin" valueType="num">
                                      <p:cBhvr>
                                        <p:cTn id="22" dur="500" fill="hold"/>
                                        <p:tgtEl>
                                          <p:spTgt spid="11989"/>
                                        </p:tgtEl>
                                        <p:attrNameLst>
                                          <p:attrName>ppt_h</p:attrName>
                                        </p:attrNameLst>
                                      </p:cBhvr>
                                      <p:tavLst>
                                        <p:tav tm="0">
                                          <p:val>
                                            <p:fltVal val="0"/>
                                          </p:val>
                                        </p:tav>
                                        <p:tav tm="100000">
                                          <p:val>
                                            <p:strVal val="#ppt_h"/>
                                          </p:val>
                                        </p:tav>
                                      </p:tavLst>
                                    </p:anim>
                                    <p:animEffect transition="in" filter="fade">
                                      <p:cBhvr>
                                        <p:cTn id="23" dur="500"/>
                                        <p:tgtEl>
                                          <p:spTgt spid="1198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900"/>
                                        </p:tgtEl>
                                        <p:attrNameLst>
                                          <p:attrName>style.visibility</p:attrName>
                                        </p:attrNameLst>
                                      </p:cBhvr>
                                      <p:to>
                                        <p:strVal val="visible"/>
                                      </p:to>
                                    </p:set>
                                    <p:animEffect transition="in" filter="fade">
                                      <p:cBhvr>
                                        <p:cTn id="27" dur="500"/>
                                        <p:tgtEl>
                                          <p:spTgt spid="390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97"/>
                                        </p:tgtEl>
                                        <p:attrNameLst>
                                          <p:attrName>style.visibility</p:attrName>
                                        </p:attrNameLst>
                                      </p:cBhvr>
                                      <p:to>
                                        <p:strVal val="visible"/>
                                      </p:to>
                                    </p:set>
                                    <p:animEffect transition="in" filter="fade">
                                      <p:cBhvr>
                                        <p:cTn id="31" dur="500"/>
                                        <p:tgtEl>
                                          <p:spTgt spid="389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894"/>
                                        </p:tgtEl>
                                        <p:attrNameLst>
                                          <p:attrName>style.visibility</p:attrName>
                                        </p:attrNameLst>
                                      </p:cBhvr>
                                      <p:to>
                                        <p:strVal val="visible"/>
                                      </p:to>
                                    </p:set>
                                    <p:animEffect transition="in" filter="fade">
                                      <p:cBhvr>
                                        <p:cTn id="35" dur="500"/>
                                        <p:tgtEl>
                                          <p:spTgt spid="3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988" grpId="0">
        <p:bldAsOne/>
      </p:bldGraphic>
      <p:bldP spid="119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0620" y="2590249"/>
            <a:ext cx="8203895" cy="328532"/>
            <a:chOff x="534438" y="3368953"/>
            <a:chExt cx="10944224" cy="438144"/>
          </a:xfrm>
          <a:solidFill>
            <a:srgbClr val="AED30B"/>
          </a:solidFill>
        </p:grpSpPr>
        <p:sp>
          <p:nvSpPr>
            <p:cNvPr id="3" name="矩形 2"/>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grpSp>
          <p:nvGrpSpPr>
            <p:cNvPr id="4" name="组合 3"/>
            <p:cNvGrpSpPr/>
            <p:nvPr/>
          </p:nvGrpSpPr>
          <p:grpSpPr>
            <a:xfrm>
              <a:off x="534438" y="3368953"/>
              <a:ext cx="10944224" cy="438144"/>
              <a:chOff x="623889" y="3209929"/>
              <a:chExt cx="10944224" cy="438144"/>
            </a:xfrm>
            <a:grpFill/>
          </p:grpSpPr>
          <p:sp>
            <p:nvSpPr>
              <p:cNvPr id="5" name="矩形 4"/>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6" name="矩形 5"/>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7" name="矩形 6"/>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8" name="矩形 7"/>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9" name="矩形 8"/>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矩形 9"/>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1" name="等腰三角形 10"/>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grpSp>
      </p:grpSp>
      <p:cxnSp>
        <p:nvCxnSpPr>
          <p:cNvPr id="12" name="肘形连接符 11"/>
          <p:cNvCxnSpPr>
            <a:stCxn id="14" idx="3"/>
            <a:endCxn id="17" idx="1"/>
          </p:cNvCxnSpPr>
          <p:nvPr/>
        </p:nvCxnSpPr>
        <p:spPr>
          <a:xfrm rot="5400000" flipH="1" flipV="1">
            <a:off x="810374" y="2110989"/>
            <a:ext cx="564557" cy="218547"/>
          </a:xfrm>
          <a:prstGeom prst="bentConnector2">
            <a:avLst/>
          </a:prstGeom>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64831" y="2502541"/>
            <a:ext cx="437095" cy="507177"/>
            <a:chOff x="1109756" y="3090803"/>
            <a:chExt cx="583096" cy="676392"/>
          </a:xfrm>
          <a:solidFill>
            <a:srgbClr val="AED30B"/>
          </a:solidFill>
        </p:grpSpPr>
        <p:sp>
          <p:nvSpPr>
            <p:cNvPr id="14" name="六边形 13"/>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15" name="文本框 64"/>
            <p:cNvSpPr txBox="1"/>
            <p:nvPr/>
          </p:nvSpPr>
          <p:spPr>
            <a:xfrm>
              <a:off x="1115001" y="3298193"/>
              <a:ext cx="577851"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4</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grpSp>
        <p:nvGrpSpPr>
          <p:cNvPr id="16" name="组合 15"/>
          <p:cNvGrpSpPr/>
          <p:nvPr/>
        </p:nvGrpSpPr>
        <p:grpSpPr>
          <a:xfrm>
            <a:off x="1201925" y="1609462"/>
            <a:ext cx="1059449" cy="657044"/>
            <a:chOff x="1853741" y="1952625"/>
            <a:chExt cx="1413335" cy="876262"/>
          </a:xfrm>
          <a:noFill/>
        </p:grpSpPr>
        <p:sp>
          <p:nvSpPr>
            <p:cNvPr id="17" name="矩形 16"/>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92D050"/>
                </a:solidFill>
              </a:endParaRPr>
            </a:p>
          </p:txBody>
        </p:sp>
        <p:sp>
          <p:nvSpPr>
            <p:cNvPr id="18" name="文本框 66"/>
            <p:cNvSpPr txBox="1"/>
            <p:nvPr/>
          </p:nvSpPr>
          <p:spPr>
            <a:xfrm>
              <a:off x="1853742" y="2036058"/>
              <a:ext cx="1413334" cy="677265"/>
            </a:xfrm>
            <a:prstGeom prst="rect">
              <a:avLst/>
            </a:prstGeom>
            <a:grpFill/>
          </p:spPr>
          <p:txBody>
            <a:bodyPr wrap="square" rtlCol="0">
              <a:spAutoFit/>
            </a:bodyPr>
            <a:lstStyle/>
            <a:p>
              <a:pPr algn="just"/>
              <a:r>
                <a:rPr lang="zh-CN" altLang="en-US" sz="900" dirty="0" smtClean="0">
                  <a:solidFill>
                    <a:srgbClr val="92D050"/>
                  </a:solidFill>
                  <a:latin typeface="微软雅黑" panose="020B0503020204020204" pitchFamily="34" charset="-122"/>
                  <a:ea typeface="微软雅黑" panose="020B0503020204020204" pitchFamily="34" charset="-122"/>
                </a:rPr>
                <a:t>在</a:t>
              </a:r>
              <a:r>
                <a:rPr lang="zh-CN" altLang="en-US" sz="900" dirty="0">
                  <a:solidFill>
                    <a:srgbClr val="92D050"/>
                  </a:solidFill>
                  <a:latin typeface="微软雅黑" panose="020B0503020204020204" pitchFamily="34" charset="-122"/>
                  <a:ea typeface="微软雅黑" panose="020B0503020204020204" pitchFamily="34" charset="-122"/>
                </a:rPr>
                <a:t>这里添加你的文字</a:t>
              </a:r>
              <a:r>
                <a:rPr lang="zh-CN" altLang="en-US" sz="900" dirty="0" smtClean="0">
                  <a:solidFill>
                    <a:srgbClr val="92D050"/>
                  </a:solidFill>
                  <a:latin typeface="微软雅黑" panose="020B0503020204020204" pitchFamily="34" charset="-122"/>
                  <a:ea typeface="微软雅黑" panose="020B0503020204020204" pitchFamily="34" charset="-122"/>
                </a:rPr>
                <a:t>，</a:t>
              </a:r>
              <a:r>
                <a:rPr lang="zh-CN" altLang="en-US" sz="900" dirty="0">
                  <a:solidFill>
                    <a:srgbClr val="92D050"/>
                  </a:solidFill>
                  <a:latin typeface="微软雅黑" panose="020B0503020204020204" pitchFamily="34" charset="-122"/>
                  <a:ea typeface="微软雅黑" panose="020B0503020204020204" pitchFamily="34" charset="-122"/>
                  <a:sym typeface="Lato Light" pitchFamily="34" charset="0"/>
                </a:rPr>
                <a:t>语言描述尽量简洁生动</a:t>
              </a:r>
              <a:r>
                <a:rPr lang="zh-CN" altLang="en-US" sz="900" dirty="0">
                  <a:solidFill>
                    <a:srgbClr val="92D050"/>
                  </a:solidFill>
                  <a:latin typeface="微软雅黑" panose="020B0503020204020204" pitchFamily="34" charset="-122"/>
                  <a:ea typeface="微软雅黑" panose="020B0503020204020204" pitchFamily="34" charset="-122"/>
                </a:rPr>
                <a:t>。</a:t>
              </a:r>
            </a:p>
          </p:txBody>
        </p:sp>
      </p:grpSp>
      <p:cxnSp>
        <p:nvCxnSpPr>
          <p:cNvPr id="19" name="肘形连接符 18"/>
          <p:cNvCxnSpPr>
            <a:stCxn id="21" idx="3"/>
            <a:endCxn id="24" idx="1"/>
          </p:cNvCxnSpPr>
          <p:nvPr/>
        </p:nvCxnSpPr>
        <p:spPr>
          <a:xfrm rot="5400000" flipH="1" flipV="1">
            <a:off x="2744660" y="2110989"/>
            <a:ext cx="564557" cy="218547"/>
          </a:xfrm>
          <a:prstGeom prst="bentConnector2">
            <a:avLst/>
          </a:prstGeom>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699117" y="2502541"/>
            <a:ext cx="437095" cy="507177"/>
            <a:chOff x="1109756" y="3090803"/>
            <a:chExt cx="583096" cy="676392"/>
          </a:xfrm>
          <a:solidFill>
            <a:srgbClr val="AED30B"/>
          </a:solidFill>
        </p:grpSpPr>
        <p:sp>
          <p:nvSpPr>
            <p:cNvPr id="21" name="六边形 20"/>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22" name="文本框 72"/>
            <p:cNvSpPr txBox="1"/>
            <p:nvPr/>
          </p:nvSpPr>
          <p:spPr>
            <a:xfrm>
              <a:off x="1115001" y="3298193"/>
              <a:ext cx="577851"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6</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grpSp>
        <p:nvGrpSpPr>
          <p:cNvPr id="23" name="组合 22"/>
          <p:cNvGrpSpPr/>
          <p:nvPr/>
        </p:nvGrpSpPr>
        <p:grpSpPr>
          <a:xfrm>
            <a:off x="3136212" y="1609462"/>
            <a:ext cx="1059449" cy="720937"/>
            <a:chOff x="1853741" y="1952625"/>
            <a:chExt cx="1413335" cy="961472"/>
          </a:xfrm>
          <a:noFill/>
        </p:grpSpPr>
        <p:sp>
          <p:nvSpPr>
            <p:cNvPr id="24" name="矩形 2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92D050"/>
                </a:solidFill>
              </a:endParaRPr>
            </a:p>
          </p:txBody>
        </p:sp>
        <p:sp>
          <p:nvSpPr>
            <p:cNvPr id="25" name="文本框 75"/>
            <p:cNvSpPr txBox="1"/>
            <p:nvPr/>
          </p:nvSpPr>
          <p:spPr>
            <a:xfrm>
              <a:off x="1853742" y="2052124"/>
              <a:ext cx="1413334" cy="861973"/>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sz="900" dirty="0" smtClean="0">
                  <a:solidFill>
                    <a:srgbClr val="92D050"/>
                  </a:solidFill>
                </a:rPr>
                <a:t>在</a:t>
              </a:r>
              <a:r>
                <a:rPr lang="zh-CN" altLang="en-US" sz="900" dirty="0">
                  <a:solidFill>
                    <a:srgbClr val="92D050"/>
                  </a:solidFill>
                </a:rPr>
                <a:t>这里添加你的文字</a:t>
              </a:r>
              <a:r>
                <a:rPr lang="zh-CN" altLang="en-US" sz="900" dirty="0" smtClean="0">
                  <a:solidFill>
                    <a:srgbClr val="92D050"/>
                  </a:solidFill>
                </a:rPr>
                <a:t>，</a:t>
              </a:r>
              <a:r>
                <a:rPr lang="zh-CN" altLang="en-US" sz="900" dirty="0">
                  <a:solidFill>
                    <a:srgbClr val="92D050"/>
                  </a:solidFill>
                  <a:sym typeface="Lato Light" pitchFamily="34" charset="0"/>
                </a:rPr>
                <a:t>语言描述尽量简洁生动</a:t>
              </a:r>
              <a:r>
                <a:rPr lang="zh-CN" altLang="en-US" sz="900" dirty="0">
                  <a:solidFill>
                    <a:srgbClr val="92D050"/>
                  </a:solidFill>
                </a:rPr>
                <a:t>。</a:t>
              </a:r>
            </a:p>
            <a:p>
              <a:endParaRPr lang="zh-CN" altLang="en-US" sz="900" dirty="0">
                <a:solidFill>
                  <a:srgbClr val="92D050"/>
                </a:solidFill>
              </a:endParaRPr>
            </a:p>
          </p:txBody>
        </p:sp>
      </p:grpSp>
      <p:cxnSp>
        <p:nvCxnSpPr>
          <p:cNvPr id="26" name="肘形连接符 25"/>
          <p:cNvCxnSpPr>
            <a:stCxn id="28" idx="3"/>
            <a:endCxn id="31" idx="1"/>
          </p:cNvCxnSpPr>
          <p:nvPr/>
        </p:nvCxnSpPr>
        <p:spPr>
          <a:xfrm rot="5400000" flipH="1" flipV="1">
            <a:off x="4678947" y="2110989"/>
            <a:ext cx="564557" cy="218547"/>
          </a:xfrm>
          <a:prstGeom prst="bentConnector2">
            <a:avLst/>
          </a:prstGeom>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633404" y="2502541"/>
            <a:ext cx="437095" cy="507177"/>
            <a:chOff x="1109756" y="3090803"/>
            <a:chExt cx="583096" cy="676392"/>
          </a:xfrm>
          <a:solidFill>
            <a:srgbClr val="AED30B"/>
          </a:solidFill>
        </p:grpSpPr>
        <p:sp>
          <p:nvSpPr>
            <p:cNvPr id="28" name="六边形 27"/>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29" name="文本框 79"/>
            <p:cNvSpPr txBox="1"/>
            <p:nvPr/>
          </p:nvSpPr>
          <p:spPr>
            <a:xfrm>
              <a:off x="1115001" y="3298193"/>
              <a:ext cx="577851"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8</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grpSp>
        <p:nvGrpSpPr>
          <p:cNvPr id="30" name="组合 29"/>
          <p:cNvGrpSpPr/>
          <p:nvPr/>
        </p:nvGrpSpPr>
        <p:grpSpPr>
          <a:xfrm>
            <a:off x="5070499" y="1609464"/>
            <a:ext cx="1059449" cy="657045"/>
            <a:chOff x="1853741" y="1952625"/>
            <a:chExt cx="1413335" cy="876262"/>
          </a:xfrm>
          <a:noFill/>
        </p:grpSpPr>
        <p:sp>
          <p:nvSpPr>
            <p:cNvPr id="31" name="矩形 3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92D050"/>
                </a:solidFill>
              </a:endParaRPr>
            </a:p>
          </p:txBody>
        </p:sp>
        <p:sp>
          <p:nvSpPr>
            <p:cNvPr id="32" name="文本框 82"/>
            <p:cNvSpPr txBox="1"/>
            <p:nvPr/>
          </p:nvSpPr>
          <p:spPr>
            <a:xfrm>
              <a:off x="1853742" y="2052123"/>
              <a:ext cx="1413334" cy="677265"/>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900" dirty="0" smtClean="0">
                  <a:solidFill>
                    <a:srgbClr val="92D050"/>
                  </a:solidFill>
                </a:rPr>
                <a:t>在</a:t>
              </a:r>
              <a:r>
                <a:rPr lang="zh-CN" altLang="en-US" sz="900" dirty="0">
                  <a:solidFill>
                    <a:srgbClr val="92D050"/>
                  </a:solidFill>
                </a:rPr>
                <a:t>这里添加你的文字</a:t>
              </a:r>
              <a:r>
                <a:rPr lang="zh-CN" altLang="en-US" sz="900" dirty="0" smtClean="0">
                  <a:solidFill>
                    <a:srgbClr val="92D050"/>
                  </a:solidFill>
                </a:rPr>
                <a:t>，</a:t>
              </a:r>
              <a:r>
                <a:rPr lang="zh-CN" altLang="en-US" sz="900" dirty="0">
                  <a:solidFill>
                    <a:srgbClr val="92D050"/>
                  </a:solidFill>
                  <a:sym typeface="Lato Light" pitchFamily="34" charset="0"/>
                </a:rPr>
                <a:t>语言描述尽量简洁生动</a:t>
              </a:r>
              <a:r>
                <a:rPr lang="zh-CN" altLang="en-US" sz="900" dirty="0">
                  <a:solidFill>
                    <a:srgbClr val="92D050"/>
                  </a:solidFill>
                </a:rPr>
                <a:t>。</a:t>
              </a:r>
            </a:p>
          </p:txBody>
        </p:sp>
      </p:grpSp>
      <p:cxnSp>
        <p:nvCxnSpPr>
          <p:cNvPr id="33" name="肘形连接符 32"/>
          <p:cNvCxnSpPr>
            <a:stCxn id="35" idx="3"/>
            <a:endCxn id="38" idx="1"/>
          </p:cNvCxnSpPr>
          <p:nvPr/>
        </p:nvCxnSpPr>
        <p:spPr>
          <a:xfrm rot="5400000" flipH="1" flipV="1">
            <a:off x="6613233" y="2110989"/>
            <a:ext cx="564557" cy="218547"/>
          </a:xfrm>
          <a:prstGeom prst="bentConnector2">
            <a:avLst/>
          </a:prstGeom>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6515204" y="2502541"/>
            <a:ext cx="539779" cy="507177"/>
            <a:chOff x="1039738" y="3090803"/>
            <a:chExt cx="720080" cy="676392"/>
          </a:xfrm>
          <a:solidFill>
            <a:srgbClr val="AED30B"/>
          </a:solidFill>
        </p:grpSpPr>
        <p:sp>
          <p:nvSpPr>
            <p:cNvPr id="35" name="六边形 34"/>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36" name="文本框 86"/>
            <p:cNvSpPr txBox="1"/>
            <p:nvPr/>
          </p:nvSpPr>
          <p:spPr>
            <a:xfrm>
              <a:off x="1039738" y="3298193"/>
              <a:ext cx="720080"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10</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grpSp>
        <p:nvGrpSpPr>
          <p:cNvPr id="37" name="组合 36"/>
          <p:cNvGrpSpPr/>
          <p:nvPr/>
        </p:nvGrpSpPr>
        <p:grpSpPr>
          <a:xfrm>
            <a:off x="7004786" y="1609464"/>
            <a:ext cx="1059449" cy="657045"/>
            <a:chOff x="1853741" y="1952625"/>
            <a:chExt cx="1413335" cy="876262"/>
          </a:xfrm>
          <a:noFill/>
        </p:grpSpPr>
        <p:sp>
          <p:nvSpPr>
            <p:cNvPr id="38" name="矩形 3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92D050"/>
                </a:solidFill>
              </a:endParaRPr>
            </a:p>
          </p:txBody>
        </p:sp>
        <p:sp>
          <p:nvSpPr>
            <p:cNvPr id="39" name="文本框 89"/>
            <p:cNvSpPr txBox="1"/>
            <p:nvPr/>
          </p:nvSpPr>
          <p:spPr>
            <a:xfrm>
              <a:off x="1853742" y="2063565"/>
              <a:ext cx="1413334" cy="677265"/>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900" dirty="0" smtClean="0">
                  <a:solidFill>
                    <a:srgbClr val="92D050"/>
                  </a:solidFill>
                </a:rPr>
                <a:t>在</a:t>
              </a:r>
              <a:r>
                <a:rPr lang="zh-CN" altLang="en-US" sz="900" dirty="0">
                  <a:solidFill>
                    <a:srgbClr val="92D050"/>
                  </a:solidFill>
                </a:rPr>
                <a:t>这里添加你的文字</a:t>
              </a:r>
              <a:r>
                <a:rPr lang="zh-CN" altLang="en-US" sz="900" dirty="0" smtClean="0">
                  <a:solidFill>
                    <a:srgbClr val="92D050"/>
                  </a:solidFill>
                </a:rPr>
                <a:t>，</a:t>
              </a:r>
              <a:r>
                <a:rPr lang="zh-CN" altLang="en-US" sz="900" dirty="0">
                  <a:solidFill>
                    <a:srgbClr val="92D050"/>
                  </a:solidFill>
                  <a:sym typeface="Lato Light" pitchFamily="34" charset="0"/>
                </a:rPr>
                <a:t>语言描述尽量简洁生动</a:t>
              </a:r>
              <a:r>
                <a:rPr lang="zh-CN" altLang="en-US" sz="900" dirty="0">
                  <a:solidFill>
                    <a:srgbClr val="92D050"/>
                  </a:solidFill>
                </a:rPr>
                <a:t>。</a:t>
              </a:r>
            </a:p>
          </p:txBody>
        </p:sp>
      </p:grpSp>
      <p:cxnSp>
        <p:nvCxnSpPr>
          <p:cNvPr id="40" name="肘形连接符 39"/>
          <p:cNvCxnSpPr>
            <a:stCxn id="42" idx="0"/>
            <a:endCxn id="45" idx="1"/>
          </p:cNvCxnSpPr>
          <p:nvPr/>
        </p:nvCxnSpPr>
        <p:spPr>
          <a:xfrm rot="16200000" flipH="1">
            <a:off x="1758965" y="3201274"/>
            <a:ext cx="601659" cy="218547"/>
          </a:xfrm>
          <a:prstGeom prst="bentConnector2">
            <a:avLst/>
          </a:prstGeom>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731973" y="2502541"/>
            <a:ext cx="437095" cy="507177"/>
            <a:chOff x="1109756" y="3090803"/>
            <a:chExt cx="583096" cy="676392"/>
          </a:xfrm>
          <a:solidFill>
            <a:srgbClr val="AED30B"/>
          </a:solidFill>
        </p:grpSpPr>
        <p:sp>
          <p:nvSpPr>
            <p:cNvPr id="42" name="六边形 41"/>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43" name="文本框 93"/>
            <p:cNvSpPr txBox="1"/>
            <p:nvPr/>
          </p:nvSpPr>
          <p:spPr>
            <a:xfrm>
              <a:off x="1115001" y="3298193"/>
              <a:ext cx="577851"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5</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grpSp>
        <p:nvGrpSpPr>
          <p:cNvPr id="44" name="组合 43"/>
          <p:cNvGrpSpPr/>
          <p:nvPr/>
        </p:nvGrpSpPr>
        <p:grpSpPr>
          <a:xfrm>
            <a:off x="2169069" y="3282857"/>
            <a:ext cx="1059449" cy="657045"/>
            <a:chOff x="1853741" y="1952625"/>
            <a:chExt cx="1413335" cy="876262"/>
          </a:xfrm>
          <a:noFill/>
        </p:grpSpPr>
        <p:sp>
          <p:nvSpPr>
            <p:cNvPr id="45" name="矩形 4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900">
                <a:solidFill>
                  <a:srgbClr val="92D050"/>
                </a:solidFill>
              </a:endParaRPr>
            </a:p>
          </p:txBody>
        </p:sp>
        <p:sp>
          <p:nvSpPr>
            <p:cNvPr id="46" name="文本框 96"/>
            <p:cNvSpPr txBox="1"/>
            <p:nvPr/>
          </p:nvSpPr>
          <p:spPr>
            <a:xfrm>
              <a:off x="1853742" y="2052120"/>
              <a:ext cx="1413334" cy="677265"/>
            </a:xfrm>
            <a:prstGeom prst="rect">
              <a:avLst/>
            </a:prstGeom>
            <a:grpFill/>
          </p:spPr>
          <p:txBody>
            <a:bodyPr wrap="square" rtlCol="0" anchor="b">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900" dirty="0" smtClean="0">
                  <a:solidFill>
                    <a:srgbClr val="92D050"/>
                  </a:solidFill>
                </a:rPr>
                <a:t>在</a:t>
              </a:r>
              <a:r>
                <a:rPr lang="zh-CN" altLang="en-US" sz="900" dirty="0">
                  <a:solidFill>
                    <a:srgbClr val="92D050"/>
                  </a:solidFill>
                </a:rPr>
                <a:t>这里添加你的文字</a:t>
              </a:r>
              <a:r>
                <a:rPr lang="zh-CN" altLang="en-US" sz="900" dirty="0" smtClean="0">
                  <a:solidFill>
                    <a:srgbClr val="92D050"/>
                  </a:solidFill>
                </a:rPr>
                <a:t>，</a:t>
              </a:r>
              <a:r>
                <a:rPr lang="zh-CN" altLang="en-US" sz="900" dirty="0">
                  <a:solidFill>
                    <a:srgbClr val="92D050"/>
                  </a:solidFill>
                  <a:sym typeface="Lato Light" pitchFamily="34" charset="0"/>
                </a:rPr>
                <a:t>语言描述尽量简洁生动</a:t>
              </a:r>
              <a:r>
                <a:rPr lang="zh-CN" altLang="en-US" sz="900" dirty="0">
                  <a:solidFill>
                    <a:srgbClr val="92D050"/>
                  </a:solidFill>
                </a:rPr>
                <a:t>。</a:t>
              </a:r>
            </a:p>
          </p:txBody>
        </p:sp>
      </p:grpSp>
      <p:cxnSp>
        <p:nvCxnSpPr>
          <p:cNvPr id="47" name="肘形连接符 46"/>
          <p:cNvCxnSpPr>
            <a:stCxn id="49" idx="0"/>
            <a:endCxn id="52" idx="1"/>
          </p:cNvCxnSpPr>
          <p:nvPr/>
        </p:nvCxnSpPr>
        <p:spPr>
          <a:xfrm rot="16200000" flipH="1">
            <a:off x="3693251" y="3201274"/>
            <a:ext cx="601659" cy="218547"/>
          </a:xfrm>
          <a:prstGeom prst="bentConnector2">
            <a:avLst/>
          </a:prstGeom>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66260" y="2502541"/>
            <a:ext cx="437095" cy="507177"/>
            <a:chOff x="1109756" y="3090803"/>
            <a:chExt cx="583096" cy="676392"/>
          </a:xfrm>
          <a:solidFill>
            <a:srgbClr val="AED30B"/>
          </a:solidFill>
        </p:grpSpPr>
        <p:sp>
          <p:nvSpPr>
            <p:cNvPr id="49" name="六边形 4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50" name="文本框 101"/>
            <p:cNvSpPr txBox="1"/>
            <p:nvPr/>
          </p:nvSpPr>
          <p:spPr>
            <a:xfrm>
              <a:off x="1115001" y="3298193"/>
              <a:ext cx="577851"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7</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grpSp>
        <p:nvGrpSpPr>
          <p:cNvPr id="51" name="组合 50"/>
          <p:cNvGrpSpPr/>
          <p:nvPr/>
        </p:nvGrpSpPr>
        <p:grpSpPr>
          <a:xfrm>
            <a:off x="4103356" y="3282857"/>
            <a:ext cx="1059449" cy="657045"/>
            <a:chOff x="1853741" y="1952625"/>
            <a:chExt cx="1413335" cy="876262"/>
          </a:xfrm>
          <a:noFill/>
        </p:grpSpPr>
        <p:sp>
          <p:nvSpPr>
            <p:cNvPr id="52" name="矩形 5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900">
                <a:solidFill>
                  <a:srgbClr val="92D050"/>
                </a:solidFill>
              </a:endParaRPr>
            </a:p>
          </p:txBody>
        </p:sp>
        <p:sp>
          <p:nvSpPr>
            <p:cNvPr id="53" name="文本框 104"/>
            <p:cNvSpPr txBox="1"/>
            <p:nvPr/>
          </p:nvSpPr>
          <p:spPr>
            <a:xfrm>
              <a:off x="1853742" y="2052123"/>
              <a:ext cx="1413334" cy="677265"/>
            </a:xfrm>
            <a:prstGeom prst="rect">
              <a:avLst/>
            </a:prstGeom>
            <a:grpFill/>
          </p:spPr>
          <p:txBody>
            <a:bodyPr wrap="square" rtlCol="0" anchor="b">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900" dirty="0" smtClean="0">
                  <a:solidFill>
                    <a:srgbClr val="92D050"/>
                  </a:solidFill>
                </a:rPr>
                <a:t>在</a:t>
              </a:r>
              <a:r>
                <a:rPr lang="zh-CN" altLang="en-US" sz="900" dirty="0">
                  <a:solidFill>
                    <a:srgbClr val="92D050"/>
                  </a:solidFill>
                </a:rPr>
                <a:t>这里添加你的文字</a:t>
              </a:r>
              <a:r>
                <a:rPr lang="zh-CN" altLang="en-US" sz="900" dirty="0" smtClean="0">
                  <a:solidFill>
                    <a:srgbClr val="92D050"/>
                  </a:solidFill>
                </a:rPr>
                <a:t>，</a:t>
              </a:r>
              <a:r>
                <a:rPr lang="zh-CN" altLang="en-US" sz="900" dirty="0">
                  <a:solidFill>
                    <a:srgbClr val="92D050"/>
                  </a:solidFill>
                  <a:sym typeface="Lato Light" pitchFamily="34" charset="0"/>
                </a:rPr>
                <a:t>语言描述尽量简洁生动</a:t>
              </a:r>
              <a:r>
                <a:rPr lang="zh-CN" altLang="en-US" sz="900" dirty="0">
                  <a:solidFill>
                    <a:srgbClr val="92D050"/>
                  </a:solidFill>
                </a:rPr>
                <a:t>。</a:t>
              </a:r>
            </a:p>
          </p:txBody>
        </p:sp>
      </p:grpSp>
      <p:cxnSp>
        <p:nvCxnSpPr>
          <p:cNvPr id="54" name="肘形连接符 53"/>
          <p:cNvCxnSpPr>
            <a:stCxn id="56" idx="0"/>
            <a:endCxn id="59" idx="1"/>
          </p:cNvCxnSpPr>
          <p:nvPr/>
        </p:nvCxnSpPr>
        <p:spPr>
          <a:xfrm rot="16200000" flipH="1">
            <a:off x="5627538" y="3201274"/>
            <a:ext cx="601659" cy="218547"/>
          </a:xfrm>
          <a:prstGeom prst="bentConnector2">
            <a:avLst/>
          </a:prstGeom>
          <a:ln>
            <a:solidFill>
              <a:srgbClr val="AED30B"/>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600547" y="2502541"/>
            <a:ext cx="437095" cy="507177"/>
            <a:chOff x="1109756" y="3090803"/>
            <a:chExt cx="583096" cy="676392"/>
          </a:xfrm>
          <a:solidFill>
            <a:srgbClr val="AED30B"/>
          </a:solidFill>
        </p:grpSpPr>
        <p:sp>
          <p:nvSpPr>
            <p:cNvPr id="56" name="六边形 55"/>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57" name="文本框 108"/>
            <p:cNvSpPr txBox="1"/>
            <p:nvPr/>
          </p:nvSpPr>
          <p:spPr>
            <a:xfrm>
              <a:off x="1115001" y="3298193"/>
              <a:ext cx="577851"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9</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grpSp>
        <p:nvGrpSpPr>
          <p:cNvPr id="58" name="组合 57"/>
          <p:cNvGrpSpPr/>
          <p:nvPr/>
        </p:nvGrpSpPr>
        <p:grpSpPr>
          <a:xfrm>
            <a:off x="6037642" y="3282857"/>
            <a:ext cx="1059449" cy="657045"/>
            <a:chOff x="1853741" y="1952625"/>
            <a:chExt cx="1413335" cy="876262"/>
          </a:xfrm>
          <a:noFill/>
        </p:grpSpPr>
        <p:sp>
          <p:nvSpPr>
            <p:cNvPr id="59" name="矩形 5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rgbClr val="92D050"/>
                </a:solidFill>
              </a:endParaRPr>
            </a:p>
          </p:txBody>
        </p:sp>
        <p:sp>
          <p:nvSpPr>
            <p:cNvPr id="60" name="文本框 111"/>
            <p:cNvSpPr txBox="1"/>
            <p:nvPr/>
          </p:nvSpPr>
          <p:spPr>
            <a:xfrm>
              <a:off x="1853742" y="2052123"/>
              <a:ext cx="1413334" cy="677265"/>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900" dirty="0" smtClean="0">
                  <a:solidFill>
                    <a:srgbClr val="92D050"/>
                  </a:solidFill>
                </a:rPr>
                <a:t>在</a:t>
              </a:r>
              <a:r>
                <a:rPr lang="zh-CN" altLang="en-US" sz="900" dirty="0">
                  <a:solidFill>
                    <a:srgbClr val="92D050"/>
                  </a:solidFill>
                </a:rPr>
                <a:t>这里添加你的文字</a:t>
              </a:r>
              <a:r>
                <a:rPr lang="zh-CN" altLang="en-US" sz="900" dirty="0" smtClean="0">
                  <a:solidFill>
                    <a:srgbClr val="92D050"/>
                  </a:solidFill>
                </a:rPr>
                <a:t>，</a:t>
              </a:r>
              <a:r>
                <a:rPr lang="zh-CN" altLang="en-US" sz="900" dirty="0">
                  <a:solidFill>
                    <a:srgbClr val="92D050"/>
                  </a:solidFill>
                  <a:sym typeface="Lato Light" pitchFamily="34" charset="0"/>
                </a:rPr>
                <a:t>语言描述尽量简洁生动</a:t>
              </a:r>
              <a:r>
                <a:rPr lang="zh-CN" altLang="en-US" sz="900" dirty="0">
                  <a:solidFill>
                    <a:srgbClr val="92D050"/>
                  </a:solidFill>
                </a:rPr>
                <a:t>。</a:t>
              </a:r>
            </a:p>
          </p:txBody>
        </p:sp>
      </p:grpSp>
      <p:grpSp>
        <p:nvGrpSpPr>
          <p:cNvPr id="61" name="组合 60"/>
          <p:cNvGrpSpPr/>
          <p:nvPr/>
        </p:nvGrpSpPr>
        <p:grpSpPr>
          <a:xfrm>
            <a:off x="7486806" y="2502541"/>
            <a:ext cx="511355" cy="507177"/>
            <a:chOff x="1045689" y="3090803"/>
            <a:chExt cx="682162" cy="676392"/>
          </a:xfrm>
          <a:solidFill>
            <a:srgbClr val="AED30B"/>
          </a:solidFill>
        </p:grpSpPr>
        <p:sp>
          <p:nvSpPr>
            <p:cNvPr id="62" name="六边形 61"/>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bg1"/>
                </a:solidFill>
              </a:endParaRPr>
            </a:p>
          </p:txBody>
        </p:sp>
        <p:sp>
          <p:nvSpPr>
            <p:cNvPr id="63" name="文本框 114"/>
            <p:cNvSpPr txBox="1"/>
            <p:nvPr/>
          </p:nvSpPr>
          <p:spPr>
            <a:xfrm>
              <a:off x="1045689" y="3298193"/>
              <a:ext cx="682162" cy="266802"/>
            </a:xfrm>
            <a:prstGeom prst="rect">
              <a:avLst/>
            </a:prstGeom>
            <a:noFill/>
          </p:spPr>
          <p:txBody>
            <a:bodyPr wrap="square" rtlCol="0">
              <a:spAutoFit/>
            </a:bodyPr>
            <a:lstStyle/>
            <a:p>
              <a:pPr algn="ctr"/>
              <a:r>
                <a:rPr lang="en-US" altLang="zh-CN" sz="700" dirty="0">
                  <a:solidFill>
                    <a:schemeClr val="bg1"/>
                  </a:solidFill>
                  <a:latin typeface="微软雅黑" panose="020B0503020204020204" pitchFamily="34" charset="-122"/>
                  <a:ea typeface="微软雅黑" panose="020B0503020204020204" pitchFamily="34" charset="-122"/>
                </a:rPr>
                <a:t>11</a:t>
              </a:r>
              <a:r>
                <a:rPr lang="zh-CN" altLang="en-US" sz="700" dirty="0">
                  <a:solidFill>
                    <a:schemeClr val="bg1"/>
                  </a:solidFill>
                  <a:latin typeface="微软雅黑" panose="020B0503020204020204" pitchFamily="34" charset="-122"/>
                  <a:ea typeface="微软雅黑" panose="020B0503020204020204" pitchFamily="34" charset="-122"/>
                </a:rPr>
                <a:t>月份</a:t>
              </a:r>
            </a:p>
          </p:txBody>
        </p:sp>
      </p:grpSp>
      <p:sp>
        <p:nvSpPr>
          <p:cNvPr id="64" name="TextBox 63"/>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55381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down)">
                                      <p:cBhvr>
                                        <p:cTn id="63" dur="500"/>
                                        <p:tgtEl>
                                          <p:spTgt spid="26"/>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wipe(up)">
                                      <p:cBhvr>
                                        <p:cTn id="75" dur="500"/>
                                        <p:tgtEl>
                                          <p:spTgt spid="54"/>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childTnLst>
                          </p:cTn>
                        </p:par>
                        <p:par>
                          <p:cTn id="84" fill="hold">
                            <p:stCondLst>
                              <p:cond delay="10000"/>
                            </p:stCondLst>
                            <p:childTnLst>
                              <p:par>
                                <p:cTn id="85" presetID="22" presetClass="entr" presetSubtype="4"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par>
                          <p:cTn id="88" fill="hold">
                            <p:stCondLst>
                              <p:cond delay="10500"/>
                            </p:stCondLst>
                            <p:childTnLst>
                              <p:par>
                                <p:cTn id="89" presetID="22" presetClass="entr" presetSubtype="8" fill="hold" nodeType="after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left)">
                                      <p:cBhvr>
                                        <p:cTn id="91" dur="500"/>
                                        <p:tgtEl>
                                          <p:spTgt spid="37"/>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500"/>
                                        <p:tgtEl>
                                          <p:spTgt spid="61"/>
                                        </p:tgtEl>
                                      </p:cBhvr>
                                    </p:animEffect>
                                  </p:childTnLst>
                                </p:cTn>
                              </p:par>
                            </p:childTnLst>
                          </p:cTn>
                        </p:par>
                        <p:par>
                          <p:cTn id="96" fill="hold">
                            <p:stCondLst>
                              <p:cond delay="11500"/>
                            </p:stCondLst>
                            <p:childTnLst>
                              <p:par>
                                <p:cTn id="97" presetID="26" presetClass="emph" presetSubtype="0" fill="hold" nodeType="afterEffect">
                                  <p:stCondLst>
                                    <p:cond delay="0"/>
                                  </p:stCondLst>
                                  <p:childTnLst>
                                    <p:animEffect transition="out" filter="fade">
                                      <p:cBhvr>
                                        <p:cTn id="98" dur="500" tmFilter="0, 0; .2, .5; .8, .5; 1, 0"/>
                                        <p:tgtEl>
                                          <p:spTgt spid="61"/>
                                        </p:tgtEl>
                                      </p:cBhvr>
                                    </p:animEffect>
                                    <p:animScale>
                                      <p:cBhvr>
                                        <p:cTn id="99" dur="250" autoRev="1" fill="hold"/>
                                        <p:tgtEl>
                                          <p:spTgt spid="6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34819" y="2275438"/>
            <a:ext cx="1800200" cy="1972996"/>
          </a:xfrm>
          <a:prstGeom prst="roundRect">
            <a:avLst/>
          </a:prstGeom>
          <a:noFill/>
          <a:ln w="19050">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2551043" y="2275438"/>
            <a:ext cx="1800200" cy="1972996"/>
          </a:xfrm>
          <a:prstGeom prst="roundRect">
            <a:avLst/>
          </a:prstGeom>
          <a:noFill/>
          <a:ln w="19050">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567267" y="2275438"/>
            <a:ext cx="1872208" cy="1972996"/>
          </a:xfrm>
          <a:prstGeom prst="roundRect">
            <a:avLst/>
          </a:prstGeom>
          <a:noFill/>
          <a:ln w="19050">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4"/>
          <p:cNvSpPr>
            <a:spLocks/>
          </p:cNvSpPr>
          <p:nvPr/>
        </p:nvSpPr>
        <p:spPr bwMode="auto">
          <a:xfrm>
            <a:off x="627009" y="1593925"/>
            <a:ext cx="1651397" cy="1440078"/>
          </a:xfrm>
          <a:custGeom>
            <a:avLst/>
            <a:gdLst>
              <a:gd name="T0" fmla="*/ 448907368 w 21600"/>
              <a:gd name="T1" fmla="*/ 420564200 h 21600"/>
              <a:gd name="T2" fmla="*/ 448907368 w 21600"/>
              <a:gd name="T3" fmla="*/ 420564200 h 21600"/>
              <a:gd name="T4" fmla="*/ 448907368 w 21600"/>
              <a:gd name="T5" fmla="*/ 420564200 h 21600"/>
              <a:gd name="T6" fmla="*/ 448907368 w 21600"/>
              <a:gd name="T7" fmla="*/ 4205642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5" y="0"/>
                </a:moveTo>
                <a:cubicBezTo>
                  <a:pt x="19644" y="0"/>
                  <a:pt x="19644" y="0"/>
                  <a:pt x="19644" y="0"/>
                </a:cubicBezTo>
                <a:cubicBezTo>
                  <a:pt x="20697" y="0"/>
                  <a:pt x="21600" y="1213"/>
                  <a:pt x="21600" y="2679"/>
                </a:cubicBezTo>
                <a:cubicBezTo>
                  <a:pt x="21600" y="18879"/>
                  <a:pt x="21600" y="18879"/>
                  <a:pt x="21600" y="18879"/>
                </a:cubicBezTo>
                <a:cubicBezTo>
                  <a:pt x="21600" y="20386"/>
                  <a:pt x="20697" y="21599"/>
                  <a:pt x="19644" y="21599"/>
                </a:cubicBezTo>
                <a:cubicBezTo>
                  <a:pt x="1925" y="21599"/>
                  <a:pt x="1925" y="21599"/>
                  <a:pt x="1925" y="21599"/>
                </a:cubicBezTo>
                <a:cubicBezTo>
                  <a:pt x="872" y="21599"/>
                  <a:pt x="0" y="20386"/>
                  <a:pt x="0" y="18879"/>
                </a:cubicBezTo>
                <a:cubicBezTo>
                  <a:pt x="0" y="2679"/>
                  <a:pt x="0" y="2679"/>
                  <a:pt x="0" y="2679"/>
                </a:cubicBezTo>
                <a:cubicBezTo>
                  <a:pt x="0" y="1213"/>
                  <a:pt x="872" y="0"/>
                  <a:pt x="1925" y="0"/>
                </a:cubicBezTo>
                <a:close/>
              </a:path>
            </a:pathLst>
          </a:custGeom>
          <a:solidFill>
            <a:srgbClr val="AED30B"/>
          </a:solidFill>
          <a:ln>
            <a:noFill/>
          </a:ln>
          <a:extLst/>
        </p:spPr>
        <p:txBody>
          <a:bodyPr lIns="17145" tIns="17145" rIns="17145" bIns="17145"/>
          <a:lstStyle/>
          <a:p>
            <a:endParaRPr lang="en-US">
              <a:latin typeface="微软雅黑" pitchFamily="34" charset="-122"/>
              <a:ea typeface="微软雅黑" pitchFamily="34" charset="-122"/>
            </a:endParaRPr>
          </a:p>
        </p:txBody>
      </p:sp>
      <p:sp>
        <p:nvSpPr>
          <p:cNvPr id="6" name="AutoShape 5"/>
          <p:cNvSpPr>
            <a:spLocks/>
          </p:cNvSpPr>
          <p:nvPr/>
        </p:nvSpPr>
        <p:spPr bwMode="auto">
          <a:xfrm>
            <a:off x="2621761" y="1584138"/>
            <a:ext cx="1652588" cy="1440078"/>
          </a:xfrm>
          <a:custGeom>
            <a:avLst/>
            <a:gdLst>
              <a:gd name="T0" fmla="*/ 449554806 w 21600"/>
              <a:gd name="T1" fmla="*/ 420564200 h 21600"/>
              <a:gd name="T2" fmla="*/ 449554806 w 21600"/>
              <a:gd name="T3" fmla="*/ 420564200 h 21600"/>
              <a:gd name="T4" fmla="*/ 449554806 w 21600"/>
              <a:gd name="T5" fmla="*/ 420564200 h 21600"/>
              <a:gd name="T6" fmla="*/ 449554806 w 21600"/>
              <a:gd name="T7" fmla="*/ 4205642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5" y="0"/>
                </a:moveTo>
                <a:cubicBezTo>
                  <a:pt x="19674" y="0"/>
                  <a:pt x="19674" y="0"/>
                  <a:pt x="19674" y="0"/>
                </a:cubicBezTo>
                <a:cubicBezTo>
                  <a:pt x="20727" y="0"/>
                  <a:pt x="21600" y="1213"/>
                  <a:pt x="21600" y="2679"/>
                </a:cubicBezTo>
                <a:cubicBezTo>
                  <a:pt x="21600" y="18879"/>
                  <a:pt x="21600" y="18879"/>
                  <a:pt x="21600" y="18879"/>
                </a:cubicBezTo>
                <a:cubicBezTo>
                  <a:pt x="21600" y="20386"/>
                  <a:pt x="20727" y="21599"/>
                  <a:pt x="19674" y="21599"/>
                </a:cubicBezTo>
                <a:cubicBezTo>
                  <a:pt x="1955" y="21599"/>
                  <a:pt x="1955" y="21599"/>
                  <a:pt x="1955" y="21599"/>
                </a:cubicBezTo>
                <a:cubicBezTo>
                  <a:pt x="872" y="21599"/>
                  <a:pt x="0" y="20386"/>
                  <a:pt x="0" y="18879"/>
                </a:cubicBezTo>
                <a:cubicBezTo>
                  <a:pt x="0" y="2679"/>
                  <a:pt x="0" y="2679"/>
                  <a:pt x="0" y="2679"/>
                </a:cubicBezTo>
                <a:cubicBezTo>
                  <a:pt x="0" y="1213"/>
                  <a:pt x="872" y="0"/>
                  <a:pt x="1955" y="0"/>
                </a:cubicBezTo>
                <a:close/>
              </a:path>
            </a:pathLst>
          </a:custGeom>
          <a:solidFill>
            <a:srgbClr val="AED30B"/>
          </a:solidFill>
          <a:ln>
            <a:noFill/>
          </a:ln>
          <a:extLst/>
        </p:spPr>
        <p:txBody>
          <a:bodyPr lIns="17145" tIns="17145" rIns="17145" bIns="17145"/>
          <a:lstStyle/>
          <a:p>
            <a:endParaRPr lang="en-US">
              <a:latin typeface="微软雅黑" pitchFamily="34" charset="-122"/>
              <a:ea typeface="微软雅黑" pitchFamily="34" charset="-122"/>
            </a:endParaRPr>
          </a:p>
        </p:txBody>
      </p:sp>
      <p:sp>
        <p:nvSpPr>
          <p:cNvPr id="7" name="AutoShape 6"/>
          <p:cNvSpPr>
            <a:spLocks/>
          </p:cNvSpPr>
          <p:nvPr/>
        </p:nvSpPr>
        <p:spPr bwMode="auto">
          <a:xfrm>
            <a:off x="4687348" y="1593925"/>
            <a:ext cx="1650802" cy="14400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5" y="0"/>
                </a:moveTo>
                <a:cubicBezTo>
                  <a:pt x="19674" y="0"/>
                  <a:pt x="19674" y="0"/>
                  <a:pt x="19674" y="0"/>
                </a:cubicBezTo>
                <a:cubicBezTo>
                  <a:pt x="20727" y="0"/>
                  <a:pt x="21600" y="1213"/>
                  <a:pt x="21600" y="2679"/>
                </a:cubicBezTo>
                <a:cubicBezTo>
                  <a:pt x="21600" y="18879"/>
                  <a:pt x="21600" y="18879"/>
                  <a:pt x="21600" y="18879"/>
                </a:cubicBezTo>
                <a:cubicBezTo>
                  <a:pt x="21600" y="20386"/>
                  <a:pt x="20727" y="21599"/>
                  <a:pt x="19674" y="21599"/>
                </a:cubicBezTo>
                <a:cubicBezTo>
                  <a:pt x="1955" y="21599"/>
                  <a:pt x="1955" y="21599"/>
                  <a:pt x="1955" y="21599"/>
                </a:cubicBezTo>
                <a:cubicBezTo>
                  <a:pt x="872" y="21599"/>
                  <a:pt x="0" y="20386"/>
                  <a:pt x="0" y="18879"/>
                </a:cubicBezTo>
                <a:cubicBezTo>
                  <a:pt x="0" y="2679"/>
                  <a:pt x="0" y="2679"/>
                  <a:pt x="0" y="2679"/>
                </a:cubicBezTo>
                <a:cubicBezTo>
                  <a:pt x="0" y="1213"/>
                  <a:pt x="872" y="0"/>
                  <a:pt x="1955" y="0"/>
                </a:cubicBezTo>
                <a:close/>
              </a:path>
            </a:pathLst>
          </a:custGeom>
          <a:solidFill>
            <a:srgbClr val="AED30B"/>
          </a:solidFill>
          <a:ln>
            <a:noFill/>
          </a:ln>
          <a:effectLst/>
          <a:extLst/>
        </p:spPr>
        <p:txBody>
          <a:bodyPr lIns="17145" tIns="17145" rIns="17145" bIns="17145"/>
          <a:lstStyle/>
          <a:p>
            <a:pPr algn="l" defTabSz="342900">
              <a:defRPr/>
            </a:pPr>
            <a:endParaRPr lang="es-ES" sz="700">
              <a:latin typeface="微软雅黑" pitchFamily="34" charset="-122"/>
              <a:ea typeface="微软雅黑" pitchFamily="34" charset="-122"/>
              <a:cs typeface="Calibri" charset="0"/>
              <a:sym typeface="Calibri" charset="0"/>
            </a:endParaRPr>
          </a:p>
        </p:txBody>
      </p:sp>
      <p:sp>
        <p:nvSpPr>
          <p:cNvPr id="8" name="TextBox 7"/>
          <p:cNvSpPr txBox="1"/>
          <p:nvPr/>
        </p:nvSpPr>
        <p:spPr>
          <a:xfrm>
            <a:off x="1011923" y="2366767"/>
            <a:ext cx="800219" cy="461665"/>
          </a:xfrm>
          <a:prstGeom prst="rect">
            <a:avLst/>
          </a:prstGeom>
          <a:noFill/>
        </p:spPr>
        <p:txBody>
          <a:bodyPr wrap="none" rtlCol="0">
            <a:spAutoFit/>
          </a:bodyPr>
          <a:lstStyle/>
          <a:p>
            <a:r>
              <a:rPr lang="zh-CN" altLang="en-US" sz="2400" dirty="0" smtClean="0">
                <a:solidFill>
                  <a:schemeClr val="bg1"/>
                </a:solidFill>
                <a:latin typeface="微软雅黑" pitchFamily="34" charset="-122"/>
                <a:ea typeface="微软雅黑" pitchFamily="34" charset="-122"/>
              </a:rPr>
              <a:t>内容</a:t>
            </a:r>
            <a:endParaRPr lang="zh-CN" altLang="en-US" sz="2400" dirty="0">
              <a:solidFill>
                <a:schemeClr val="bg1"/>
              </a:solidFill>
              <a:latin typeface="微软雅黑" pitchFamily="34" charset="-122"/>
              <a:ea typeface="微软雅黑" pitchFamily="34" charset="-122"/>
            </a:endParaRPr>
          </a:p>
        </p:txBody>
      </p:sp>
      <p:sp>
        <p:nvSpPr>
          <p:cNvPr id="9" name="TextBox 8"/>
          <p:cNvSpPr txBox="1"/>
          <p:nvPr/>
        </p:nvSpPr>
        <p:spPr>
          <a:xfrm>
            <a:off x="3047504" y="2366767"/>
            <a:ext cx="800219" cy="461665"/>
          </a:xfrm>
          <a:prstGeom prst="rect">
            <a:avLst/>
          </a:prstGeom>
          <a:noFill/>
        </p:spPr>
        <p:txBody>
          <a:bodyPr wrap="none" rtlCol="0">
            <a:spAutoFit/>
          </a:bodyPr>
          <a:lstStyle/>
          <a:p>
            <a:r>
              <a:rPr lang="zh-CN" altLang="en-US" sz="2400" dirty="0">
                <a:solidFill>
                  <a:schemeClr val="bg1"/>
                </a:solidFill>
                <a:latin typeface="微软雅黑" pitchFamily="34" charset="-122"/>
                <a:ea typeface="微软雅黑" pitchFamily="34" charset="-122"/>
              </a:rPr>
              <a:t>内容</a:t>
            </a:r>
          </a:p>
        </p:txBody>
      </p:sp>
      <p:sp>
        <p:nvSpPr>
          <p:cNvPr id="10" name="TextBox 9"/>
          <p:cNvSpPr txBox="1"/>
          <p:nvPr/>
        </p:nvSpPr>
        <p:spPr>
          <a:xfrm>
            <a:off x="5128368" y="2366767"/>
            <a:ext cx="800219" cy="461665"/>
          </a:xfrm>
          <a:prstGeom prst="rect">
            <a:avLst/>
          </a:prstGeom>
          <a:noFill/>
        </p:spPr>
        <p:txBody>
          <a:bodyPr wrap="none" rtlCol="0">
            <a:spAutoFit/>
          </a:bodyPr>
          <a:lstStyle/>
          <a:p>
            <a:r>
              <a:rPr lang="zh-CN" altLang="en-US" sz="2400" dirty="0">
                <a:solidFill>
                  <a:schemeClr val="bg1"/>
                </a:solidFill>
                <a:latin typeface="微软雅黑" pitchFamily="34" charset="-122"/>
                <a:ea typeface="微软雅黑" pitchFamily="34" charset="-122"/>
              </a:rPr>
              <a:t>内容</a:t>
            </a:r>
          </a:p>
        </p:txBody>
      </p:sp>
      <p:sp>
        <p:nvSpPr>
          <p:cNvPr id="11" name="Freeform 154"/>
          <p:cNvSpPr>
            <a:spLocks noChangeArrowheads="1"/>
          </p:cNvSpPr>
          <p:nvPr/>
        </p:nvSpPr>
        <p:spPr bwMode="auto">
          <a:xfrm>
            <a:off x="1236169" y="1783502"/>
            <a:ext cx="376888" cy="511257"/>
          </a:xfrm>
          <a:custGeom>
            <a:avLst/>
            <a:gdLst>
              <a:gd name="T0" fmla="*/ 416411 w 355"/>
              <a:gd name="T1" fmla="*/ 157263 h 487"/>
              <a:gd name="T2" fmla="*/ 416411 w 355"/>
              <a:gd name="T3" fmla="*/ 157263 h 487"/>
              <a:gd name="T4" fmla="*/ 139606 w 355"/>
              <a:gd name="T5" fmla="*/ 20254 h 487"/>
              <a:gd name="T6" fmla="*/ 10832 w 355"/>
              <a:gd name="T7" fmla="*/ 63143 h 487"/>
              <a:gd name="T8" fmla="*/ 0 w 355"/>
              <a:gd name="T9" fmla="*/ 94119 h 487"/>
              <a:gd name="T10" fmla="*/ 10832 w 355"/>
              <a:gd name="T11" fmla="*/ 411028 h 487"/>
              <a:gd name="T12" fmla="*/ 21663 w 355"/>
              <a:gd name="T13" fmla="*/ 432473 h 487"/>
              <a:gd name="T14" fmla="*/ 267177 w 355"/>
              <a:gd name="T15" fmla="*/ 579014 h 487"/>
              <a:gd name="T16" fmla="*/ 278009 w 355"/>
              <a:gd name="T17" fmla="*/ 579014 h 487"/>
              <a:gd name="T18" fmla="*/ 288840 w 355"/>
              <a:gd name="T19" fmla="*/ 579014 h 487"/>
              <a:gd name="T20" fmla="*/ 298468 w 355"/>
              <a:gd name="T21" fmla="*/ 569483 h 487"/>
              <a:gd name="T22" fmla="*/ 298468 w 355"/>
              <a:gd name="T23" fmla="*/ 241851 h 487"/>
              <a:gd name="T24" fmla="*/ 288840 w 355"/>
              <a:gd name="T25" fmla="*/ 220406 h 487"/>
              <a:gd name="T26" fmla="*/ 52954 w 355"/>
              <a:gd name="T27" fmla="*/ 83397 h 487"/>
              <a:gd name="T28" fmla="*/ 85449 w 355"/>
              <a:gd name="T29" fmla="*/ 63143 h 487"/>
              <a:gd name="T30" fmla="*/ 128775 w 355"/>
              <a:gd name="T31" fmla="*/ 52421 h 487"/>
              <a:gd name="T32" fmla="*/ 362254 w 355"/>
              <a:gd name="T33" fmla="*/ 178708 h 487"/>
              <a:gd name="T34" fmla="*/ 373085 w 355"/>
              <a:gd name="T35" fmla="*/ 189430 h 487"/>
              <a:gd name="T36" fmla="*/ 373085 w 355"/>
              <a:gd name="T37" fmla="*/ 506339 h 487"/>
              <a:gd name="T38" fmla="*/ 394748 w 355"/>
              <a:gd name="T39" fmla="*/ 526593 h 487"/>
              <a:gd name="T40" fmla="*/ 426039 w 355"/>
              <a:gd name="T41" fmla="*/ 506339 h 487"/>
              <a:gd name="T42" fmla="*/ 426039 w 355"/>
              <a:gd name="T43" fmla="*/ 167985 h 487"/>
              <a:gd name="T44" fmla="*/ 416411 w 355"/>
              <a:gd name="T45" fmla="*/ 157263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p:spPr>
        <p:txBody>
          <a:bodyPr wrap="none" lIns="34290" tIns="17145" rIns="34290" bIns="17145" anchor="ctr"/>
          <a:lstStyle/>
          <a:p>
            <a:pPr>
              <a:defRPr/>
            </a:pPr>
            <a:endParaRPr lang="zh-CN" altLang="en-US"/>
          </a:p>
        </p:txBody>
      </p:sp>
      <p:sp>
        <p:nvSpPr>
          <p:cNvPr id="12" name="KSO_Shape"/>
          <p:cNvSpPr>
            <a:spLocks/>
          </p:cNvSpPr>
          <p:nvPr/>
        </p:nvSpPr>
        <p:spPr bwMode="auto">
          <a:xfrm>
            <a:off x="3189945" y="1783502"/>
            <a:ext cx="540498" cy="46032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5260765" y="1725405"/>
            <a:ext cx="466848" cy="550033"/>
            <a:chOff x="3980233" y="2395612"/>
            <a:chExt cx="283358" cy="333848"/>
          </a:xfrm>
          <a:solidFill>
            <a:schemeClr val="bg1"/>
          </a:solidFill>
        </p:grpSpPr>
        <p:sp>
          <p:nvSpPr>
            <p:cNvPr id="14" name="Freeform 15"/>
            <p:cNvSpPr>
              <a:spLocks noEditPoints="1" noChangeArrowheads="1"/>
            </p:cNvSpPr>
            <p:nvPr/>
          </p:nvSpPr>
          <p:spPr bwMode="auto">
            <a:xfrm>
              <a:off x="3980233" y="2398191"/>
              <a:ext cx="154099" cy="331269"/>
            </a:xfrm>
            <a:custGeom>
              <a:avLst/>
              <a:gdLst>
                <a:gd name="T0" fmla="*/ 72 w 77"/>
                <a:gd name="T1" fmla="*/ 96 h 165"/>
                <a:gd name="T2" fmla="*/ 77 w 77"/>
                <a:gd name="T3" fmla="*/ 94 h 165"/>
                <a:gd name="T4" fmla="*/ 53 w 77"/>
                <a:gd name="T5" fmla="*/ 38 h 165"/>
                <a:gd name="T6" fmla="*/ 23 w 77"/>
                <a:gd name="T7" fmla="*/ 38 h 165"/>
                <a:gd name="T8" fmla="*/ 0 w 77"/>
                <a:gd name="T9" fmla="*/ 94 h 165"/>
                <a:gd name="T10" fmla="*/ 5 w 77"/>
                <a:gd name="T11" fmla="*/ 96 h 165"/>
                <a:gd name="T12" fmla="*/ 26 w 77"/>
                <a:gd name="T13" fmla="*/ 56 h 165"/>
                <a:gd name="T14" fmla="*/ 29 w 77"/>
                <a:gd name="T15" fmla="*/ 74 h 165"/>
                <a:gd name="T16" fmla="*/ 7 w 77"/>
                <a:gd name="T17" fmla="*/ 112 h 165"/>
                <a:gd name="T18" fmla="*/ 29 w 77"/>
                <a:gd name="T19" fmla="*/ 112 h 165"/>
                <a:gd name="T20" fmla="*/ 36 w 77"/>
                <a:gd name="T21" fmla="*/ 165 h 165"/>
                <a:gd name="T22" fmla="*/ 42 w 77"/>
                <a:gd name="T23" fmla="*/ 165 h 165"/>
                <a:gd name="T24" fmla="*/ 48 w 77"/>
                <a:gd name="T25" fmla="*/ 112 h 165"/>
                <a:gd name="T26" fmla="*/ 69 w 77"/>
                <a:gd name="T27" fmla="*/ 112 h 165"/>
                <a:gd name="T28" fmla="*/ 48 w 77"/>
                <a:gd name="T29" fmla="*/ 74 h 165"/>
                <a:gd name="T30" fmla="*/ 51 w 77"/>
                <a:gd name="T31" fmla="*/ 56 h 165"/>
                <a:gd name="T32" fmla="*/ 72 w 77"/>
                <a:gd name="T33" fmla="*/ 96 h 165"/>
                <a:gd name="T34" fmla="*/ 37 w 77"/>
                <a:gd name="T35" fmla="*/ 25 h 165"/>
                <a:gd name="T36" fmla="*/ 46 w 77"/>
                <a:gd name="T37" fmla="*/ 22 h 165"/>
                <a:gd name="T38" fmla="*/ 50 w 77"/>
                <a:gd name="T39" fmla="*/ 13 h 165"/>
                <a:gd name="T40" fmla="*/ 47 w 77"/>
                <a:gd name="T41" fmla="*/ 4 h 165"/>
                <a:gd name="T42" fmla="*/ 37 w 77"/>
                <a:gd name="T43" fmla="*/ 0 h 165"/>
                <a:gd name="T44" fmla="*/ 28 w 77"/>
                <a:gd name="T45" fmla="*/ 4 h 165"/>
                <a:gd name="T46" fmla="*/ 25 w 77"/>
                <a:gd name="T47" fmla="*/ 13 h 165"/>
                <a:gd name="T48" fmla="*/ 28 w 77"/>
                <a:gd name="T49" fmla="*/ 22 h 165"/>
                <a:gd name="T50" fmla="*/ 37 w 77"/>
                <a:gd name="T51" fmla="*/ 25 h 1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165"/>
                <a:gd name="T80" fmla="*/ 77 w 77"/>
                <a:gd name="T81" fmla="*/ 165 h 1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165">
                  <a:moveTo>
                    <a:pt x="72" y="96"/>
                  </a:moveTo>
                  <a:cubicBezTo>
                    <a:pt x="74" y="96"/>
                    <a:pt x="76" y="95"/>
                    <a:pt x="77" y="94"/>
                  </a:cubicBezTo>
                  <a:cubicBezTo>
                    <a:pt x="53" y="38"/>
                    <a:pt x="53" y="38"/>
                    <a:pt x="53" y="38"/>
                  </a:cubicBezTo>
                  <a:cubicBezTo>
                    <a:pt x="23" y="38"/>
                    <a:pt x="23" y="38"/>
                    <a:pt x="23" y="38"/>
                  </a:cubicBezTo>
                  <a:cubicBezTo>
                    <a:pt x="0" y="94"/>
                    <a:pt x="0" y="94"/>
                    <a:pt x="0" y="94"/>
                  </a:cubicBezTo>
                  <a:cubicBezTo>
                    <a:pt x="5" y="96"/>
                    <a:pt x="5" y="96"/>
                    <a:pt x="5" y="96"/>
                  </a:cubicBezTo>
                  <a:cubicBezTo>
                    <a:pt x="26" y="56"/>
                    <a:pt x="26" y="56"/>
                    <a:pt x="26" y="56"/>
                  </a:cubicBezTo>
                  <a:cubicBezTo>
                    <a:pt x="29" y="74"/>
                    <a:pt x="29" y="74"/>
                    <a:pt x="29" y="74"/>
                  </a:cubicBezTo>
                  <a:cubicBezTo>
                    <a:pt x="7" y="112"/>
                    <a:pt x="7" y="112"/>
                    <a:pt x="7" y="112"/>
                  </a:cubicBezTo>
                  <a:cubicBezTo>
                    <a:pt x="29" y="112"/>
                    <a:pt x="29" y="112"/>
                    <a:pt x="29" y="112"/>
                  </a:cubicBezTo>
                  <a:cubicBezTo>
                    <a:pt x="36" y="165"/>
                    <a:pt x="36" y="165"/>
                    <a:pt x="36" y="165"/>
                  </a:cubicBezTo>
                  <a:cubicBezTo>
                    <a:pt x="42" y="165"/>
                    <a:pt x="42" y="165"/>
                    <a:pt x="42" y="165"/>
                  </a:cubicBezTo>
                  <a:cubicBezTo>
                    <a:pt x="48" y="112"/>
                    <a:pt x="48" y="112"/>
                    <a:pt x="48" y="112"/>
                  </a:cubicBezTo>
                  <a:cubicBezTo>
                    <a:pt x="69" y="112"/>
                    <a:pt x="69" y="112"/>
                    <a:pt x="69" y="112"/>
                  </a:cubicBezTo>
                  <a:cubicBezTo>
                    <a:pt x="48" y="74"/>
                    <a:pt x="48" y="74"/>
                    <a:pt x="48" y="74"/>
                  </a:cubicBezTo>
                  <a:cubicBezTo>
                    <a:pt x="51" y="56"/>
                    <a:pt x="51" y="56"/>
                    <a:pt x="51" y="56"/>
                  </a:cubicBezTo>
                  <a:lnTo>
                    <a:pt x="72" y="96"/>
                  </a:lnTo>
                  <a:close/>
                  <a:moveTo>
                    <a:pt x="37" y="25"/>
                  </a:moveTo>
                  <a:cubicBezTo>
                    <a:pt x="41" y="25"/>
                    <a:pt x="44" y="24"/>
                    <a:pt x="46" y="22"/>
                  </a:cubicBezTo>
                  <a:cubicBezTo>
                    <a:pt x="49" y="19"/>
                    <a:pt x="50" y="16"/>
                    <a:pt x="50" y="13"/>
                  </a:cubicBezTo>
                  <a:cubicBezTo>
                    <a:pt x="50" y="9"/>
                    <a:pt x="49" y="6"/>
                    <a:pt x="47" y="4"/>
                  </a:cubicBezTo>
                  <a:cubicBezTo>
                    <a:pt x="44" y="1"/>
                    <a:pt x="41" y="0"/>
                    <a:pt x="37" y="0"/>
                  </a:cubicBezTo>
                  <a:cubicBezTo>
                    <a:pt x="34" y="0"/>
                    <a:pt x="31" y="1"/>
                    <a:pt x="28" y="4"/>
                  </a:cubicBezTo>
                  <a:cubicBezTo>
                    <a:pt x="26" y="6"/>
                    <a:pt x="25" y="9"/>
                    <a:pt x="25" y="13"/>
                  </a:cubicBezTo>
                  <a:cubicBezTo>
                    <a:pt x="25" y="16"/>
                    <a:pt x="26" y="19"/>
                    <a:pt x="28" y="22"/>
                  </a:cubicBezTo>
                  <a:cubicBezTo>
                    <a:pt x="31" y="24"/>
                    <a:pt x="34" y="25"/>
                    <a:pt x="37" y="25"/>
                  </a:cubicBezTo>
                  <a:close/>
                </a:path>
              </a:pathLst>
            </a:custGeom>
            <a:grpFill/>
            <a:ln>
              <a:noFill/>
            </a:ln>
            <a:extLst/>
          </p:spPr>
          <p:txBody>
            <a:bodyPr/>
            <a:lstStyle/>
            <a:p>
              <a:pPr algn="l"/>
              <a:endParaRPr lang="zh-CN" altLang="zh-CN" sz="1600">
                <a:solidFill>
                  <a:schemeClr val="bg1"/>
                </a:solidFill>
                <a:latin typeface="微软雅黑" pitchFamily="34" charset="-122"/>
                <a:ea typeface="微软雅黑" pitchFamily="34" charset="-122"/>
                <a:sym typeface="宋体" pitchFamily="2" charset="-122"/>
              </a:endParaRPr>
            </a:p>
          </p:txBody>
        </p:sp>
        <p:sp>
          <p:nvSpPr>
            <p:cNvPr id="15" name="Freeform 20"/>
            <p:cNvSpPr>
              <a:spLocks noEditPoints="1" noChangeArrowheads="1"/>
            </p:cNvSpPr>
            <p:nvPr/>
          </p:nvSpPr>
          <p:spPr bwMode="auto">
            <a:xfrm>
              <a:off x="4155025" y="2395612"/>
              <a:ext cx="108566" cy="321005"/>
            </a:xfrm>
            <a:custGeom>
              <a:avLst/>
              <a:gdLst>
                <a:gd name="T0" fmla="*/ 50 w 50"/>
                <a:gd name="T1" fmla="*/ 96 h 147"/>
                <a:gd name="T2" fmla="*/ 41 w 50"/>
                <a:gd name="T3" fmla="*/ 96 h 147"/>
                <a:gd name="T4" fmla="*/ 41 w 50"/>
                <a:gd name="T5" fmla="*/ 147 h 147"/>
                <a:gd name="T6" fmla="*/ 28 w 50"/>
                <a:gd name="T7" fmla="*/ 147 h 147"/>
                <a:gd name="T8" fmla="*/ 28 w 50"/>
                <a:gd name="T9" fmla="*/ 96 h 147"/>
                <a:gd name="T10" fmla="*/ 21 w 50"/>
                <a:gd name="T11" fmla="*/ 96 h 147"/>
                <a:gd name="T12" fmla="*/ 21 w 50"/>
                <a:gd name="T13" fmla="*/ 147 h 147"/>
                <a:gd name="T14" fmla="*/ 9 w 50"/>
                <a:gd name="T15" fmla="*/ 147 h 147"/>
                <a:gd name="T16" fmla="*/ 9 w 50"/>
                <a:gd name="T17" fmla="*/ 96 h 147"/>
                <a:gd name="T18" fmla="*/ 0 w 50"/>
                <a:gd name="T19" fmla="*/ 96 h 147"/>
                <a:gd name="T20" fmla="*/ 0 w 50"/>
                <a:gd name="T21" fmla="*/ 46 h 147"/>
                <a:gd name="T22" fmla="*/ 4 w 50"/>
                <a:gd name="T23" fmla="*/ 35 h 147"/>
                <a:gd name="T24" fmla="*/ 15 w 50"/>
                <a:gd name="T25" fmla="*/ 28 h 147"/>
                <a:gd name="T26" fmla="*/ 25 w 50"/>
                <a:gd name="T27" fmla="*/ 26 h 147"/>
                <a:gd name="T28" fmla="*/ 38 w 50"/>
                <a:gd name="T29" fmla="*/ 29 h 147"/>
                <a:gd name="T30" fmla="*/ 49 w 50"/>
                <a:gd name="T31" fmla="*/ 41 h 147"/>
                <a:gd name="T32" fmla="*/ 50 w 50"/>
                <a:gd name="T33" fmla="*/ 45 h 147"/>
                <a:gd name="T34" fmla="*/ 50 w 50"/>
                <a:gd name="T35" fmla="*/ 96 h 147"/>
                <a:gd name="T36" fmla="*/ 36 w 50"/>
                <a:gd name="T37" fmla="*/ 11 h 147"/>
                <a:gd name="T38" fmla="*/ 33 w 50"/>
                <a:gd name="T39" fmla="*/ 18 h 147"/>
                <a:gd name="T40" fmla="*/ 25 w 50"/>
                <a:gd name="T41" fmla="*/ 22 h 147"/>
                <a:gd name="T42" fmla="*/ 17 w 50"/>
                <a:gd name="T43" fmla="*/ 18 h 147"/>
                <a:gd name="T44" fmla="*/ 14 w 50"/>
                <a:gd name="T45" fmla="*/ 11 h 147"/>
                <a:gd name="T46" fmla="*/ 17 w 50"/>
                <a:gd name="T47" fmla="*/ 3 h 147"/>
                <a:gd name="T48" fmla="*/ 25 w 50"/>
                <a:gd name="T49" fmla="*/ 0 h 147"/>
                <a:gd name="T50" fmla="*/ 33 w 50"/>
                <a:gd name="T51" fmla="*/ 3 h 147"/>
                <a:gd name="T52" fmla="*/ 36 w 50"/>
                <a:gd name="T53" fmla="*/ 11 h 14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
                <a:gd name="T82" fmla="*/ 0 h 147"/>
                <a:gd name="T83" fmla="*/ 50 w 50"/>
                <a:gd name="T84" fmla="*/ 147 h 14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 h="147">
                  <a:moveTo>
                    <a:pt x="50" y="96"/>
                  </a:moveTo>
                  <a:cubicBezTo>
                    <a:pt x="41" y="96"/>
                    <a:pt x="41" y="96"/>
                    <a:pt x="41" y="96"/>
                  </a:cubicBezTo>
                  <a:cubicBezTo>
                    <a:pt x="41" y="147"/>
                    <a:pt x="41" y="147"/>
                    <a:pt x="41" y="147"/>
                  </a:cubicBezTo>
                  <a:cubicBezTo>
                    <a:pt x="28" y="147"/>
                    <a:pt x="28" y="147"/>
                    <a:pt x="28" y="147"/>
                  </a:cubicBezTo>
                  <a:cubicBezTo>
                    <a:pt x="28" y="96"/>
                    <a:pt x="28" y="96"/>
                    <a:pt x="28" y="96"/>
                  </a:cubicBezTo>
                  <a:cubicBezTo>
                    <a:pt x="21" y="96"/>
                    <a:pt x="21" y="96"/>
                    <a:pt x="21" y="96"/>
                  </a:cubicBezTo>
                  <a:cubicBezTo>
                    <a:pt x="21" y="147"/>
                    <a:pt x="21" y="147"/>
                    <a:pt x="21" y="147"/>
                  </a:cubicBezTo>
                  <a:cubicBezTo>
                    <a:pt x="9" y="147"/>
                    <a:pt x="9" y="147"/>
                    <a:pt x="9" y="147"/>
                  </a:cubicBezTo>
                  <a:cubicBezTo>
                    <a:pt x="9" y="96"/>
                    <a:pt x="9" y="96"/>
                    <a:pt x="9" y="96"/>
                  </a:cubicBezTo>
                  <a:cubicBezTo>
                    <a:pt x="0" y="96"/>
                    <a:pt x="0" y="96"/>
                    <a:pt x="0" y="96"/>
                  </a:cubicBezTo>
                  <a:cubicBezTo>
                    <a:pt x="0" y="46"/>
                    <a:pt x="0" y="46"/>
                    <a:pt x="0" y="46"/>
                  </a:cubicBezTo>
                  <a:cubicBezTo>
                    <a:pt x="0" y="42"/>
                    <a:pt x="1" y="39"/>
                    <a:pt x="4" y="35"/>
                  </a:cubicBezTo>
                  <a:cubicBezTo>
                    <a:pt x="8" y="31"/>
                    <a:pt x="11" y="29"/>
                    <a:pt x="15" y="28"/>
                  </a:cubicBezTo>
                  <a:cubicBezTo>
                    <a:pt x="20" y="27"/>
                    <a:pt x="23" y="26"/>
                    <a:pt x="25" y="26"/>
                  </a:cubicBezTo>
                  <a:cubicBezTo>
                    <a:pt x="30" y="26"/>
                    <a:pt x="34" y="27"/>
                    <a:pt x="38" y="29"/>
                  </a:cubicBezTo>
                  <a:cubicBezTo>
                    <a:pt x="44" y="32"/>
                    <a:pt x="47" y="36"/>
                    <a:pt x="49" y="41"/>
                  </a:cubicBezTo>
                  <a:cubicBezTo>
                    <a:pt x="50" y="43"/>
                    <a:pt x="50" y="44"/>
                    <a:pt x="50" y="45"/>
                  </a:cubicBezTo>
                  <a:lnTo>
                    <a:pt x="50" y="96"/>
                  </a:lnTo>
                  <a:close/>
                  <a:moveTo>
                    <a:pt x="36" y="11"/>
                  </a:moveTo>
                  <a:cubicBezTo>
                    <a:pt x="36" y="14"/>
                    <a:pt x="35" y="16"/>
                    <a:pt x="33" y="18"/>
                  </a:cubicBezTo>
                  <a:cubicBezTo>
                    <a:pt x="31" y="20"/>
                    <a:pt x="28" y="22"/>
                    <a:pt x="25" y="22"/>
                  </a:cubicBezTo>
                  <a:cubicBezTo>
                    <a:pt x="22" y="22"/>
                    <a:pt x="19" y="20"/>
                    <a:pt x="17" y="18"/>
                  </a:cubicBezTo>
                  <a:cubicBezTo>
                    <a:pt x="15" y="16"/>
                    <a:pt x="14" y="14"/>
                    <a:pt x="14" y="11"/>
                  </a:cubicBezTo>
                  <a:cubicBezTo>
                    <a:pt x="14" y="8"/>
                    <a:pt x="15" y="5"/>
                    <a:pt x="17" y="3"/>
                  </a:cubicBezTo>
                  <a:cubicBezTo>
                    <a:pt x="20" y="1"/>
                    <a:pt x="22" y="0"/>
                    <a:pt x="25" y="0"/>
                  </a:cubicBezTo>
                  <a:cubicBezTo>
                    <a:pt x="28" y="0"/>
                    <a:pt x="31" y="1"/>
                    <a:pt x="33" y="3"/>
                  </a:cubicBezTo>
                  <a:cubicBezTo>
                    <a:pt x="35" y="5"/>
                    <a:pt x="36" y="8"/>
                    <a:pt x="36" y="11"/>
                  </a:cubicBezTo>
                  <a:close/>
                </a:path>
              </a:pathLst>
            </a:custGeom>
            <a:grpFill/>
            <a:ln>
              <a:noFill/>
            </a:ln>
            <a:extLst/>
          </p:spPr>
          <p:txBody>
            <a:bodyPr/>
            <a:lstStyle/>
            <a:p>
              <a:pPr algn="l"/>
              <a:endParaRPr lang="zh-CN" altLang="zh-CN" sz="1600">
                <a:solidFill>
                  <a:schemeClr val="bg1"/>
                </a:solidFill>
                <a:latin typeface="微软雅黑" pitchFamily="34" charset="-122"/>
                <a:ea typeface="微软雅黑" pitchFamily="34" charset="-122"/>
                <a:sym typeface="宋体" pitchFamily="2" charset="-122"/>
              </a:endParaRPr>
            </a:p>
          </p:txBody>
        </p:sp>
      </p:grpSp>
      <p:sp>
        <p:nvSpPr>
          <p:cNvPr id="16" name="Rounded Rectangle 33"/>
          <p:cNvSpPr/>
          <p:nvPr/>
        </p:nvSpPr>
        <p:spPr>
          <a:xfrm>
            <a:off x="640328" y="3265278"/>
            <a:ext cx="1638077" cy="263076"/>
          </a:xfrm>
          <a:prstGeom prst="roundRect">
            <a:avLst>
              <a:gd name="adj" fmla="val 50000"/>
            </a:avLst>
          </a:prstGeom>
          <a:solidFill>
            <a:srgbClr val="AED30B"/>
          </a:solidFill>
          <a:ln w="25400" cap="flat" cmpd="sng" algn="ctr">
            <a:noFill/>
            <a:prstDash val="solid"/>
          </a:ln>
          <a:effectLst/>
        </p:spPr>
        <p:txBody>
          <a:bodyPr anchor="ctr"/>
          <a:lstStyle/>
          <a:p>
            <a:pPr lvl="0" algn="ctr">
              <a:defRPr/>
            </a:pPr>
            <a:r>
              <a:rPr kumimoji="0" lang="zh-CN" altLang="en-US" sz="12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输入文字内容</a:t>
            </a:r>
            <a:endParaRPr kumimoji="0" lang="en-AU" sz="120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17" name="Rounded Rectangle 33"/>
          <p:cNvSpPr/>
          <p:nvPr/>
        </p:nvSpPr>
        <p:spPr>
          <a:xfrm>
            <a:off x="2638296" y="3265278"/>
            <a:ext cx="1638077" cy="263076"/>
          </a:xfrm>
          <a:prstGeom prst="roundRect">
            <a:avLst>
              <a:gd name="adj" fmla="val 50000"/>
            </a:avLst>
          </a:prstGeom>
          <a:solidFill>
            <a:srgbClr val="AED30B"/>
          </a:solidFill>
          <a:ln w="25400" cap="flat" cmpd="sng" algn="ctr">
            <a:noFill/>
            <a:prstDash val="solid"/>
          </a:ln>
          <a:effectLst/>
        </p:spPr>
        <p:txBody>
          <a:bodyPr anchor="ctr"/>
          <a:lstStyle/>
          <a:p>
            <a:pPr lvl="0" algn="ctr">
              <a:defRPr/>
            </a:pPr>
            <a:r>
              <a:rPr lang="zh-CN" altLang="en-US" sz="1200" kern="0" dirty="0">
                <a:solidFill>
                  <a:schemeClr val="bg1"/>
                </a:solidFill>
                <a:latin typeface="微软雅黑" pitchFamily="34" charset="-122"/>
                <a:ea typeface="微软雅黑" pitchFamily="34" charset="-122"/>
              </a:rPr>
              <a:t>输入文字内容</a:t>
            </a:r>
            <a:endParaRPr lang="en-AU" altLang="zh-CN" sz="1200" kern="0" dirty="0">
              <a:solidFill>
                <a:schemeClr val="bg1"/>
              </a:solidFill>
              <a:latin typeface="微软雅黑" pitchFamily="34" charset="-122"/>
              <a:ea typeface="微软雅黑" pitchFamily="34" charset="-122"/>
            </a:endParaRPr>
          </a:p>
        </p:txBody>
      </p:sp>
      <p:sp>
        <p:nvSpPr>
          <p:cNvPr id="18" name="Rounded Rectangle 33"/>
          <p:cNvSpPr/>
          <p:nvPr/>
        </p:nvSpPr>
        <p:spPr>
          <a:xfrm>
            <a:off x="4672776" y="3265278"/>
            <a:ext cx="1638077" cy="263076"/>
          </a:xfrm>
          <a:prstGeom prst="roundRect">
            <a:avLst>
              <a:gd name="adj" fmla="val 50000"/>
            </a:avLst>
          </a:prstGeom>
          <a:solidFill>
            <a:srgbClr val="AED30B"/>
          </a:solidFill>
          <a:ln w="25400" cap="flat" cmpd="sng" algn="ctr">
            <a:noFill/>
            <a:prstDash val="solid"/>
          </a:ln>
          <a:effectLst/>
        </p:spPr>
        <p:txBody>
          <a:bodyPr anchor="ctr"/>
          <a:lstStyle/>
          <a:p>
            <a:pPr lvl="0" algn="ctr">
              <a:defRPr/>
            </a:pPr>
            <a:r>
              <a:rPr lang="zh-CN" altLang="en-US" sz="1200" kern="0" dirty="0">
                <a:solidFill>
                  <a:schemeClr val="bg1"/>
                </a:solidFill>
                <a:latin typeface="微软雅黑" pitchFamily="34" charset="-122"/>
                <a:ea typeface="微软雅黑" pitchFamily="34" charset="-122"/>
              </a:rPr>
              <a:t>输入文字内容</a:t>
            </a:r>
            <a:endParaRPr lang="en-AU" altLang="zh-CN" sz="1200" kern="0" dirty="0">
              <a:solidFill>
                <a:schemeClr val="bg1"/>
              </a:solidFill>
              <a:latin typeface="微软雅黑" pitchFamily="34" charset="-122"/>
              <a:ea typeface="微软雅黑" pitchFamily="34" charset="-122"/>
            </a:endParaRPr>
          </a:p>
        </p:txBody>
      </p:sp>
      <p:sp>
        <p:nvSpPr>
          <p:cNvPr id="19" name="等腰三角形 18"/>
          <p:cNvSpPr/>
          <p:nvPr/>
        </p:nvSpPr>
        <p:spPr>
          <a:xfrm flipV="1">
            <a:off x="1343660" y="3086997"/>
            <a:ext cx="218094" cy="128688"/>
          </a:xfrm>
          <a:prstGeom prst="triangl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3348255" y="3073745"/>
            <a:ext cx="218094" cy="128688"/>
          </a:xfrm>
          <a:prstGeom prst="triangl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V="1">
            <a:off x="5415866" y="3093624"/>
            <a:ext cx="218094" cy="128688"/>
          </a:xfrm>
          <a:prstGeom prst="triangl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81063" y="3600362"/>
            <a:ext cx="1597343" cy="535531"/>
          </a:xfrm>
          <a:prstGeom prst="rect">
            <a:avLst/>
          </a:prstGeom>
        </p:spPr>
        <p:txBody>
          <a:bodyPr wrap="square">
            <a:spAutoFit/>
          </a:bodyPr>
          <a:lstStyle/>
          <a:p>
            <a:pPr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altLang="zh-CN" sz="2000" dirty="0">
              <a:solidFill>
                <a:srgbClr val="92D050"/>
              </a:solidFill>
              <a:cs typeface="Gill Sans" charset="0"/>
            </a:endParaRPr>
          </a:p>
        </p:txBody>
      </p:sp>
      <p:sp>
        <p:nvSpPr>
          <p:cNvPr id="23" name="矩形 22"/>
          <p:cNvSpPr/>
          <p:nvPr/>
        </p:nvSpPr>
        <p:spPr>
          <a:xfrm>
            <a:off x="2659153" y="3567231"/>
            <a:ext cx="1597343" cy="535531"/>
          </a:xfrm>
          <a:prstGeom prst="rect">
            <a:avLst/>
          </a:prstGeom>
        </p:spPr>
        <p:txBody>
          <a:bodyPr wrap="square">
            <a:spAutoFit/>
          </a:bodyPr>
          <a:lstStyle/>
          <a:p>
            <a:pPr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altLang="zh-CN" sz="2000" dirty="0">
              <a:solidFill>
                <a:srgbClr val="92D050"/>
              </a:solidFill>
              <a:cs typeface="Gill Sans" charset="0"/>
            </a:endParaRPr>
          </a:p>
        </p:txBody>
      </p:sp>
      <p:sp>
        <p:nvSpPr>
          <p:cNvPr id="24" name="矩形 23"/>
          <p:cNvSpPr/>
          <p:nvPr/>
        </p:nvSpPr>
        <p:spPr>
          <a:xfrm>
            <a:off x="4673755" y="3560605"/>
            <a:ext cx="1597343" cy="535531"/>
          </a:xfrm>
          <a:prstGeom prst="rect">
            <a:avLst/>
          </a:prstGeom>
        </p:spPr>
        <p:txBody>
          <a:bodyPr wrap="square">
            <a:spAutoFit/>
          </a:bodyPr>
          <a:lstStyle/>
          <a:p>
            <a:pPr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altLang="zh-CN" sz="2000" dirty="0">
              <a:solidFill>
                <a:srgbClr val="92D050"/>
              </a:solidFill>
              <a:cs typeface="Gill Sans" charset="0"/>
            </a:endParaRPr>
          </a:p>
        </p:txBody>
      </p:sp>
      <p:sp>
        <p:nvSpPr>
          <p:cNvPr id="27" name="圆角矩形 26"/>
          <p:cNvSpPr/>
          <p:nvPr/>
        </p:nvSpPr>
        <p:spPr>
          <a:xfrm>
            <a:off x="6588224" y="2321821"/>
            <a:ext cx="1872208" cy="1972996"/>
          </a:xfrm>
          <a:prstGeom prst="roundRect">
            <a:avLst/>
          </a:prstGeom>
          <a:noFill/>
          <a:ln w="19050">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AutoShape 6"/>
          <p:cNvSpPr>
            <a:spLocks/>
          </p:cNvSpPr>
          <p:nvPr/>
        </p:nvSpPr>
        <p:spPr bwMode="auto">
          <a:xfrm>
            <a:off x="6708305" y="1640308"/>
            <a:ext cx="1650802" cy="14400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5" y="0"/>
                </a:moveTo>
                <a:cubicBezTo>
                  <a:pt x="19674" y="0"/>
                  <a:pt x="19674" y="0"/>
                  <a:pt x="19674" y="0"/>
                </a:cubicBezTo>
                <a:cubicBezTo>
                  <a:pt x="20727" y="0"/>
                  <a:pt x="21600" y="1213"/>
                  <a:pt x="21600" y="2679"/>
                </a:cubicBezTo>
                <a:cubicBezTo>
                  <a:pt x="21600" y="18879"/>
                  <a:pt x="21600" y="18879"/>
                  <a:pt x="21600" y="18879"/>
                </a:cubicBezTo>
                <a:cubicBezTo>
                  <a:pt x="21600" y="20386"/>
                  <a:pt x="20727" y="21599"/>
                  <a:pt x="19674" y="21599"/>
                </a:cubicBezTo>
                <a:cubicBezTo>
                  <a:pt x="1955" y="21599"/>
                  <a:pt x="1955" y="21599"/>
                  <a:pt x="1955" y="21599"/>
                </a:cubicBezTo>
                <a:cubicBezTo>
                  <a:pt x="872" y="21599"/>
                  <a:pt x="0" y="20386"/>
                  <a:pt x="0" y="18879"/>
                </a:cubicBezTo>
                <a:cubicBezTo>
                  <a:pt x="0" y="2679"/>
                  <a:pt x="0" y="2679"/>
                  <a:pt x="0" y="2679"/>
                </a:cubicBezTo>
                <a:cubicBezTo>
                  <a:pt x="0" y="1213"/>
                  <a:pt x="872" y="0"/>
                  <a:pt x="1955" y="0"/>
                </a:cubicBezTo>
                <a:close/>
              </a:path>
            </a:pathLst>
          </a:custGeom>
          <a:solidFill>
            <a:srgbClr val="AED30B"/>
          </a:solidFill>
          <a:ln>
            <a:noFill/>
          </a:ln>
          <a:effectLst/>
          <a:extLst/>
        </p:spPr>
        <p:txBody>
          <a:bodyPr lIns="17145" tIns="17145" rIns="17145" bIns="17145"/>
          <a:lstStyle/>
          <a:p>
            <a:pPr algn="l" defTabSz="342900">
              <a:defRPr/>
            </a:pPr>
            <a:endParaRPr lang="es-ES" sz="700">
              <a:latin typeface="微软雅黑" pitchFamily="34" charset="-122"/>
              <a:ea typeface="微软雅黑" pitchFamily="34" charset="-122"/>
              <a:cs typeface="Calibri" charset="0"/>
              <a:sym typeface="Calibri" charset="0"/>
            </a:endParaRPr>
          </a:p>
        </p:txBody>
      </p:sp>
      <p:sp>
        <p:nvSpPr>
          <p:cNvPr id="29" name="TextBox 28"/>
          <p:cNvSpPr txBox="1"/>
          <p:nvPr/>
        </p:nvSpPr>
        <p:spPr>
          <a:xfrm>
            <a:off x="7149325" y="2413150"/>
            <a:ext cx="800219" cy="461665"/>
          </a:xfrm>
          <a:prstGeom prst="rect">
            <a:avLst/>
          </a:prstGeom>
          <a:noFill/>
        </p:spPr>
        <p:txBody>
          <a:bodyPr wrap="none" rtlCol="0">
            <a:spAutoFit/>
          </a:bodyPr>
          <a:lstStyle/>
          <a:p>
            <a:r>
              <a:rPr lang="zh-CN" altLang="en-US" sz="2400" dirty="0">
                <a:solidFill>
                  <a:schemeClr val="bg1"/>
                </a:solidFill>
                <a:latin typeface="微软雅黑" pitchFamily="34" charset="-122"/>
                <a:ea typeface="微软雅黑" pitchFamily="34" charset="-122"/>
              </a:rPr>
              <a:t>内容</a:t>
            </a:r>
          </a:p>
        </p:txBody>
      </p:sp>
      <p:sp>
        <p:nvSpPr>
          <p:cNvPr id="33" name="Rounded Rectangle 33"/>
          <p:cNvSpPr/>
          <p:nvPr/>
        </p:nvSpPr>
        <p:spPr>
          <a:xfrm>
            <a:off x="6693733" y="3311661"/>
            <a:ext cx="1638077" cy="263076"/>
          </a:xfrm>
          <a:prstGeom prst="roundRect">
            <a:avLst>
              <a:gd name="adj" fmla="val 50000"/>
            </a:avLst>
          </a:prstGeom>
          <a:solidFill>
            <a:srgbClr val="AED30B"/>
          </a:solidFill>
          <a:ln w="25400" cap="flat" cmpd="sng" algn="ctr">
            <a:noFill/>
            <a:prstDash val="solid"/>
          </a:ln>
          <a:effectLst/>
        </p:spPr>
        <p:txBody>
          <a:bodyPr anchor="ctr"/>
          <a:lstStyle/>
          <a:p>
            <a:pPr lvl="0" algn="ctr">
              <a:defRPr/>
            </a:pPr>
            <a:r>
              <a:rPr lang="zh-CN" altLang="en-US" sz="1200" kern="0" dirty="0">
                <a:solidFill>
                  <a:schemeClr val="bg1"/>
                </a:solidFill>
                <a:latin typeface="微软雅黑" pitchFamily="34" charset="-122"/>
                <a:ea typeface="微软雅黑" pitchFamily="34" charset="-122"/>
              </a:rPr>
              <a:t>输入文字内容</a:t>
            </a:r>
            <a:endParaRPr lang="en-AU" altLang="zh-CN" sz="1200" kern="0" dirty="0">
              <a:solidFill>
                <a:schemeClr val="bg1"/>
              </a:solidFill>
              <a:latin typeface="微软雅黑" pitchFamily="34" charset="-122"/>
              <a:ea typeface="微软雅黑" pitchFamily="34" charset="-122"/>
            </a:endParaRPr>
          </a:p>
        </p:txBody>
      </p:sp>
      <p:sp>
        <p:nvSpPr>
          <p:cNvPr id="34" name="等腰三角形 33"/>
          <p:cNvSpPr/>
          <p:nvPr/>
        </p:nvSpPr>
        <p:spPr>
          <a:xfrm flipV="1">
            <a:off x="7436823" y="3140007"/>
            <a:ext cx="218094" cy="128688"/>
          </a:xfrm>
          <a:prstGeom prst="triangl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694712" y="3606988"/>
            <a:ext cx="1597343" cy="535531"/>
          </a:xfrm>
          <a:prstGeom prst="rect">
            <a:avLst/>
          </a:prstGeom>
        </p:spPr>
        <p:txBody>
          <a:bodyPr wrap="square">
            <a:spAutoFit/>
          </a:bodyPr>
          <a:lstStyle/>
          <a:p>
            <a:pPr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altLang="zh-CN" sz="2000" dirty="0">
              <a:solidFill>
                <a:srgbClr val="92D050"/>
              </a:solidFill>
              <a:cs typeface="Gill Sans" charset="0"/>
            </a:endParaRPr>
          </a:p>
        </p:txBody>
      </p:sp>
      <p:sp>
        <p:nvSpPr>
          <p:cNvPr id="36" name="AutoShape 17"/>
          <p:cNvSpPr>
            <a:spLocks/>
          </p:cNvSpPr>
          <p:nvPr/>
        </p:nvSpPr>
        <p:spPr bwMode="auto">
          <a:xfrm>
            <a:off x="7343702" y="1917926"/>
            <a:ext cx="338138" cy="336352"/>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chemeClr val="bg1"/>
          </a:solidFill>
          <a:ln>
            <a:noFill/>
          </a:ln>
          <a:effectLst/>
          <a:extLst/>
        </p:spPr>
        <p:txBody>
          <a:bodyPr lIns="17145" tIns="17145" rIns="17145" bIns="17145"/>
          <a:lstStyle/>
          <a:p>
            <a:pPr algn="l" defTabSz="342900">
              <a:defRPr/>
            </a:pPr>
            <a:endParaRPr lang="es-ES" sz="700">
              <a:solidFill>
                <a:schemeClr val="tx1">
                  <a:lumMod val="65000"/>
                  <a:lumOff val="35000"/>
                </a:schemeClr>
              </a:solidFill>
              <a:latin typeface="Calibri" charset="0"/>
              <a:cs typeface="Calibri" charset="0"/>
              <a:sym typeface="Calibri" charset="0"/>
            </a:endParaRPr>
          </a:p>
        </p:txBody>
      </p:sp>
      <p:sp>
        <p:nvSpPr>
          <p:cNvPr id="32" name="TextBox 31"/>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86440842"/>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par>
                          <p:cTn id="20" fill="hold">
                            <p:stCondLst>
                              <p:cond delay="1000"/>
                            </p:stCondLst>
                            <p:childTnLst>
                              <p:par>
                                <p:cTn id="21" presetID="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250" fill="hold"/>
                                        <p:tgtEl>
                                          <p:spTgt spid="19"/>
                                        </p:tgtEl>
                                        <p:attrNameLst>
                                          <p:attrName>ppt_x</p:attrName>
                                        </p:attrNameLst>
                                      </p:cBhvr>
                                      <p:tavLst>
                                        <p:tav tm="0">
                                          <p:val>
                                            <p:strVal val="#ppt_x"/>
                                          </p:val>
                                        </p:tav>
                                        <p:tav tm="100000">
                                          <p:val>
                                            <p:strVal val="#ppt_x"/>
                                          </p:val>
                                        </p:tav>
                                      </p:tavLst>
                                    </p:anim>
                                    <p:anim calcmode="lin" valueType="num">
                                      <p:cBhvr additive="base">
                                        <p:cTn id="24" dur="250" fill="hold"/>
                                        <p:tgtEl>
                                          <p:spTgt spid="19"/>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53" presetClass="entr" presetSubtype="16"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250"/>
                            </p:stCondLst>
                            <p:childTnLst>
                              <p:par>
                                <p:cTn id="36" presetID="53" presetClass="entr" presetSubtype="16"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childTnLst>
                          </p:cTn>
                        </p:par>
                        <p:par>
                          <p:cTn id="41" fill="hold">
                            <p:stCondLst>
                              <p:cond delay="2750"/>
                            </p:stCondLst>
                            <p:childTnLst>
                              <p:par>
                                <p:cTn id="42" presetID="1"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par>
                          <p:cTn id="44" fill="hold">
                            <p:stCondLst>
                              <p:cond delay="275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3250"/>
                            </p:stCondLst>
                            <p:childTnLst>
                              <p:par>
                                <p:cTn id="49" presetID="1" presetClass="entr" presetSubtype="0"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par>
                          <p:cTn id="51" fill="hold">
                            <p:stCondLst>
                              <p:cond delay="3250"/>
                            </p:stCondLst>
                            <p:childTnLst>
                              <p:par>
                                <p:cTn id="52" presetID="2" presetClass="entr" presetSubtype="1"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250" fill="hold"/>
                                        <p:tgtEl>
                                          <p:spTgt spid="20"/>
                                        </p:tgtEl>
                                        <p:attrNameLst>
                                          <p:attrName>ppt_x</p:attrName>
                                        </p:attrNameLst>
                                      </p:cBhvr>
                                      <p:tavLst>
                                        <p:tav tm="0">
                                          <p:val>
                                            <p:strVal val="#ppt_x"/>
                                          </p:val>
                                        </p:tav>
                                        <p:tav tm="100000">
                                          <p:val>
                                            <p:strVal val="#ppt_x"/>
                                          </p:val>
                                        </p:tav>
                                      </p:tavLst>
                                    </p:anim>
                                    <p:anim calcmode="lin" valueType="num">
                                      <p:cBhvr additive="base">
                                        <p:cTn id="55" dur="250" fill="hold"/>
                                        <p:tgtEl>
                                          <p:spTgt spid="20"/>
                                        </p:tgtEl>
                                        <p:attrNameLst>
                                          <p:attrName>ppt_y</p:attrName>
                                        </p:attrNameLst>
                                      </p:cBhvr>
                                      <p:tavLst>
                                        <p:tav tm="0">
                                          <p:val>
                                            <p:strVal val="0-#ppt_h/2"/>
                                          </p:val>
                                        </p:tav>
                                        <p:tav tm="100000">
                                          <p:val>
                                            <p:strVal val="#ppt_y"/>
                                          </p:val>
                                        </p:tav>
                                      </p:tavLst>
                                    </p:anim>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500" fill="hold"/>
                                        <p:tgtEl>
                                          <p:spTgt spid="7"/>
                                        </p:tgtEl>
                                        <p:attrNameLst>
                                          <p:attrName>ppt_w</p:attrName>
                                        </p:attrNameLst>
                                      </p:cBhvr>
                                      <p:tavLst>
                                        <p:tav tm="0">
                                          <p:val>
                                            <p:fltVal val="0"/>
                                          </p:val>
                                        </p:tav>
                                        <p:tav tm="100000">
                                          <p:val>
                                            <p:strVal val="#ppt_w"/>
                                          </p:val>
                                        </p:tav>
                                      </p:tavLst>
                                    </p:anim>
                                    <p:anim calcmode="lin" valueType="num">
                                      <p:cBhvr>
                                        <p:cTn id="70" dur="500" fill="hold"/>
                                        <p:tgtEl>
                                          <p:spTgt spid="7"/>
                                        </p:tgtEl>
                                        <p:attrNameLst>
                                          <p:attrName>ppt_h</p:attrName>
                                        </p:attrNameLst>
                                      </p:cBhvr>
                                      <p:tavLst>
                                        <p:tav tm="0">
                                          <p:val>
                                            <p:fltVal val="0"/>
                                          </p:val>
                                        </p:tav>
                                        <p:tav tm="100000">
                                          <p:val>
                                            <p:strVal val="#ppt_h"/>
                                          </p:val>
                                        </p:tav>
                                      </p:tavLst>
                                    </p:anim>
                                    <p:animEffect transition="in" filter="fade">
                                      <p:cBhvr>
                                        <p:cTn id="71" dur="500"/>
                                        <p:tgtEl>
                                          <p:spTgt spid="7"/>
                                        </p:tgtEl>
                                      </p:cBhvr>
                                    </p:animEffect>
                                  </p:childTnLst>
                                </p:cTn>
                              </p:par>
                            </p:childTnLst>
                          </p:cTn>
                        </p:par>
                        <p:par>
                          <p:cTn id="72" fill="hold">
                            <p:stCondLst>
                              <p:cond delay="5000"/>
                            </p:stCondLst>
                            <p:childTnLst>
                              <p:par>
                                <p:cTn id="73" presetID="1" presetClass="entr" presetSubtype="0"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par>
                          <p:cTn id="75" fill="hold">
                            <p:stCondLst>
                              <p:cond delay="5000"/>
                            </p:stCondLst>
                            <p:childTnLst>
                              <p:par>
                                <p:cTn id="76" presetID="10" presetClass="entr" presetSubtype="0" fill="hold" grpId="0" nodeType="after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500"/>
                                        <p:tgtEl>
                                          <p:spTgt spid="10"/>
                                        </p:tgtEl>
                                      </p:cBhvr>
                                    </p:animEffect>
                                  </p:childTnLst>
                                </p:cTn>
                              </p:par>
                            </p:childTnLst>
                          </p:cTn>
                        </p:par>
                        <p:par>
                          <p:cTn id="79" fill="hold">
                            <p:stCondLst>
                              <p:cond delay="5500"/>
                            </p:stCondLst>
                            <p:childTnLst>
                              <p:par>
                                <p:cTn id="80" presetID="1" presetClass="entr" presetSubtype="0" fill="hold" grpId="0" nodeType="afterEffect">
                                  <p:stCondLst>
                                    <p:cond delay="0"/>
                                  </p:stCondLst>
                                  <p:childTnLst>
                                    <p:set>
                                      <p:cBhvr>
                                        <p:cTn id="81" dur="1" fill="hold">
                                          <p:stCondLst>
                                            <p:cond delay="0"/>
                                          </p:stCondLst>
                                        </p:cTn>
                                        <p:tgtEl>
                                          <p:spTgt spid="4"/>
                                        </p:tgtEl>
                                        <p:attrNameLst>
                                          <p:attrName>style.visibility</p:attrName>
                                        </p:attrNameLst>
                                      </p:cBhvr>
                                      <p:to>
                                        <p:strVal val="visible"/>
                                      </p:to>
                                    </p:set>
                                  </p:childTnLst>
                                </p:cTn>
                              </p:par>
                            </p:childTnLst>
                          </p:cTn>
                        </p:par>
                        <p:par>
                          <p:cTn id="82" fill="hold">
                            <p:stCondLst>
                              <p:cond delay="5500"/>
                            </p:stCondLst>
                            <p:childTnLst>
                              <p:par>
                                <p:cTn id="83" presetID="2" presetClass="entr" presetSubtype="1"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250" fill="hold"/>
                                        <p:tgtEl>
                                          <p:spTgt spid="21"/>
                                        </p:tgtEl>
                                        <p:attrNameLst>
                                          <p:attrName>ppt_x</p:attrName>
                                        </p:attrNameLst>
                                      </p:cBhvr>
                                      <p:tavLst>
                                        <p:tav tm="0">
                                          <p:val>
                                            <p:strVal val="#ppt_x"/>
                                          </p:val>
                                        </p:tav>
                                        <p:tav tm="100000">
                                          <p:val>
                                            <p:strVal val="#ppt_x"/>
                                          </p:val>
                                        </p:tav>
                                      </p:tavLst>
                                    </p:anim>
                                    <p:anim calcmode="lin" valueType="num">
                                      <p:cBhvr additive="base">
                                        <p:cTn id="86" dur="250" fill="hold"/>
                                        <p:tgtEl>
                                          <p:spTgt spid="21"/>
                                        </p:tgtEl>
                                        <p:attrNameLst>
                                          <p:attrName>ppt_y</p:attrName>
                                        </p:attrNameLst>
                                      </p:cBhvr>
                                      <p:tavLst>
                                        <p:tav tm="0">
                                          <p:val>
                                            <p:strVal val="0-#ppt_h/2"/>
                                          </p:val>
                                        </p:tav>
                                        <p:tav tm="100000">
                                          <p:val>
                                            <p:strVal val="#ppt_y"/>
                                          </p:val>
                                        </p:tav>
                                      </p:tavLst>
                                    </p:anim>
                                  </p:childTnLst>
                                </p:cTn>
                              </p:par>
                            </p:childTnLst>
                          </p:cTn>
                        </p:par>
                        <p:par>
                          <p:cTn id="87" fill="hold">
                            <p:stCondLst>
                              <p:cond delay="5750"/>
                            </p:stCondLst>
                            <p:childTnLst>
                              <p:par>
                                <p:cTn id="88" presetID="53" presetClass="entr" presetSubtype="16"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6250"/>
                            </p:stCondLst>
                            <p:childTnLst>
                              <p:par>
                                <p:cTn id="94" presetID="10"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par>
                          <p:cTn id="97" fill="hold">
                            <p:stCondLst>
                              <p:cond delay="6750"/>
                            </p:stCondLst>
                            <p:childTnLst>
                              <p:par>
                                <p:cTn id="98" presetID="53" presetClass="entr" presetSubtype="16"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 calcmode="lin" valueType="num">
                                      <p:cBhvr>
                                        <p:cTn id="100" dur="500" fill="hold"/>
                                        <p:tgtEl>
                                          <p:spTgt spid="28"/>
                                        </p:tgtEl>
                                        <p:attrNameLst>
                                          <p:attrName>ppt_w</p:attrName>
                                        </p:attrNameLst>
                                      </p:cBhvr>
                                      <p:tavLst>
                                        <p:tav tm="0">
                                          <p:val>
                                            <p:fltVal val="0"/>
                                          </p:val>
                                        </p:tav>
                                        <p:tav tm="100000">
                                          <p:val>
                                            <p:strVal val="#ppt_w"/>
                                          </p:val>
                                        </p:tav>
                                      </p:tavLst>
                                    </p:anim>
                                    <p:anim calcmode="lin" valueType="num">
                                      <p:cBhvr>
                                        <p:cTn id="101" dur="500" fill="hold"/>
                                        <p:tgtEl>
                                          <p:spTgt spid="28"/>
                                        </p:tgtEl>
                                        <p:attrNameLst>
                                          <p:attrName>ppt_h</p:attrName>
                                        </p:attrNameLst>
                                      </p:cBhvr>
                                      <p:tavLst>
                                        <p:tav tm="0">
                                          <p:val>
                                            <p:fltVal val="0"/>
                                          </p:val>
                                        </p:tav>
                                        <p:tav tm="100000">
                                          <p:val>
                                            <p:strVal val="#ppt_h"/>
                                          </p:val>
                                        </p:tav>
                                      </p:tavLst>
                                    </p:anim>
                                    <p:animEffect transition="in" filter="fade">
                                      <p:cBhvr>
                                        <p:cTn id="102" dur="500"/>
                                        <p:tgtEl>
                                          <p:spTgt spid="28"/>
                                        </p:tgtEl>
                                      </p:cBhvr>
                                    </p:animEffect>
                                  </p:childTnLst>
                                </p:cTn>
                              </p:par>
                            </p:childTnLst>
                          </p:cTn>
                        </p:par>
                        <p:par>
                          <p:cTn id="103" fill="hold">
                            <p:stCondLst>
                              <p:cond delay="7250"/>
                            </p:stCondLst>
                            <p:childTnLst>
                              <p:par>
                                <p:cTn id="104" presetID="53" presetClass="entr" presetSubtype="16" fill="hold" grpId="0" nodeType="after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500" fill="hold"/>
                                        <p:tgtEl>
                                          <p:spTgt spid="36"/>
                                        </p:tgtEl>
                                        <p:attrNameLst>
                                          <p:attrName>ppt_w</p:attrName>
                                        </p:attrNameLst>
                                      </p:cBhvr>
                                      <p:tavLst>
                                        <p:tav tm="0">
                                          <p:val>
                                            <p:fltVal val="0"/>
                                          </p:val>
                                        </p:tav>
                                        <p:tav tm="100000">
                                          <p:val>
                                            <p:strVal val="#ppt_w"/>
                                          </p:val>
                                        </p:tav>
                                      </p:tavLst>
                                    </p:anim>
                                    <p:anim calcmode="lin" valueType="num">
                                      <p:cBhvr>
                                        <p:cTn id="107" dur="500" fill="hold"/>
                                        <p:tgtEl>
                                          <p:spTgt spid="36"/>
                                        </p:tgtEl>
                                        <p:attrNameLst>
                                          <p:attrName>ppt_h</p:attrName>
                                        </p:attrNameLst>
                                      </p:cBhvr>
                                      <p:tavLst>
                                        <p:tav tm="0">
                                          <p:val>
                                            <p:fltVal val="0"/>
                                          </p:val>
                                        </p:tav>
                                        <p:tav tm="100000">
                                          <p:val>
                                            <p:strVal val="#ppt_h"/>
                                          </p:val>
                                        </p:tav>
                                      </p:tavLst>
                                    </p:anim>
                                    <p:animEffect transition="in" filter="fade">
                                      <p:cBhvr>
                                        <p:cTn id="108" dur="500"/>
                                        <p:tgtEl>
                                          <p:spTgt spid="36"/>
                                        </p:tgtEl>
                                      </p:cBhvr>
                                    </p:animEffect>
                                  </p:childTnLst>
                                </p:cTn>
                              </p:par>
                            </p:childTnLst>
                          </p:cTn>
                        </p:par>
                        <p:par>
                          <p:cTn id="109" fill="hold">
                            <p:stCondLst>
                              <p:cond delay="7750"/>
                            </p:stCondLst>
                            <p:childTnLst>
                              <p:par>
                                <p:cTn id="110" presetID="10" presetClass="entr" presetSubtype="0" fill="hold" grpId="0" nodeType="after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500"/>
                                        <p:tgtEl>
                                          <p:spTgt spid="29"/>
                                        </p:tgtEl>
                                      </p:cBhvr>
                                    </p:animEffect>
                                  </p:childTnLst>
                                </p:cTn>
                              </p:par>
                            </p:childTnLst>
                          </p:cTn>
                        </p:par>
                        <p:par>
                          <p:cTn id="113" fill="hold">
                            <p:stCondLst>
                              <p:cond delay="8250"/>
                            </p:stCondLst>
                            <p:childTnLst>
                              <p:par>
                                <p:cTn id="114" presetID="1" presetClass="entr" presetSubtype="0" fill="hold" grpId="0" nodeType="afterEffect">
                                  <p:stCondLst>
                                    <p:cond delay="0"/>
                                  </p:stCondLst>
                                  <p:childTnLst>
                                    <p:set>
                                      <p:cBhvr>
                                        <p:cTn id="115" dur="1" fill="hold">
                                          <p:stCondLst>
                                            <p:cond delay="0"/>
                                          </p:stCondLst>
                                        </p:cTn>
                                        <p:tgtEl>
                                          <p:spTgt spid="27"/>
                                        </p:tgtEl>
                                        <p:attrNameLst>
                                          <p:attrName>style.visibility</p:attrName>
                                        </p:attrNameLst>
                                      </p:cBhvr>
                                      <p:to>
                                        <p:strVal val="visible"/>
                                      </p:to>
                                    </p:set>
                                  </p:childTnLst>
                                </p:cTn>
                              </p:par>
                            </p:childTnLst>
                          </p:cTn>
                        </p:par>
                        <p:par>
                          <p:cTn id="116" fill="hold">
                            <p:stCondLst>
                              <p:cond delay="8250"/>
                            </p:stCondLst>
                            <p:childTnLst>
                              <p:par>
                                <p:cTn id="117" presetID="2" presetClass="entr" presetSubtype="1"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250" fill="hold"/>
                                        <p:tgtEl>
                                          <p:spTgt spid="34"/>
                                        </p:tgtEl>
                                        <p:attrNameLst>
                                          <p:attrName>ppt_x</p:attrName>
                                        </p:attrNameLst>
                                      </p:cBhvr>
                                      <p:tavLst>
                                        <p:tav tm="0">
                                          <p:val>
                                            <p:strVal val="#ppt_x"/>
                                          </p:val>
                                        </p:tav>
                                        <p:tav tm="100000">
                                          <p:val>
                                            <p:strVal val="#ppt_x"/>
                                          </p:val>
                                        </p:tav>
                                      </p:tavLst>
                                    </p:anim>
                                    <p:anim calcmode="lin" valueType="num">
                                      <p:cBhvr additive="base">
                                        <p:cTn id="120" dur="250" fill="hold"/>
                                        <p:tgtEl>
                                          <p:spTgt spid="34"/>
                                        </p:tgtEl>
                                        <p:attrNameLst>
                                          <p:attrName>ppt_y</p:attrName>
                                        </p:attrNameLst>
                                      </p:cBhvr>
                                      <p:tavLst>
                                        <p:tav tm="0">
                                          <p:val>
                                            <p:strVal val="0-#ppt_h/2"/>
                                          </p:val>
                                        </p:tav>
                                        <p:tav tm="100000">
                                          <p:val>
                                            <p:strVal val="#ppt_y"/>
                                          </p:val>
                                        </p:tav>
                                      </p:tavLst>
                                    </p:anim>
                                  </p:childTnLst>
                                </p:cTn>
                              </p:par>
                            </p:childTnLst>
                          </p:cTn>
                        </p:par>
                        <p:par>
                          <p:cTn id="121" fill="hold">
                            <p:stCondLst>
                              <p:cond delay="8500"/>
                            </p:stCondLst>
                            <p:childTnLst>
                              <p:par>
                                <p:cTn id="122" presetID="53" presetClass="entr" presetSubtype="16" fill="hold" grpId="0" nodeType="afterEffect">
                                  <p:stCondLst>
                                    <p:cond delay="0"/>
                                  </p:stCondLst>
                                  <p:childTnLst>
                                    <p:set>
                                      <p:cBhvr>
                                        <p:cTn id="123" dur="1" fill="hold">
                                          <p:stCondLst>
                                            <p:cond delay="0"/>
                                          </p:stCondLst>
                                        </p:cTn>
                                        <p:tgtEl>
                                          <p:spTgt spid="33"/>
                                        </p:tgtEl>
                                        <p:attrNameLst>
                                          <p:attrName>style.visibility</p:attrName>
                                        </p:attrNameLst>
                                      </p:cBhvr>
                                      <p:to>
                                        <p:strVal val="visible"/>
                                      </p:to>
                                    </p:set>
                                    <p:anim calcmode="lin" valueType="num">
                                      <p:cBhvr>
                                        <p:cTn id="124" dur="500" fill="hold"/>
                                        <p:tgtEl>
                                          <p:spTgt spid="33"/>
                                        </p:tgtEl>
                                        <p:attrNameLst>
                                          <p:attrName>ppt_w</p:attrName>
                                        </p:attrNameLst>
                                      </p:cBhvr>
                                      <p:tavLst>
                                        <p:tav tm="0">
                                          <p:val>
                                            <p:fltVal val="0"/>
                                          </p:val>
                                        </p:tav>
                                        <p:tav tm="100000">
                                          <p:val>
                                            <p:strVal val="#ppt_w"/>
                                          </p:val>
                                        </p:tav>
                                      </p:tavLst>
                                    </p:anim>
                                    <p:anim calcmode="lin" valueType="num">
                                      <p:cBhvr>
                                        <p:cTn id="125" dur="500" fill="hold"/>
                                        <p:tgtEl>
                                          <p:spTgt spid="33"/>
                                        </p:tgtEl>
                                        <p:attrNameLst>
                                          <p:attrName>ppt_h</p:attrName>
                                        </p:attrNameLst>
                                      </p:cBhvr>
                                      <p:tavLst>
                                        <p:tav tm="0">
                                          <p:val>
                                            <p:fltVal val="0"/>
                                          </p:val>
                                        </p:tav>
                                        <p:tav tm="100000">
                                          <p:val>
                                            <p:strVal val="#ppt_h"/>
                                          </p:val>
                                        </p:tav>
                                      </p:tavLst>
                                    </p:anim>
                                    <p:animEffect transition="in" filter="fade">
                                      <p:cBhvr>
                                        <p:cTn id="126" dur="500"/>
                                        <p:tgtEl>
                                          <p:spTgt spid="33"/>
                                        </p:tgtEl>
                                      </p:cBhvr>
                                    </p:animEffect>
                                  </p:childTnLst>
                                </p:cTn>
                              </p:par>
                            </p:childTnLst>
                          </p:cTn>
                        </p:par>
                        <p:par>
                          <p:cTn id="127" fill="hold">
                            <p:stCondLst>
                              <p:cond delay="9000"/>
                            </p:stCondLst>
                            <p:childTnLst>
                              <p:par>
                                <p:cTn id="128" presetID="10" presetClass="entr" presetSubtype="0" fill="hold" grpId="0" nodeType="after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fade">
                                      <p:cBhvr>
                                        <p:cTn id="1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9" grpId="0"/>
      <p:bldP spid="10" grpId="0"/>
      <p:bldP spid="11" grpId="0" animBg="1"/>
      <p:bldP spid="12" grpId="0" animBg="1"/>
      <p:bldP spid="16" grpId="0" animBg="1"/>
      <p:bldP spid="17" grpId="0" animBg="1"/>
      <p:bldP spid="18" grpId="0" animBg="1"/>
      <p:bldP spid="19" grpId="0" animBg="1"/>
      <p:bldP spid="20" grpId="0" animBg="1"/>
      <p:bldP spid="21" grpId="0" animBg="1"/>
      <p:bldP spid="22" grpId="0"/>
      <p:bldP spid="23" grpId="0"/>
      <p:bldP spid="24" grpId="0"/>
      <p:bldP spid="27" grpId="0" animBg="1"/>
      <p:bldP spid="28" grpId="0" animBg="1"/>
      <p:bldP spid="29" grpId="0"/>
      <p:bldP spid="33" grpId="0" animBg="1"/>
      <p:bldP spid="34" grpId="0" animBg="1"/>
      <p:bldP spid="35" grpId="0"/>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5452" y="1756802"/>
            <a:ext cx="1081269" cy="2160240"/>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33724" y="1053420"/>
            <a:ext cx="1230297" cy="1230297"/>
            <a:chOff x="2002721" y="1605930"/>
            <a:chExt cx="1332368" cy="1332368"/>
          </a:xfrm>
        </p:grpSpPr>
        <p:grpSp>
          <p:nvGrpSpPr>
            <p:cNvPr id="3" name="组合 2"/>
            <p:cNvGrpSpPr/>
            <p:nvPr/>
          </p:nvGrpSpPr>
          <p:grpSpPr>
            <a:xfrm>
              <a:off x="2002721" y="1605930"/>
              <a:ext cx="1332368" cy="1332368"/>
              <a:chOff x="1236675" y="2423160"/>
              <a:chExt cx="1950720" cy="1950720"/>
            </a:xfrm>
          </p:grpSpPr>
          <p:sp>
            <p:nvSpPr>
              <p:cNvPr id="5" name="椭圆 4"/>
              <p:cNvSpPr/>
              <p:nvPr/>
            </p:nvSpPr>
            <p:spPr>
              <a:xfrm>
                <a:off x="1236675" y="2423160"/>
                <a:ext cx="1950720" cy="1950720"/>
              </a:xfrm>
              <a:prstGeom prst="ellipse">
                <a:avLst/>
              </a:prstGeom>
              <a:solidFill>
                <a:srgbClr val="AED30B"/>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251694" y="1854903"/>
              <a:ext cx="834422" cy="834422"/>
            </a:xfrm>
            <a:prstGeom prst="ellipse">
              <a:avLst/>
            </a:prstGeom>
            <a:solidFill>
              <a:srgbClr val="AED30B"/>
            </a:solidFill>
            <a:ln>
              <a:noFill/>
            </a:ln>
            <a:effectLst>
              <a:innerShdw dist="1016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1073923" y="3370044"/>
            <a:ext cx="1168150" cy="1168150"/>
          </a:xfrm>
          <a:prstGeom prst="ellipse">
            <a:avLst/>
          </a:prstGeom>
          <a:gradFill flip="none" rotWithShape="1">
            <a:gsLst>
              <a:gs pos="0">
                <a:srgbClr val="AED30B">
                  <a:shade val="30000"/>
                  <a:satMod val="115000"/>
                </a:srgbClr>
              </a:gs>
              <a:gs pos="50000">
                <a:srgbClr val="AED30B">
                  <a:shade val="67500"/>
                  <a:satMod val="115000"/>
                </a:srgbClr>
              </a:gs>
              <a:gs pos="100000">
                <a:srgbClr val="AED30B">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72236" y="2710816"/>
            <a:ext cx="1153275" cy="387798"/>
          </a:xfrm>
          <a:prstGeom prst="rect">
            <a:avLst/>
          </a:prstGeom>
        </p:spPr>
        <p:txBody>
          <a:bodyPr wrap="square">
            <a:spAutoFit/>
          </a:bodyPr>
          <a:lstStyle/>
          <a:p>
            <a:pPr algn="ctr" defTabSz="242888">
              <a:lnSpc>
                <a:spcPct val="120000"/>
              </a:lnSpc>
              <a:spcBef>
                <a:spcPts val="638"/>
              </a:spcBef>
              <a:defRPr/>
            </a:pPr>
            <a:r>
              <a:rPr lang="zh-CN" altLang="en-US" sz="800" dirty="0" smtClean="0">
                <a:solidFill>
                  <a:schemeClr val="bg1"/>
                </a:solidFill>
                <a:latin typeface="微软雅黑" pitchFamily="34" charset="-122"/>
                <a:ea typeface="微软雅黑" pitchFamily="34" charset="-122"/>
                <a:cs typeface="Lato" charset="0"/>
                <a:sym typeface="Lato" charset="0"/>
              </a:rPr>
              <a:t>输入</a:t>
            </a:r>
            <a:r>
              <a:rPr lang="zh-CN" altLang="en-US" sz="800" dirty="0">
                <a:solidFill>
                  <a:schemeClr val="bg1"/>
                </a:solidFill>
                <a:latin typeface="微软雅黑" pitchFamily="34" charset="-122"/>
                <a:ea typeface="微软雅黑" pitchFamily="34" charset="-122"/>
                <a:cs typeface="Lato" charset="0"/>
                <a:sym typeface="Lato" charset="0"/>
              </a:rPr>
              <a:t>简单的文字概述里输入简单文字</a:t>
            </a:r>
            <a:r>
              <a:rPr lang="zh-CN" altLang="en-US" sz="800" dirty="0" smtClean="0">
                <a:solidFill>
                  <a:schemeClr val="bg1"/>
                </a:solidFill>
                <a:latin typeface="微软雅黑" pitchFamily="34" charset="-122"/>
                <a:ea typeface="微软雅黑" pitchFamily="34" charset="-122"/>
                <a:cs typeface="Lato" charset="0"/>
                <a:sym typeface="Lato" charset="0"/>
              </a:rPr>
              <a:t>概述</a:t>
            </a:r>
            <a:endParaRPr lang="es-ES" altLang="zh-CN" sz="2000" dirty="0">
              <a:solidFill>
                <a:schemeClr val="bg1"/>
              </a:solidFill>
              <a:cs typeface="Gill Sans" charset="0"/>
            </a:endParaRPr>
          </a:p>
        </p:txBody>
      </p:sp>
      <p:sp>
        <p:nvSpPr>
          <p:cNvPr id="11" name="矩形 10"/>
          <p:cNvSpPr/>
          <p:nvPr/>
        </p:nvSpPr>
        <p:spPr>
          <a:xfrm>
            <a:off x="1265892" y="2381488"/>
            <a:ext cx="902811" cy="307777"/>
          </a:xfrm>
          <a:prstGeom prst="rect">
            <a:avLst/>
          </a:prstGeom>
        </p:spPr>
        <p:txBody>
          <a:bodyPr wrap="none">
            <a:spAutoFit/>
          </a:bodyPr>
          <a:lstStyle/>
          <a:p>
            <a:pPr lvl="0" algn="ctr">
              <a:defRPr/>
            </a:pPr>
            <a:r>
              <a:rPr lang="zh-CN" altLang="en-US" sz="1400" kern="0" dirty="0" smtClean="0">
                <a:solidFill>
                  <a:schemeClr val="bg1"/>
                </a:solidFill>
                <a:latin typeface="微软雅黑" pitchFamily="34" charset="-122"/>
                <a:ea typeface="微软雅黑" pitchFamily="34" charset="-122"/>
              </a:rPr>
              <a:t>输入内容</a:t>
            </a:r>
            <a:endParaRPr lang="en-AU" altLang="zh-CN" sz="1400" kern="0" dirty="0">
              <a:solidFill>
                <a:schemeClr val="bg1"/>
              </a:solidFill>
              <a:latin typeface="微软雅黑" pitchFamily="34" charset="-122"/>
              <a:ea typeface="微软雅黑" pitchFamily="34" charset="-122"/>
            </a:endParaRPr>
          </a:p>
        </p:txBody>
      </p:sp>
      <p:sp>
        <p:nvSpPr>
          <p:cNvPr id="15" name="矩形 14"/>
          <p:cNvSpPr/>
          <p:nvPr/>
        </p:nvSpPr>
        <p:spPr>
          <a:xfrm>
            <a:off x="2599631" y="1756802"/>
            <a:ext cx="1081269" cy="2160240"/>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497903" y="1053420"/>
            <a:ext cx="1230297" cy="1230297"/>
            <a:chOff x="2002721" y="1605930"/>
            <a:chExt cx="1332368" cy="1332368"/>
          </a:xfrm>
        </p:grpSpPr>
        <p:grpSp>
          <p:nvGrpSpPr>
            <p:cNvPr id="20" name="组合 19"/>
            <p:cNvGrpSpPr/>
            <p:nvPr/>
          </p:nvGrpSpPr>
          <p:grpSpPr>
            <a:xfrm>
              <a:off x="2002721" y="1605930"/>
              <a:ext cx="1332368" cy="1332368"/>
              <a:chOff x="1236675" y="2423160"/>
              <a:chExt cx="1950720" cy="1950720"/>
            </a:xfrm>
          </p:grpSpPr>
          <p:sp>
            <p:nvSpPr>
              <p:cNvPr id="22" name="椭圆 21"/>
              <p:cNvSpPr/>
              <p:nvPr/>
            </p:nvSpPr>
            <p:spPr>
              <a:xfrm>
                <a:off x="1236675" y="2423160"/>
                <a:ext cx="1950720" cy="1950720"/>
              </a:xfrm>
              <a:prstGeom prst="ellipse">
                <a:avLst/>
              </a:prstGeom>
              <a:solidFill>
                <a:srgbClr val="AED30B"/>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2251694" y="1854903"/>
              <a:ext cx="834422" cy="834422"/>
            </a:xfrm>
            <a:prstGeom prst="ellipse">
              <a:avLst/>
            </a:prstGeom>
            <a:solidFill>
              <a:srgbClr val="AED30B"/>
            </a:solidFill>
            <a:ln>
              <a:noFill/>
            </a:ln>
            <a:effectLst>
              <a:innerShdw dist="1016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2538102" y="3370044"/>
            <a:ext cx="1168150" cy="1168150"/>
          </a:xfrm>
          <a:prstGeom prst="ellipse">
            <a:avLst/>
          </a:prstGeom>
          <a:gradFill flip="none" rotWithShape="1">
            <a:gsLst>
              <a:gs pos="0">
                <a:srgbClr val="AED30B">
                  <a:shade val="30000"/>
                  <a:satMod val="115000"/>
                </a:srgbClr>
              </a:gs>
              <a:gs pos="50000">
                <a:srgbClr val="AED30B">
                  <a:shade val="67500"/>
                  <a:satMod val="115000"/>
                </a:srgbClr>
              </a:gs>
              <a:gs pos="100000">
                <a:srgbClr val="AED30B">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536415" y="2710816"/>
            <a:ext cx="1153275" cy="387798"/>
          </a:xfrm>
          <a:prstGeom prst="rect">
            <a:avLst/>
          </a:prstGeom>
        </p:spPr>
        <p:txBody>
          <a:bodyPr wrap="square">
            <a:spAutoFit/>
          </a:bodyPr>
          <a:lstStyle/>
          <a:p>
            <a:pPr algn="ctr" defTabSz="242888">
              <a:lnSpc>
                <a:spcPct val="120000"/>
              </a:lnSpc>
              <a:spcBef>
                <a:spcPts val="638"/>
              </a:spcBef>
              <a:defRPr/>
            </a:pPr>
            <a:r>
              <a:rPr lang="zh-CN" altLang="en-US" sz="800" dirty="0" smtClean="0">
                <a:solidFill>
                  <a:schemeClr val="bg1"/>
                </a:solidFill>
                <a:latin typeface="微软雅黑" pitchFamily="34" charset="-122"/>
                <a:ea typeface="微软雅黑" pitchFamily="34" charset="-122"/>
                <a:cs typeface="Lato" charset="0"/>
                <a:sym typeface="Lato" charset="0"/>
              </a:rPr>
              <a:t>输入</a:t>
            </a:r>
            <a:r>
              <a:rPr lang="zh-CN" altLang="en-US" sz="800" dirty="0">
                <a:solidFill>
                  <a:schemeClr val="bg1"/>
                </a:solidFill>
                <a:latin typeface="微软雅黑" pitchFamily="34" charset="-122"/>
                <a:ea typeface="微软雅黑" pitchFamily="34" charset="-122"/>
                <a:cs typeface="Lato" charset="0"/>
                <a:sym typeface="Lato" charset="0"/>
              </a:rPr>
              <a:t>简单的文字概述里输入简单文字</a:t>
            </a:r>
            <a:r>
              <a:rPr lang="zh-CN" altLang="en-US" sz="800" dirty="0" smtClean="0">
                <a:solidFill>
                  <a:schemeClr val="bg1"/>
                </a:solidFill>
                <a:latin typeface="微软雅黑" pitchFamily="34" charset="-122"/>
                <a:ea typeface="微软雅黑" pitchFamily="34" charset="-122"/>
                <a:cs typeface="Lato" charset="0"/>
                <a:sym typeface="Lato" charset="0"/>
              </a:rPr>
              <a:t>概述</a:t>
            </a:r>
            <a:endParaRPr lang="es-ES" altLang="zh-CN" sz="2000" dirty="0">
              <a:solidFill>
                <a:schemeClr val="bg1"/>
              </a:solidFill>
              <a:cs typeface="Gill Sans" charset="0"/>
            </a:endParaRPr>
          </a:p>
        </p:txBody>
      </p:sp>
      <p:sp>
        <p:nvSpPr>
          <p:cNvPr id="19" name="矩形 18"/>
          <p:cNvSpPr/>
          <p:nvPr/>
        </p:nvSpPr>
        <p:spPr>
          <a:xfrm>
            <a:off x="2730071" y="2381488"/>
            <a:ext cx="902811" cy="307777"/>
          </a:xfrm>
          <a:prstGeom prst="rect">
            <a:avLst/>
          </a:prstGeom>
        </p:spPr>
        <p:txBody>
          <a:bodyPr wrap="none">
            <a:spAutoFit/>
          </a:bodyPr>
          <a:lstStyle/>
          <a:p>
            <a:pPr lvl="0" algn="ctr">
              <a:defRPr/>
            </a:pPr>
            <a:r>
              <a:rPr lang="zh-CN" altLang="en-US" sz="1400" kern="0" dirty="0" smtClean="0">
                <a:solidFill>
                  <a:schemeClr val="bg1"/>
                </a:solidFill>
                <a:latin typeface="微软雅黑" pitchFamily="34" charset="-122"/>
                <a:ea typeface="微软雅黑" pitchFamily="34" charset="-122"/>
              </a:rPr>
              <a:t>输入内容</a:t>
            </a:r>
            <a:endParaRPr lang="en-AU" altLang="zh-CN" sz="1400" kern="0" dirty="0">
              <a:solidFill>
                <a:schemeClr val="bg1"/>
              </a:solidFill>
              <a:latin typeface="微软雅黑" pitchFamily="34" charset="-122"/>
              <a:ea typeface="微软雅黑" pitchFamily="34" charset="-122"/>
            </a:endParaRPr>
          </a:p>
        </p:txBody>
      </p:sp>
      <p:sp>
        <p:nvSpPr>
          <p:cNvPr id="25" name="矩形 24"/>
          <p:cNvSpPr/>
          <p:nvPr/>
        </p:nvSpPr>
        <p:spPr>
          <a:xfrm>
            <a:off x="4063810" y="1756802"/>
            <a:ext cx="1081269" cy="2160240"/>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962082" y="1053420"/>
            <a:ext cx="1230297" cy="1230297"/>
            <a:chOff x="2002721" y="1605930"/>
            <a:chExt cx="1332368" cy="1332368"/>
          </a:xfrm>
        </p:grpSpPr>
        <p:grpSp>
          <p:nvGrpSpPr>
            <p:cNvPr id="30" name="组合 29"/>
            <p:cNvGrpSpPr/>
            <p:nvPr/>
          </p:nvGrpSpPr>
          <p:grpSpPr>
            <a:xfrm>
              <a:off x="2002721" y="1605930"/>
              <a:ext cx="1332368" cy="1332368"/>
              <a:chOff x="1236675" y="2423160"/>
              <a:chExt cx="1950720" cy="1950720"/>
            </a:xfrm>
          </p:grpSpPr>
          <p:sp>
            <p:nvSpPr>
              <p:cNvPr id="32" name="椭圆 31"/>
              <p:cNvSpPr/>
              <p:nvPr/>
            </p:nvSpPr>
            <p:spPr>
              <a:xfrm>
                <a:off x="1236675" y="2423160"/>
                <a:ext cx="1950720" cy="1950720"/>
              </a:xfrm>
              <a:prstGeom prst="ellipse">
                <a:avLst/>
              </a:prstGeom>
              <a:solidFill>
                <a:srgbClr val="AED30B"/>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椭圆 30"/>
            <p:cNvSpPr/>
            <p:nvPr/>
          </p:nvSpPr>
          <p:spPr>
            <a:xfrm>
              <a:off x="2251694" y="1854903"/>
              <a:ext cx="834422" cy="834422"/>
            </a:xfrm>
            <a:prstGeom prst="ellipse">
              <a:avLst/>
            </a:prstGeom>
            <a:solidFill>
              <a:srgbClr val="AED30B"/>
            </a:solidFill>
            <a:ln>
              <a:noFill/>
            </a:ln>
            <a:effectLst>
              <a:innerShdw dist="1016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椭圆 26"/>
          <p:cNvSpPr/>
          <p:nvPr/>
        </p:nvSpPr>
        <p:spPr>
          <a:xfrm>
            <a:off x="4002281" y="3370044"/>
            <a:ext cx="1168150" cy="1168150"/>
          </a:xfrm>
          <a:prstGeom prst="ellipse">
            <a:avLst/>
          </a:prstGeom>
          <a:gradFill flip="none" rotWithShape="1">
            <a:gsLst>
              <a:gs pos="0">
                <a:srgbClr val="AED30B">
                  <a:shade val="30000"/>
                  <a:satMod val="115000"/>
                </a:srgbClr>
              </a:gs>
              <a:gs pos="50000">
                <a:srgbClr val="AED30B">
                  <a:shade val="67500"/>
                  <a:satMod val="115000"/>
                </a:srgbClr>
              </a:gs>
              <a:gs pos="100000">
                <a:srgbClr val="AED30B">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000594" y="2710816"/>
            <a:ext cx="1153275" cy="387798"/>
          </a:xfrm>
          <a:prstGeom prst="rect">
            <a:avLst/>
          </a:prstGeom>
        </p:spPr>
        <p:txBody>
          <a:bodyPr wrap="square">
            <a:spAutoFit/>
          </a:bodyPr>
          <a:lstStyle/>
          <a:p>
            <a:pPr algn="ctr" defTabSz="242888">
              <a:lnSpc>
                <a:spcPct val="120000"/>
              </a:lnSpc>
              <a:spcBef>
                <a:spcPts val="638"/>
              </a:spcBef>
              <a:defRPr/>
            </a:pPr>
            <a:r>
              <a:rPr lang="zh-CN" altLang="en-US" sz="800" dirty="0" smtClean="0">
                <a:solidFill>
                  <a:schemeClr val="bg1"/>
                </a:solidFill>
                <a:latin typeface="微软雅黑" pitchFamily="34" charset="-122"/>
                <a:ea typeface="微软雅黑" pitchFamily="34" charset="-122"/>
                <a:cs typeface="Lato" charset="0"/>
                <a:sym typeface="Lato" charset="0"/>
              </a:rPr>
              <a:t>输入</a:t>
            </a:r>
            <a:r>
              <a:rPr lang="zh-CN" altLang="en-US" sz="800" dirty="0">
                <a:solidFill>
                  <a:schemeClr val="bg1"/>
                </a:solidFill>
                <a:latin typeface="微软雅黑" pitchFamily="34" charset="-122"/>
                <a:ea typeface="微软雅黑" pitchFamily="34" charset="-122"/>
                <a:cs typeface="Lato" charset="0"/>
                <a:sym typeface="Lato" charset="0"/>
              </a:rPr>
              <a:t>简单的文字概述里输入简单文字</a:t>
            </a:r>
            <a:r>
              <a:rPr lang="zh-CN" altLang="en-US" sz="800" dirty="0" smtClean="0">
                <a:solidFill>
                  <a:schemeClr val="bg1"/>
                </a:solidFill>
                <a:latin typeface="微软雅黑" pitchFamily="34" charset="-122"/>
                <a:ea typeface="微软雅黑" pitchFamily="34" charset="-122"/>
                <a:cs typeface="Lato" charset="0"/>
                <a:sym typeface="Lato" charset="0"/>
              </a:rPr>
              <a:t>概述</a:t>
            </a:r>
            <a:endParaRPr lang="es-ES" altLang="zh-CN" sz="2000" dirty="0">
              <a:solidFill>
                <a:schemeClr val="bg1"/>
              </a:solidFill>
              <a:cs typeface="Gill Sans" charset="0"/>
            </a:endParaRPr>
          </a:p>
        </p:txBody>
      </p:sp>
      <p:sp>
        <p:nvSpPr>
          <p:cNvPr id="29" name="矩形 28"/>
          <p:cNvSpPr/>
          <p:nvPr/>
        </p:nvSpPr>
        <p:spPr>
          <a:xfrm>
            <a:off x="4194250" y="2381488"/>
            <a:ext cx="902811" cy="307777"/>
          </a:xfrm>
          <a:prstGeom prst="rect">
            <a:avLst/>
          </a:prstGeom>
        </p:spPr>
        <p:txBody>
          <a:bodyPr wrap="none">
            <a:spAutoFit/>
          </a:bodyPr>
          <a:lstStyle/>
          <a:p>
            <a:pPr lvl="0" algn="ctr">
              <a:defRPr/>
            </a:pPr>
            <a:r>
              <a:rPr lang="zh-CN" altLang="en-US" sz="1400" kern="0" dirty="0" smtClean="0">
                <a:solidFill>
                  <a:schemeClr val="bg1"/>
                </a:solidFill>
                <a:latin typeface="微软雅黑" pitchFamily="34" charset="-122"/>
                <a:ea typeface="微软雅黑" pitchFamily="34" charset="-122"/>
              </a:rPr>
              <a:t>输入内容</a:t>
            </a:r>
            <a:endParaRPr lang="en-AU" altLang="zh-CN" sz="1400" kern="0" dirty="0">
              <a:solidFill>
                <a:schemeClr val="bg1"/>
              </a:solidFill>
              <a:latin typeface="微软雅黑" pitchFamily="34" charset="-122"/>
              <a:ea typeface="微软雅黑" pitchFamily="34" charset="-122"/>
            </a:endParaRPr>
          </a:p>
        </p:txBody>
      </p:sp>
      <p:sp>
        <p:nvSpPr>
          <p:cNvPr id="35" name="矩形 34"/>
          <p:cNvSpPr/>
          <p:nvPr/>
        </p:nvSpPr>
        <p:spPr>
          <a:xfrm>
            <a:off x="5527989" y="1756802"/>
            <a:ext cx="1081269" cy="2160240"/>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5426261" y="1053420"/>
            <a:ext cx="1230297" cy="1230297"/>
            <a:chOff x="2002721" y="1605930"/>
            <a:chExt cx="1332368" cy="1332368"/>
          </a:xfrm>
        </p:grpSpPr>
        <p:grpSp>
          <p:nvGrpSpPr>
            <p:cNvPr id="40" name="组合 39"/>
            <p:cNvGrpSpPr/>
            <p:nvPr/>
          </p:nvGrpSpPr>
          <p:grpSpPr>
            <a:xfrm>
              <a:off x="2002721" y="1605930"/>
              <a:ext cx="1332368" cy="1332368"/>
              <a:chOff x="1236675" y="2423160"/>
              <a:chExt cx="1950720" cy="1950720"/>
            </a:xfrm>
          </p:grpSpPr>
          <p:sp>
            <p:nvSpPr>
              <p:cNvPr id="42" name="椭圆 41"/>
              <p:cNvSpPr/>
              <p:nvPr/>
            </p:nvSpPr>
            <p:spPr>
              <a:xfrm>
                <a:off x="1236675" y="2423160"/>
                <a:ext cx="1950720" cy="1950720"/>
              </a:xfrm>
              <a:prstGeom prst="ellipse">
                <a:avLst/>
              </a:prstGeom>
              <a:solidFill>
                <a:srgbClr val="AED30B"/>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椭圆 40"/>
            <p:cNvSpPr/>
            <p:nvPr/>
          </p:nvSpPr>
          <p:spPr>
            <a:xfrm>
              <a:off x="2251694" y="1854903"/>
              <a:ext cx="834422" cy="834422"/>
            </a:xfrm>
            <a:prstGeom prst="ellipse">
              <a:avLst/>
            </a:prstGeom>
            <a:solidFill>
              <a:srgbClr val="AED30B"/>
            </a:solidFill>
            <a:ln>
              <a:noFill/>
            </a:ln>
            <a:effectLst>
              <a:innerShdw dist="1016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椭圆 36"/>
          <p:cNvSpPr/>
          <p:nvPr/>
        </p:nvSpPr>
        <p:spPr>
          <a:xfrm>
            <a:off x="5466460" y="3370044"/>
            <a:ext cx="1168150" cy="1168150"/>
          </a:xfrm>
          <a:prstGeom prst="ellipse">
            <a:avLst/>
          </a:prstGeom>
          <a:gradFill flip="none" rotWithShape="1">
            <a:gsLst>
              <a:gs pos="0">
                <a:srgbClr val="AED30B">
                  <a:shade val="30000"/>
                  <a:satMod val="115000"/>
                </a:srgbClr>
              </a:gs>
              <a:gs pos="50000">
                <a:srgbClr val="AED30B">
                  <a:shade val="67500"/>
                  <a:satMod val="115000"/>
                </a:srgbClr>
              </a:gs>
              <a:gs pos="100000">
                <a:srgbClr val="AED30B">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64773" y="2710816"/>
            <a:ext cx="1153275" cy="387798"/>
          </a:xfrm>
          <a:prstGeom prst="rect">
            <a:avLst/>
          </a:prstGeom>
        </p:spPr>
        <p:txBody>
          <a:bodyPr wrap="square">
            <a:spAutoFit/>
          </a:bodyPr>
          <a:lstStyle/>
          <a:p>
            <a:pPr algn="ctr" defTabSz="242888">
              <a:lnSpc>
                <a:spcPct val="120000"/>
              </a:lnSpc>
              <a:spcBef>
                <a:spcPts val="638"/>
              </a:spcBef>
              <a:defRPr/>
            </a:pPr>
            <a:r>
              <a:rPr lang="zh-CN" altLang="en-US" sz="800" dirty="0" smtClean="0">
                <a:solidFill>
                  <a:schemeClr val="bg1"/>
                </a:solidFill>
                <a:latin typeface="微软雅黑" pitchFamily="34" charset="-122"/>
                <a:ea typeface="微软雅黑" pitchFamily="34" charset="-122"/>
                <a:cs typeface="Lato" charset="0"/>
                <a:sym typeface="Lato" charset="0"/>
              </a:rPr>
              <a:t>输入</a:t>
            </a:r>
            <a:r>
              <a:rPr lang="zh-CN" altLang="en-US" sz="800" dirty="0">
                <a:solidFill>
                  <a:schemeClr val="bg1"/>
                </a:solidFill>
                <a:latin typeface="微软雅黑" pitchFamily="34" charset="-122"/>
                <a:ea typeface="微软雅黑" pitchFamily="34" charset="-122"/>
                <a:cs typeface="Lato" charset="0"/>
                <a:sym typeface="Lato" charset="0"/>
              </a:rPr>
              <a:t>简单的文字概述里输入简单文字</a:t>
            </a:r>
            <a:r>
              <a:rPr lang="zh-CN" altLang="en-US" sz="800" dirty="0" smtClean="0">
                <a:solidFill>
                  <a:schemeClr val="bg1"/>
                </a:solidFill>
                <a:latin typeface="微软雅黑" pitchFamily="34" charset="-122"/>
                <a:ea typeface="微软雅黑" pitchFamily="34" charset="-122"/>
                <a:cs typeface="Lato" charset="0"/>
                <a:sym typeface="Lato" charset="0"/>
              </a:rPr>
              <a:t>概述</a:t>
            </a:r>
            <a:endParaRPr lang="es-ES" altLang="zh-CN" sz="2000" dirty="0">
              <a:solidFill>
                <a:schemeClr val="bg1"/>
              </a:solidFill>
              <a:cs typeface="Gill Sans" charset="0"/>
            </a:endParaRPr>
          </a:p>
        </p:txBody>
      </p:sp>
      <p:sp>
        <p:nvSpPr>
          <p:cNvPr id="39" name="矩形 38"/>
          <p:cNvSpPr/>
          <p:nvPr/>
        </p:nvSpPr>
        <p:spPr>
          <a:xfrm>
            <a:off x="5658429" y="2381488"/>
            <a:ext cx="902811" cy="307777"/>
          </a:xfrm>
          <a:prstGeom prst="rect">
            <a:avLst/>
          </a:prstGeom>
        </p:spPr>
        <p:txBody>
          <a:bodyPr wrap="none">
            <a:spAutoFit/>
          </a:bodyPr>
          <a:lstStyle/>
          <a:p>
            <a:pPr lvl="0" algn="ctr">
              <a:defRPr/>
            </a:pPr>
            <a:r>
              <a:rPr lang="zh-CN" altLang="en-US" sz="1400" kern="0" dirty="0" smtClean="0">
                <a:solidFill>
                  <a:schemeClr val="bg1"/>
                </a:solidFill>
                <a:latin typeface="微软雅黑" pitchFamily="34" charset="-122"/>
                <a:ea typeface="微软雅黑" pitchFamily="34" charset="-122"/>
              </a:rPr>
              <a:t>输入内容</a:t>
            </a:r>
            <a:endParaRPr lang="en-AU" altLang="zh-CN" sz="1400" kern="0" dirty="0">
              <a:solidFill>
                <a:schemeClr val="bg1"/>
              </a:solidFill>
              <a:latin typeface="微软雅黑" pitchFamily="34" charset="-122"/>
              <a:ea typeface="微软雅黑" pitchFamily="34" charset="-122"/>
            </a:endParaRPr>
          </a:p>
        </p:txBody>
      </p:sp>
      <p:sp>
        <p:nvSpPr>
          <p:cNvPr id="45" name="矩形 44"/>
          <p:cNvSpPr/>
          <p:nvPr/>
        </p:nvSpPr>
        <p:spPr>
          <a:xfrm>
            <a:off x="6992167" y="1756802"/>
            <a:ext cx="1081269" cy="2160240"/>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6890439" y="1053420"/>
            <a:ext cx="1230297" cy="1230297"/>
            <a:chOff x="2002721" y="1605930"/>
            <a:chExt cx="1332368" cy="1332368"/>
          </a:xfrm>
        </p:grpSpPr>
        <p:grpSp>
          <p:nvGrpSpPr>
            <p:cNvPr id="50" name="组合 49"/>
            <p:cNvGrpSpPr/>
            <p:nvPr/>
          </p:nvGrpSpPr>
          <p:grpSpPr>
            <a:xfrm>
              <a:off x="2002721" y="1605930"/>
              <a:ext cx="1332368" cy="1332368"/>
              <a:chOff x="1236675" y="2423160"/>
              <a:chExt cx="1950720" cy="1950720"/>
            </a:xfrm>
          </p:grpSpPr>
          <p:sp>
            <p:nvSpPr>
              <p:cNvPr id="52" name="椭圆 51"/>
              <p:cNvSpPr/>
              <p:nvPr/>
            </p:nvSpPr>
            <p:spPr>
              <a:xfrm>
                <a:off x="1236675" y="2423160"/>
                <a:ext cx="1950720" cy="1950720"/>
              </a:xfrm>
              <a:prstGeom prst="ellipse">
                <a:avLst/>
              </a:prstGeom>
              <a:solidFill>
                <a:srgbClr val="AED30B"/>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椭圆 50"/>
            <p:cNvSpPr/>
            <p:nvPr/>
          </p:nvSpPr>
          <p:spPr>
            <a:xfrm>
              <a:off x="2251694" y="1854903"/>
              <a:ext cx="834422" cy="834422"/>
            </a:xfrm>
            <a:prstGeom prst="ellipse">
              <a:avLst/>
            </a:prstGeom>
            <a:solidFill>
              <a:srgbClr val="AED30B"/>
            </a:solidFill>
            <a:ln>
              <a:noFill/>
            </a:ln>
            <a:effectLst>
              <a:innerShdw dist="1016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椭圆 46"/>
          <p:cNvSpPr/>
          <p:nvPr/>
        </p:nvSpPr>
        <p:spPr>
          <a:xfrm>
            <a:off x="6930638" y="3370044"/>
            <a:ext cx="1168150" cy="1168150"/>
          </a:xfrm>
          <a:prstGeom prst="ellipse">
            <a:avLst/>
          </a:prstGeom>
          <a:gradFill flip="none" rotWithShape="1">
            <a:gsLst>
              <a:gs pos="0">
                <a:srgbClr val="AED30B">
                  <a:shade val="30000"/>
                  <a:satMod val="115000"/>
                </a:srgbClr>
              </a:gs>
              <a:gs pos="50000">
                <a:srgbClr val="AED30B">
                  <a:shade val="67500"/>
                  <a:satMod val="115000"/>
                </a:srgbClr>
              </a:gs>
              <a:gs pos="100000">
                <a:srgbClr val="AED30B">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928951" y="2710816"/>
            <a:ext cx="1153275" cy="387798"/>
          </a:xfrm>
          <a:prstGeom prst="rect">
            <a:avLst/>
          </a:prstGeom>
        </p:spPr>
        <p:txBody>
          <a:bodyPr wrap="square">
            <a:spAutoFit/>
          </a:bodyPr>
          <a:lstStyle/>
          <a:p>
            <a:pPr algn="ctr" defTabSz="242888">
              <a:lnSpc>
                <a:spcPct val="120000"/>
              </a:lnSpc>
              <a:spcBef>
                <a:spcPts val="638"/>
              </a:spcBef>
              <a:defRPr/>
            </a:pPr>
            <a:r>
              <a:rPr lang="zh-CN" altLang="en-US" sz="800" dirty="0" smtClean="0">
                <a:solidFill>
                  <a:schemeClr val="bg1"/>
                </a:solidFill>
                <a:latin typeface="微软雅黑" pitchFamily="34" charset="-122"/>
                <a:ea typeface="微软雅黑" pitchFamily="34" charset="-122"/>
                <a:cs typeface="Lato" charset="0"/>
                <a:sym typeface="Lato" charset="0"/>
              </a:rPr>
              <a:t>输入</a:t>
            </a:r>
            <a:r>
              <a:rPr lang="zh-CN" altLang="en-US" sz="800" dirty="0">
                <a:solidFill>
                  <a:schemeClr val="bg1"/>
                </a:solidFill>
                <a:latin typeface="微软雅黑" pitchFamily="34" charset="-122"/>
                <a:ea typeface="微软雅黑" pitchFamily="34" charset="-122"/>
                <a:cs typeface="Lato" charset="0"/>
                <a:sym typeface="Lato" charset="0"/>
              </a:rPr>
              <a:t>简单的文字概述里输入简单文字</a:t>
            </a:r>
            <a:r>
              <a:rPr lang="zh-CN" altLang="en-US" sz="800" dirty="0" smtClean="0">
                <a:solidFill>
                  <a:schemeClr val="bg1"/>
                </a:solidFill>
                <a:latin typeface="微软雅黑" pitchFamily="34" charset="-122"/>
                <a:ea typeface="微软雅黑" pitchFamily="34" charset="-122"/>
                <a:cs typeface="Lato" charset="0"/>
                <a:sym typeface="Lato" charset="0"/>
              </a:rPr>
              <a:t>概述</a:t>
            </a:r>
            <a:endParaRPr lang="es-ES" altLang="zh-CN" sz="2000" dirty="0">
              <a:solidFill>
                <a:schemeClr val="bg1"/>
              </a:solidFill>
              <a:cs typeface="Gill Sans" charset="0"/>
            </a:endParaRPr>
          </a:p>
        </p:txBody>
      </p:sp>
      <p:sp>
        <p:nvSpPr>
          <p:cNvPr id="49" name="矩形 48"/>
          <p:cNvSpPr/>
          <p:nvPr/>
        </p:nvSpPr>
        <p:spPr>
          <a:xfrm>
            <a:off x="7122607" y="2381488"/>
            <a:ext cx="902811" cy="307777"/>
          </a:xfrm>
          <a:prstGeom prst="rect">
            <a:avLst/>
          </a:prstGeom>
        </p:spPr>
        <p:txBody>
          <a:bodyPr wrap="none">
            <a:spAutoFit/>
          </a:bodyPr>
          <a:lstStyle/>
          <a:p>
            <a:pPr lvl="0" algn="ctr">
              <a:defRPr/>
            </a:pPr>
            <a:r>
              <a:rPr lang="zh-CN" altLang="en-US" sz="1400" kern="0" dirty="0" smtClean="0">
                <a:solidFill>
                  <a:schemeClr val="bg1"/>
                </a:solidFill>
                <a:latin typeface="微软雅黑" pitchFamily="34" charset="-122"/>
                <a:ea typeface="微软雅黑" pitchFamily="34" charset="-122"/>
              </a:rPr>
              <a:t>输入内容</a:t>
            </a:r>
            <a:endParaRPr lang="en-AU" altLang="zh-CN" sz="1400" kern="0" dirty="0">
              <a:solidFill>
                <a:schemeClr val="bg1"/>
              </a:solidFill>
              <a:latin typeface="微软雅黑" pitchFamily="34" charset="-122"/>
              <a:ea typeface="微软雅黑" pitchFamily="34" charset="-122"/>
            </a:endParaRPr>
          </a:p>
        </p:txBody>
      </p:sp>
      <p:sp>
        <p:nvSpPr>
          <p:cNvPr id="54" name="Freeform 71"/>
          <p:cNvSpPr>
            <a:spLocks noEditPoints="1"/>
          </p:cNvSpPr>
          <p:nvPr/>
        </p:nvSpPr>
        <p:spPr bwMode="auto">
          <a:xfrm>
            <a:off x="1370328" y="3549796"/>
            <a:ext cx="605780" cy="605780"/>
          </a:xfrm>
          <a:custGeom>
            <a:avLst/>
            <a:gdLst>
              <a:gd name="T0" fmla="*/ 133 w 225"/>
              <a:gd name="T1" fmla="*/ 171 h 225"/>
              <a:gd name="T2" fmla="*/ 138 w 225"/>
              <a:gd name="T3" fmla="*/ 168 h 225"/>
              <a:gd name="T4" fmla="*/ 154 w 225"/>
              <a:gd name="T5" fmla="*/ 185 h 225"/>
              <a:gd name="T6" fmla="*/ 179 w 225"/>
              <a:gd name="T7" fmla="*/ 198 h 225"/>
              <a:gd name="T8" fmla="*/ 196 w 225"/>
              <a:gd name="T9" fmla="*/ 186 h 225"/>
              <a:gd name="T10" fmla="*/ 189 w 225"/>
              <a:gd name="T11" fmla="*/ 162 h 225"/>
              <a:gd name="T12" fmla="*/ 168 w 225"/>
              <a:gd name="T13" fmla="*/ 141 h 225"/>
              <a:gd name="T14" fmla="*/ 168 w 225"/>
              <a:gd name="T15" fmla="*/ 134 h 225"/>
              <a:gd name="T16" fmla="*/ 175 w 225"/>
              <a:gd name="T17" fmla="*/ 133 h 225"/>
              <a:gd name="T18" fmla="*/ 216 w 225"/>
              <a:gd name="T19" fmla="*/ 130 h 225"/>
              <a:gd name="T20" fmla="*/ 225 w 225"/>
              <a:gd name="T21" fmla="*/ 113 h 225"/>
              <a:gd name="T22" fmla="*/ 209 w 225"/>
              <a:gd name="T23" fmla="*/ 93 h 225"/>
              <a:gd name="T24" fmla="*/ 175 w 225"/>
              <a:gd name="T25" fmla="*/ 93 h 225"/>
              <a:gd name="T26" fmla="*/ 167 w 225"/>
              <a:gd name="T27" fmla="*/ 87 h 225"/>
              <a:gd name="T28" fmla="*/ 184 w 225"/>
              <a:gd name="T29" fmla="*/ 71 h 225"/>
              <a:gd name="T30" fmla="*/ 197 w 225"/>
              <a:gd name="T31" fmla="*/ 46 h 225"/>
              <a:gd name="T32" fmla="*/ 186 w 225"/>
              <a:gd name="T33" fmla="*/ 30 h 225"/>
              <a:gd name="T34" fmla="*/ 161 w 225"/>
              <a:gd name="T35" fmla="*/ 36 h 225"/>
              <a:gd name="T36" fmla="*/ 141 w 225"/>
              <a:gd name="T37" fmla="*/ 57 h 225"/>
              <a:gd name="T38" fmla="*/ 134 w 225"/>
              <a:gd name="T39" fmla="*/ 57 h 225"/>
              <a:gd name="T40" fmla="*/ 132 w 225"/>
              <a:gd name="T41" fmla="*/ 50 h 225"/>
              <a:gd name="T42" fmla="*/ 128 w 225"/>
              <a:gd name="T43" fmla="*/ 9 h 225"/>
              <a:gd name="T44" fmla="*/ 112 w 225"/>
              <a:gd name="T45" fmla="*/ 0 h 225"/>
              <a:gd name="T46" fmla="*/ 93 w 225"/>
              <a:gd name="T47" fmla="*/ 16 h 225"/>
              <a:gd name="T48" fmla="*/ 93 w 225"/>
              <a:gd name="T49" fmla="*/ 50 h 225"/>
              <a:gd name="T50" fmla="*/ 90 w 225"/>
              <a:gd name="T51" fmla="*/ 58 h 225"/>
              <a:gd name="T52" fmla="*/ 82 w 225"/>
              <a:gd name="T53" fmla="*/ 55 h 225"/>
              <a:gd name="T54" fmla="*/ 57 w 225"/>
              <a:gd name="T55" fmla="*/ 31 h 225"/>
              <a:gd name="T56" fmla="*/ 33 w 225"/>
              <a:gd name="T57" fmla="*/ 33 h 225"/>
              <a:gd name="T58" fmla="*/ 27 w 225"/>
              <a:gd name="T59" fmla="*/ 51 h 225"/>
              <a:gd name="T60" fmla="*/ 54 w 225"/>
              <a:gd name="T61" fmla="*/ 83 h 225"/>
              <a:gd name="T62" fmla="*/ 58 w 225"/>
              <a:gd name="T63" fmla="*/ 89 h 225"/>
              <a:gd name="T64" fmla="*/ 52 w 225"/>
              <a:gd name="T65" fmla="*/ 93 h 225"/>
              <a:gd name="T66" fmla="*/ 23 w 225"/>
              <a:gd name="T67" fmla="*/ 92 h 225"/>
              <a:gd name="T68" fmla="*/ 1 w 225"/>
              <a:gd name="T69" fmla="*/ 106 h 225"/>
              <a:gd name="T70" fmla="*/ 3 w 225"/>
              <a:gd name="T71" fmla="*/ 125 h 225"/>
              <a:gd name="T72" fmla="*/ 31 w 225"/>
              <a:gd name="T73" fmla="*/ 134 h 225"/>
              <a:gd name="T74" fmla="*/ 54 w 225"/>
              <a:gd name="T75" fmla="*/ 133 h 225"/>
              <a:gd name="T76" fmla="*/ 57 w 225"/>
              <a:gd name="T77" fmla="*/ 140 h 225"/>
              <a:gd name="T78" fmla="*/ 40 w 225"/>
              <a:gd name="T79" fmla="*/ 156 h 225"/>
              <a:gd name="T80" fmla="*/ 27 w 225"/>
              <a:gd name="T81" fmla="*/ 181 h 225"/>
              <a:gd name="T82" fmla="*/ 39 w 225"/>
              <a:gd name="T83" fmla="*/ 197 h 225"/>
              <a:gd name="T84" fmla="*/ 64 w 225"/>
              <a:gd name="T85" fmla="*/ 191 h 225"/>
              <a:gd name="T86" fmla="*/ 84 w 225"/>
              <a:gd name="T87" fmla="*/ 169 h 225"/>
              <a:gd name="T88" fmla="*/ 91 w 225"/>
              <a:gd name="T89" fmla="*/ 169 h 225"/>
              <a:gd name="T90" fmla="*/ 93 w 225"/>
              <a:gd name="T91" fmla="*/ 175 h 225"/>
              <a:gd name="T92" fmla="*/ 95 w 225"/>
              <a:gd name="T93" fmla="*/ 216 h 225"/>
              <a:gd name="T94" fmla="*/ 112 w 225"/>
              <a:gd name="T95" fmla="*/ 225 h 225"/>
              <a:gd name="T96" fmla="*/ 132 w 225"/>
              <a:gd name="T97" fmla="*/ 210 h 225"/>
              <a:gd name="T98" fmla="*/ 132 w 225"/>
              <a:gd name="T99" fmla="*/ 175 h 225"/>
              <a:gd name="T100" fmla="*/ 88 w 225"/>
              <a:gd name="T101" fmla="*/ 103 h 225"/>
              <a:gd name="T102" fmla="*/ 102 w 225"/>
              <a:gd name="T103" fmla="*/ 89 h 225"/>
              <a:gd name="T104" fmla="*/ 117 w 225"/>
              <a:gd name="T105" fmla="*/ 88 h 225"/>
              <a:gd name="T106" fmla="*/ 134 w 225"/>
              <a:gd name="T107" fmla="*/ 98 h 225"/>
              <a:gd name="T108" fmla="*/ 137 w 225"/>
              <a:gd name="T109" fmla="*/ 113 h 225"/>
              <a:gd name="T110" fmla="*/ 130 w 225"/>
              <a:gd name="T111" fmla="*/ 131 h 225"/>
              <a:gd name="T112" fmla="*/ 112 w 225"/>
              <a:gd name="T113" fmla="*/ 138 h 225"/>
              <a:gd name="T114" fmla="*/ 98 w 225"/>
              <a:gd name="T115" fmla="*/ 133 h 225"/>
              <a:gd name="T116" fmla="*/ 87 w 225"/>
              <a:gd name="T117" fmla="*/ 11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225">
                <a:moveTo>
                  <a:pt x="132" y="175"/>
                </a:moveTo>
                <a:lnTo>
                  <a:pt x="132" y="175"/>
                </a:lnTo>
                <a:lnTo>
                  <a:pt x="132" y="173"/>
                </a:lnTo>
                <a:lnTo>
                  <a:pt x="133" y="171"/>
                </a:lnTo>
                <a:lnTo>
                  <a:pt x="134" y="169"/>
                </a:lnTo>
                <a:lnTo>
                  <a:pt x="135" y="168"/>
                </a:lnTo>
                <a:lnTo>
                  <a:pt x="136" y="168"/>
                </a:lnTo>
                <a:lnTo>
                  <a:pt x="138" y="168"/>
                </a:lnTo>
                <a:lnTo>
                  <a:pt x="141" y="169"/>
                </a:lnTo>
                <a:lnTo>
                  <a:pt x="142" y="171"/>
                </a:lnTo>
                <a:lnTo>
                  <a:pt x="142" y="171"/>
                </a:lnTo>
                <a:lnTo>
                  <a:pt x="154" y="185"/>
                </a:lnTo>
                <a:lnTo>
                  <a:pt x="161" y="191"/>
                </a:lnTo>
                <a:lnTo>
                  <a:pt x="167" y="196"/>
                </a:lnTo>
                <a:lnTo>
                  <a:pt x="174" y="198"/>
                </a:lnTo>
                <a:lnTo>
                  <a:pt x="179" y="198"/>
                </a:lnTo>
                <a:lnTo>
                  <a:pt x="186" y="197"/>
                </a:lnTo>
                <a:lnTo>
                  <a:pt x="192" y="192"/>
                </a:lnTo>
                <a:lnTo>
                  <a:pt x="192" y="192"/>
                </a:lnTo>
                <a:lnTo>
                  <a:pt x="196" y="186"/>
                </a:lnTo>
                <a:lnTo>
                  <a:pt x="197" y="181"/>
                </a:lnTo>
                <a:lnTo>
                  <a:pt x="197" y="174"/>
                </a:lnTo>
                <a:lnTo>
                  <a:pt x="194" y="168"/>
                </a:lnTo>
                <a:lnTo>
                  <a:pt x="189" y="162"/>
                </a:lnTo>
                <a:lnTo>
                  <a:pt x="184" y="156"/>
                </a:lnTo>
                <a:lnTo>
                  <a:pt x="170" y="143"/>
                </a:lnTo>
                <a:lnTo>
                  <a:pt x="170" y="143"/>
                </a:lnTo>
                <a:lnTo>
                  <a:pt x="168" y="141"/>
                </a:lnTo>
                <a:lnTo>
                  <a:pt x="167" y="140"/>
                </a:lnTo>
                <a:lnTo>
                  <a:pt x="167" y="138"/>
                </a:lnTo>
                <a:lnTo>
                  <a:pt x="167" y="135"/>
                </a:lnTo>
                <a:lnTo>
                  <a:pt x="168" y="134"/>
                </a:lnTo>
                <a:lnTo>
                  <a:pt x="170" y="133"/>
                </a:lnTo>
                <a:lnTo>
                  <a:pt x="171" y="132"/>
                </a:lnTo>
                <a:lnTo>
                  <a:pt x="175" y="133"/>
                </a:lnTo>
                <a:lnTo>
                  <a:pt x="175" y="133"/>
                </a:lnTo>
                <a:lnTo>
                  <a:pt x="193" y="134"/>
                </a:lnTo>
                <a:lnTo>
                  <a:pt x="202" y="133"/>
                </a:lnTo>
                <a:lnTo>
                  <a:pt x="209" y="132"/>
                </a:lnTo>
                <a:lnTo>
                  <a:pt x="216" y="130"/>
                </a:lnTo>
                <a:lnTo>
                  <a:pt x="220" y="125"/>
                </a:lnTo>
                <a:lnTo>
                  <a:pt x="224" y="121"/>
                </a:lnTo>
                <a:lnTo>
                  <a:pt x="225" y="113"/>
                </a:lnTo>
                <a:lnTo>
                  <a:pt x="225" y="113"/>
                </a:lnTo>
                <a:lnTo>
                  <a:pt x="224" y="106"/>
                </a:lnTo>
                <a:lnTo>
                  <a:pt x="220" y="100"/>
                </a:lnTo>
                <a:lnTo>
                  <a:pt x="216" y="97"/>
                </a:lnTo>
                <a:lnTo>
                  <a:pt x="209" y="93"/>
                </a:lnTo>
                <a:lnTo>
                  <a:pt x="202" y="92"/>
                </a:lnTo>
                <a:lnTo>
                  <a:pt x="193" y="92"/>
                </a:lnTo>
                <a:lnTo>
                  <a:pt x="175" y="93"/>
                </a:lnTo>
                <a:lnTo>
                  <a:pt x="175" y="93"/>
                </a:lnTo>
                <a:lnTo>
                  <a:pt x="171" y="93"/>
                </a:lnTo>
                <a:lnTo>
                  <a:pt x="170" y="92"/>
                </a:lnTo>
                <a:lnTo>
                  <a:pt x="167" y="90"/>
                </a:lnTo>
                <a:lnTo>
                  <a:pt x="167" y="87"/>
                </a:lnTo>
                <a:lnTo>
                  <a:pt x="168" y="84"/>
                </a:lnTo>
                <a:lnTo>
                  <a:pt x="170" y="83"/>
                </a:lnTo>
                <a:lnTo>
                  <a:pt x="170" y="83"/>
                </a:lnTo>
                <a:lnTo>
                  <a:pt x="184" y="71"/>
                </a:lnTo>
                <a:lnTo>
                  <a:pt x="189" y="64"/>
                </a:lnTo>
                <a:lnTo>
                  <a:pt x="194" y="58"/>
                </a:lnTo>
                <a:lnTo>
                  <a:pt x="197" y="51"/>
                </a:lnTo>
                <a:lnTo>
                  <a:pt x="197" y="46"/>
                </a:lnTo>
                <a:lnTo>
                  <a:pt x="196" y="40"/>
                </a:lnTo>
                <a:lnTo>
                  <a:pt x="192" y="33"/>
                </a:lnTo>
                <a:lnTo>
                  <a:pt x="192" y="33"/>
                </a:lnTo>
                <a:lnTo>
                  <a:pt x="186" y="30"/>
                </a:lnTo>
                <a:lnTo>
                  <a:pt x="179" y="28"/>
                </a:lnTo>
                <a:lnTo>
                  <a:pt x="174" y="29"/>
                </a:lnTo>
                <a:lnTo>
                  <a:pt x="167" y="31"/>
                </a:lnTo>
                <a:lnTo>
                  <a:pt x="161" y="36"/>
                </a:lnTo>
                <a:lnTo>
                  <a:pt x="154" y="41"/>
                </a:lnTo>
                <a:lnTo>
                  <a:pt x="142" y="55"/>
                </a:lnTo>
                <a:lnTo>
                  <a:pt x="142" y="55"/>
                </a:lnTo>
                <a:lnTo>
                  <a:pt x="141" y="57"/>
                </a:lnTo>
                <a:lnTo>
                  <a:pt x="138" y="58"/>
                </a:lnTo>
                <a:lnTo>
                  <a:pt x="136" y="58"/>
                </a:lnTo>
                <a:lnTo>
                  <a:pt x="135" y="58"/>
                </a:lnTo>
                <a:lnTo>
                  <a:pt x="134" y="57"/>
                </a:lnTo>
                <a:lnTo>
                  <a:pt x="133" y="56"/>
                </a:lnTo>
                <a:lnTo>
                  <a:pt x="132" y="54"/>
                </a:lnTo>
                <a:lnTo>
                  <a:pt x="132" y="50"/>
                </a:lnTo>
                <a:lnTo>
                  <a:pt x="132" y="50"/>
                </a:lnTo>
                <a:lnTo>
                  <a:pt x="133" y="32"/>
                </a:lnTo>
                <a:lnTo>
                  <a:pt x="133" y="23"/>
                </a:lnTo>
                <a:lnTo>
                  <a:pt x="132" y="16"/>
                </a:lnTo>
                <a:lnTo>
                  <a:pt x="128" y="9"/>
                </a:lnTo>
                <a:lnTo>
                  <a:pt x="125" y="5"/>
                </a:lnTo>
                <a:lnTo>
                  <a:pt x="119" y="2"/>
                </a:lnTo>
                <a:lnTo>
                  <a:pt x="112" y="0"/>
                </a:lnTo>
                <a:lnTo>
                  <a:pt x="112" y="0"/>
                </a:lnTo>
                <a:lnTo>
                  <a:pt x="104" y="2"/>
                </a:lnTo>
                <a:lnTo>
                  <a:pt x="100" y="5"/>
                </a:lnTo>
                <a:lnTo>
                  <a:pt x="95" y="9"/>
                </a:lnTo>
                <a:lnTo>
                  <a:pt x="93" y="16"/>
                </a:lnTo>
                <a:lnTo>
                  <a:pt x="92" y="24"/>
                </a:lnTo>
                <a:lnTo>
                  <a:pt x="91" y="32"/>
                </a:lnTo>
                <a:lnTo>
                  <a:pt x="93" y="50"/>
                </a:lnTo>
                <a:lnTo>
                  <a:pt x="93" y="50"/>
                </a:lnTo>
                <a:lnTo>
                  <a:pt x="93" y="54"/>
                </a:lnTo>
                <a:lnTo>
                  <a:pt x="92" y="55"/>
                </a:lnTo>
                <a:lnTo>
                  <a:pt x="91" y="57"/>
                </a:lnTo>
                <a:lnTo>
                  <a:pt x="90" y="58"/>
                </a:lnTo>
                <a:lnTo>
                  <a:pt x="87" y="58"/>
                </a:lnTo>
                <a:lnTo>
                  <a:pt x="85" y="58"/>
                </a:lnTo>
                <a:lnTo>
                  <a:pt x="84" y="57"/>
                </a:lnTo>
                <a:lnTo>
                  <a:pt x="82" y="55"/>
                </a:lnTo>
                <a:lnTo>
                  <a:pt x="82" y="55"/>
                </a:lnTo>
                <a:lnTo>
                  <a:pt x="69" y="41"/>
                </a:lnTo>
                <a:lnTo>
                  <a:pt x="64" y="36"/>
                </a:lnTo>
                <a:lnTo>
                  <a:pt x="57" y="31"/>
                </a:lnTo>
                <a:lnTo>
                  <a:pt x="51" y="28"/>
                </a:lnTo>
                <a:lnTo>
                  <a:pt x="44" y="28"/>
                </a:lnTo>
                <a:lnTo>
                  <a:pt x="39" y="29"/>
                </a:lnTo>
                <a:lnTo>
                  <a:pt x="33" y="33"/>
                </a:lnTo>
                <a:lnTo>
                  <a:pt x="33" y="33"/>
                </a:lnTo>
                <a:lnTo>
                  <a:pt x="28" y="40"/>
                </a:lnTo>
                <a:lnTo>
                  <a:pt x="27" y="46"/>
                </a:lnTo>
                <a:lnTo>
                  <a:pt x="27" y="51"/>
                </a:lnTo>
                <a:lnTo>
                  <a:pt x="29" y="58"/>
                </a:lnTo>
                <a:lnTo>
                  <a:pt x="34" y="64"/>
                </a:lnTo>
                <a:lnTo>
                  <a:pt x="40" y="71"/>
                </a:lnTo>
                <a:lnTo>
                  <a:pt x="54" y="83"/>
                </a:lnTo>
                <a:lnTo>
                  <a:pt x="54" y="83"/>
                </a:lnTo>
                <a:lnTo>
                  <a:pt x="56" y="84"/>
                </a:lnTo>
                <a:lnTo>
                  <a:pt x="57" y="87"/>
                </a:lnTo>
                <a:lnTo>
                  <a:pt x="58" y="89"/>
                </a:lnTo>
                <a:lnTo>
                  <a:pt x="57" y="90"/>
                </a:lnTo>
                <a:lnTo>
                  <a:pt x="56" y="91"/>
                </a:lnTo>
                <a:lnTo>
                  <a:pt x="54" y="92"/>
                </a:lnTo>
                <a:lnTo>
                  <a:pt x="52" y="93"/>
                </a:lnTo>
                <a:lnTo>
                  <a:pt x="50" y="93"/>
                </a:lnTo>
                <a:lnTo>
                  <a:pt x="50" y="93"/>
                </a:lnTo>
                <a:lnTo>
                  <a:pt x="31" y="92"/>
                </a:lnTo>
                <a:lnTo>
                  <a:pt x="23" y="92"/>
                </a:lnTo>
                <a:lnTo>
                  <a:pt x="15" y="93"/>
                </a:lnTo>
                <a:lnTo>
                  <a:pt x="9" y="97"/>
                </a:lnTo>
                <a:lnTo>
                  <a:pt x="3" y="100"/>
                </a:lnTo>
                <a:lnTo>
                  <a:pt x="1" y="106"/>
                </a:lnTo>
                <a:lnTo>
                  <a:pt x="0" y="113"/>
                </a:lnTo>
                <a:lnTo>
                  <a:pt x="0" y="113"/>
                </a:lnTo>
                <a:lnTo>
                  <a:pt x="1" y="121"/>
                </a:lnTo>
                <a:lnTo>
                  <a:pt x="3" y="125"/>
                </a:lnTo>
                <a:lnTo>
                  <a:pt x="9" y="130"/>
                </a:lnTo>
                <a:lnTo>
                  <a:pt x="15" y="132"/>
                </a:lnTo>
                <a:lnTo>
                  <a:pt x="23" y="133"/>
                </a:lnTo>
                <a:lnTo>
                  <a:pt x="31" y="134"/>
                </a:lnTo>
                <a:lnTo>
                  <a:pt x="50" y="133"/>
                </a:lnTo>
                <a:lnTo>
                  <a:pt x="50" y="133"/>
                </a:lnTo>
                <a:lnTo>
                  <a:pt x="52" y="132"/>
                </a:lnTo>
                <a:lnTo>
                  <a:pt x="54" y="133"/>
                </a:lnTo>
                <a:lnTo>
                  <a:pt x="57" y="134"/>
                </a:lnTo>
                <a:lnTo>
                  <a:pt x="57" y="135"/>
                </a:lnTo>
                <a:lnTo>
                  <a:pt x="58" y="138"/>
                </a:lnTo>
                <a:lnTo>
                  <a:pt x="57" y="140"/>
                </a:lnTo>
                <a:lnTo>
                  <a:pt x="56" y="141"/>
                </a:lnTo>
                <a:lnTo>
                  <a:pt x="54" y="143"/>
                </a:lnTo>
                <a:lnTo>
                  <a:pt x="54" y="143"/>
                </a:lnTo>
                <a:lnTo>
                  <a:pt x="40" y="156"/>
                </a:lnTo>
                <a:lnTo>
                  <a:pt x="34" y="162"/>
                </a:lnTo>
                <a:lnTo>
                  <a:pt x="29" y="168"/>
                </a:lnTo>
                <a:lnTo>
                  <a:pt x="27" y="174"/>
                </a:lnTo>
                <a:lnTo>
                  <a:pt x="27" y="181"/>
                </a:lnTo>
                <a:lnTo>
                  <a:pt x="28" y="186"/>
                </a:lnTo>
                <a:lnTo>
                  <a:pt x="33" y="192"/>
                </a:lnTo>
                <a:lnTo>
                  <a:pt x="33" y="192"/>
                </a:lnTo>
                <a:lnTo>
                  <a:pt x="39" y="197"/>
                </a:lnTo>
                <a:lnTo>
                  <a:pt x="44" y="199"/>
                </a:lnTo>
                <a:lnTo>
                  <a:pt x="51" y="198"/>
                </a:lnTo>
                <a:lnTo>
                  <a:pt x="57" y="196"/>
                </a:lnTo>
                <a:lnTo>
                  <a:pt x="64" y="191"/>
                </a:lnTo>
                <a:lnTo>
                  <a:pt x="69" y="185"/>
                </a:lnTo>
                <a:lnTo>
                  <a:pt x="82" y="171"/>
                </a:lnTo>
                <a:lnTo>
                  <a:pt x="82" y="171"/>
                </a:lnTo>
                <a:lnTo>
                  <a:pt x="84" y="169"/>
                </a:lnTo>
                <a:lnTo>
                  <a:pt x="85" y="168"/>
                </a:lnTo>
                <a:lnTo>
                  <a:pt x="87" y="168"/>
                </a:lnTo>
                <a:lnTo>
                  <a:pt x="90" y="168"/>
                </a:lnTo>
                <a:lnTo>
                  <a:pt x="91" y="169"/>
                </a:lnTo>
                <a:lnTo>
                  <a:pt x="92" y="171"/>
                </a:lnTo>
                <a:lnTo>
                  <a:pt x="93" y="173"/>
                </a:lnTo>
                <a:lnTo>
                  <a:pt x="93" y="175"/>
                </a:lnTo>
                <a:lnTo>
                  <a:pt x="93" y="175"/>
                </a:lnTo>
                <a:lnTo>
                  <a:pt x="91" y="194"/>
                </a:lnTo>
                <a:lnTo>
                  <a:pt x="92" y="202"/>
                </a:lnTo>
                <a:lnTo>
                  <a:pt x="93" y="210"/>
                </a:lnTo>
                <a:lnTo>
                  <a:pt x="95" y="216"/>
                </a:lnTo>
                <a:lnTo>
                  <a:pt x="100" y="222"/>
                </a:lnTo>
                <a:lnTo>
                  <a:pt x="104" y="224"/>
                </a:lnTo>
                <a:lnTo>
                  <a:pt x="112" y="225"/>
                </a:lnTo>
                <a:lnTo>
                  <a:pt x="112" y="225"/>
                </a:lnTo>
                <a:lnTo>
                  <a:pt x="119" y="224"/>
                </a:lnTo>
                <a:lnTo>
                  <a:pt x="125" y="222"/>
                </a:lnTo>
                <a:lnTo>
                  <a:pt x="128" y="216"/>
                </a:lnTo>
                <a:lnTo>
                  <a:pt x="132" y="210"/>
                </a:lnTo>
                <a:lnTo>
                  <a:pt x="133" y="202"/>
                </a:lnTo>
                <a:lnTo>
                  <a:pt x="133" y="194"/>
                </a:lnTo>
                <a:lnTo>
                  <a:pt x="132" y="175"/>
                </a:lnTo>
                <a:lnTo>
                  <a:pt x="132" y="175"/>
                </a:lnTo>
                <a:close/>
                <a:moveTo>
                  <a:pt x="86" y="113"/>
                </a:moveTo>
                <a:lnTo>
                  <a:pt x="86" y="113"/>
                </a:lnTo>
                <a:lnTo>
                  <a:pt x="87" y="107"/>
                </a:lnTo>
                <a:lnTo>
                  <a:pt x="88" y="103"/>
                </a:lnTo>
                <a:lnTo>
                  <a:pt x="91" y="98"/>
                </a:lnTo>
                <a:lnTo>
                  <a:pt x="94" y="95"/>
                </a:lnTo>
                <a:lnTo>
                  <a:pt x="98" y="91"/>
                </a:lnTo>
                <a:lnTo>
                  <a:pt x="102" y="89"/>
                </a:lnTo>
                <a:lnTo>
                  <a:pt x="107" y="88"/>
                </a:lnTo>
                <a:lnTo>
                  <a:pt x="112" y="87"/>
                </a:lnTo>
                <a:lnTo>
                  <a:pt x="112" y="87"/>
                </a:lnTo>
                <a:lnTo>
                  <a:pt x="117" y="88"/>
                </a:lnTo>
                <a:lnTo>
                  <a:pt x="123" y="89"/>
                </a:lnTo>
                <a:lnTo>
                  <a:pt x="126" y="91"/>
                </a:lnTo>
                <a:lnTo>
                  <a:pt x="130" y="95"/>
                </a:lnTo>
                <a:lnTo>
                  <a:pt x="134" y="98"/>
                </a:lnTo>
                <a:lnTo>
                  <a:pt x="136" y="103"/>
                </a:lnTo>
                <a:lnTo>
                  <a:pt x="137" y="107"/>
                </a:lnTo>
                <a:lnTo>
                  <a:pt x="137" y="113"/>
                </a:lnTo>
                <a:lnTo>
                  <a:pt x="137" y="113"/>
                </a:lnTo>
                <a:lnTo>
                  <a:pt x="137" y="117"/>
                </a:lnTo>
                <a:lnTo>
                  <a:pt x="136" y="122"/>
                </a:lnTo>
                <a:lnTo>
                  <a:pt x="134" y="126"/>
                </a:lnTo>
                <a:lnTo>
                  <a:pt x="130" y="131"/>
                </a:lnTo>
                <a:lnTo>
                  <a:pt x="126" y="133"/>
                </a:lnTo>
                <a:lnTo>
                  <a:pt x="123" y="135"/>
                </a:lnTo>
                <a:lnTo>
                  <a:pt x="117" y="138"/>
                </a:lnTo>
                <a:lnTo>
                  <a:pt x="112" y="138"/>
                </a:lnTo>
                <a:lnTo>
                  <a:pt x="112" y="138"/>
                </a:lnTo>
                <a:lnTo>
                  <a:pt x="107" y="138"/>
                </a:lnTo>
                <a:lnTo>
                  <a:pt x="102" y="135"/>
                </a:lnTo>
                <a:lnTo>
                  <a:pt x="98" y="133"/>
                </a:lnTo>
                <a:lnTo>
                  <a:pt x="94" y="131"/>
                </a:lnTo>
                <a:lnTo>
                  <a:pt x="91" y="126"/>
                </a:lnTo>
                <a:lnTo>
                  <a:pt x="88" y="122"/>
                </a:lnTo>
                <a:lnTo>
                  <a:pt x="87" y="117"/>
                </a:lnTo>
                <a:lnTo>
                  <a:pt x="86" y="113"/>
                </a:lnTo>
                <a:lnTo>
                  <a:pt x="86" y="1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5" name="组合 54"/>
          <p:cNvGrpSpPr/>
          <p:nvPr/>
        </p:nvGrpSpPr>
        <p:grpSpPr>
          <a:xfrm>
            <a:off x="2836772" y="3571890"/>
            <a:ext cx="639529" cy="541140"/>
            <a:chOff x="7497763" y="2528888"/>
            <a:chExt cx="206375" cy="174625"/>
          </a:xfrm>
        </p:grpSpPr>
        <p:sp>
          <p:nvSpPr>
            <p:cNvPr id="56" name="Freeform 264"/>
            <p:cNvSpPr>
              <a:spLocks/>
            </p:cNvSpPr>
            <p:nvPr/>
          </p:nvSpPr>
          <p:spPr bwMode="auto">
            <a:xfrm>
              <a:off x="7497763" y="2552700"/>
              <a:ext cx="206375" cy="150813"/>
            </a:xfrm>
            <a:custGeom>
              <a:avLst/>
              <a:gdLst>
                <a:gd name="T0" fmla="*/ 125 w 130"/>
                <a:gd name="T1" fmla="*/ 0 h 95"/>
                <a:gd name="T2" fmla="*/ 83 w 130"/>
                <a:gd name="T3" fmla="*/ 0 h 95"/>
                <a:gd name="T4" fmla="*/ 81 w 130"/>
                <a:gd name="T5" fmla="*/ 10 h 95"/>
                <a:gd name="T6" fmla="*/ 120 w 130"/>
                <a:gd name="T7" fmla="*/ 10 h 95"/>
                <a:gd name="T8" fmla="*/ 120 w 130"/>
                <a:gd name="T9" fmla="*/ 86 h 95"/>
                <a:gd name="T10" fmla="*/ 9 w 130"/>
                <a:gd name="T11" fmla="*/ 86 h 95"/>
                <a:gd name="T12" fmla="*/ 9 w 130"/>
                <a:gd name="T13" fmla="*/ 10 h 95"/>
                <a:gd name="T14" fmla="*/ 50 w 130"/>
                <a:gd name="T15" fmla="*/ 10 h 95"/>
                <a:gd name="T16" fmla="*/ 49 w 130"/>
                <a:gd name="T17" fmla="*/ 0 h 95"/>
                <a:gd name="T18" fmla="*/ 5 w 130"/>
                <a:gd name="T19" fmla="*/ 0 h 95"/>
                <a:gd name="T20" fmla="*/ 5 w 130"/>
                <a:gd name="T21" fmla="*/ 0 h 95"/>
                <a:gd name="T22" fmla="*/ 2 w 130"/>
                <a:gd name="T23" fmla="*/ 1 h 95"/>
                <a:gd name="T24" fmla="*/ 0 w 130"/>
                <a:gd name="T25" fmla="*/ 5 h 95"/>
                <a:gd name="T26" fmla="*/ 0 w 130"/>
                <a:gd name="T27" fmla="*/ 90 h 95"/>
                <a:gd name="T28" fmla="*/ 0 w 130"/>
                <a:gd name="T29" fmla="*/ 90 h 95"/>
                <a:gd name="T30" fmla="*/ 2 w 130"/>
                <a:gd name="T31" fmla="*/ 93 h 95"/>
                <a:gd name="T32" fmla="*/ 5 w 130"/>
                <a:gd name="T33" fmla="*/ 95 h 95"/>
                <a:gd name="T34" fmla="*/ 125 w 130"/>
                <a:gd name="T35" fmla="*/ 95 h 95"/>
                <a:gd name="T36" fmla="*/ 125 w 130"/>
                <a:gd name="T37" fmla="*/ 95 h 95"/>
                <a:gd name="T38" fmla="*/ 128 w 130"/>
                <a:gd name="T39" fmla="*/ 93 h 95"/>
                <a:gd name="T40" fmla="*/ 130 w 130"/>
                <a:gd name="T41" fmla="*/ 90 h 95"/>
                <a:gd name="T42" fmla="*/ 130 w 130"/>
                <a:gd name="T43" fmla="*/ 5 h 95"/>
                <a:gd name="T44" fmla="*/ 130 w 130"/>
                <a:gd name="T45" fmla="*/ 5 h 95"/>
                <a:gd name="T46" fmla="*/ 128 w 130"/>
                <a:gd name="T47" fmla="*/ 1 h 95"/>
                <a:gd name="T48" fmla="*/ 125 w 130"/>
                <a:gd name="T49" fmla="*/ 0 h 95"/>
                <a:gd name="T50" fmla="*/ 125 w 130"/>
                <a:gd name="T5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95">
                  <a:moveTo>
                    <a:pt x="125" y="0"/>
                  </a:moveTo>
                  <a:lnTo>
                    <a:pt x="83" y="0"/>
                  </a:lnTo>
                  <a:lnTo>
                    <a:pt x="81" y="10"/>
                  </a:lnTo>
                  <a:lnTo>
                    <a:pt x="120" y="10"/>
                  </a:lnTo>
                  <a:lnTo>
                    <a:pt x="120" y="86"/>
                  </a:lnTo>
                  <a:lnTo>
                    <a:pt x="9" y="86"/>
                  </a:lnTo>
                  <a:lnTo>
                    <a:pt x="9" y="10"/>
                  </a:lnTo>
                  <a:lnTo>
                    <a:pt x="50" y="10"/>
                  </a:lnTo>
                  <a:lnTo>
                    <a:pt x="49" y="0"/>
                  </a:lnTo>
                  <a:lnTo>
                    <a:pt x="5" y="0"/>
                  </a:lnTo>
                  <a:lnTo>
                    <a:pt x="5" y="0"/>
                  </a:lnTo>
                  <a:lnTo>
                    <a:pt x="2" y="1"/>
                  </a:lnTo>
                  <a:lnTo>
                    <a:pt x="0" y="5"/>
                  </a:lnTo>
                  <a:lnTo>
                    <a:pt x="0" y="90"/>
                  </a:lnTo>
                  <a:lnTo>
                    <a:pt x="0" y="90"/>
                  </a:lnTo>
                  <a:lnTo>
                    <a:pt x="2" y="93"/>
                  </a:lnTo>
                  <a:lnTo>
                    <a:pt x="5" y="95"/>
                  </a:lnTo>
                  <a:lnTo>
                    <a:pt x="125" y="95"/>
                  </a:lnTo>
                  <a:lnTo>
                    <a:pt x="125" y="95"/>
                  </a:lnTo>
                  <a:lnTo>
                    <a:pt x="128" y="93"/>
                  </a:lnTo>
                  <a:lnTo>
                    <a:pt x="130" y="90"/>
                  </a:lnTo>
                  <a:lnTo>
                    <a:pt x="130" y="5"/>
                  </a:lnTo>
                  <a:lnTo>
                    <a:pt x="130" y="5"/>
                  </a:lnTo>
                  <a:lnTo>
                    <a:pt x="128" y="1"/>
                  </a:lnTo>
                  <a:lnTo>
                    <a:pt x="125" y="0"/>
                  </a:lnTo>
                  <a:lnTo>
                    <a:pt x="1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265"/>
            <p:cNvSpPr>
              <a:spLocks/>
            </p:cNvSpPr>
            <p:nvPr/>
          </p:nvSpPr>
          <p:spPr bwMode="auto">
            <a:xfrm>
              <a:off x="7548563" y="2590800"/>
              <a:ext cx="38100" cy="49213"/>
            </a:xfrm>
            <a:custGeom>
              <a:avLst/>
              <a:gdLst>
                <a:gd name="T0" fmla="*/ 1 w 24"/>
                <a:gd name="T1" fmla="*/ 13 h 31"/>
                <a:gd name="T2" fmla="*/ 1 w 24"/>
                <a:gd name="T3" fmla="*/ 13 h 31"/>
                <a:gd name="T4" fmla="*/ 1 w 24"/>
                <a:gd name="T5" fmla="*/ 15 h 31"/>
                <a:gd name="T6" fmla="*/ 1 w 24"/>
                <a:gd name="T7" fmla="*/ 15 h 31"/>
                <a:gd name="T8" fmla="*/ 0 w 24"/>
                <a:gd name="T9" fmla="*/ 18 h 31"/>
                <a:gd name="T10" fmla="*/ 0 w 24"/>
                <a:gd name="T11" fmla="*/ 18 h 31"/>
                <a:gd name="T12" fmla="*/ 1 w 24"/>
                <a:gd name="T13" fmla="*/ 20 h 31"/>
                <a:gd name="T14" fmla="*/ 3 w 24"/>
                <a:gd name="T15" fmla="*/ 20 h 31"/>
                <a:gd name="T16" fmla="*/ 3 w 24"/>
                <a:gd name="T17" fmla="*/ 20 h 31"/>
                <a:gd name="T18" fmla="*/ 3 w 24"/>
                <a:gd name="T19" fmla="*/ 20 h 31"/>
                <a:gd name="T20" fmla="*/ 3 w 24"/>
                <a:gd name="T21" fmla="*/ 20 h 31"/>
                <a:gd name="T22" fmla="*/ 3 w 24"/>
                <a:gd name="T23" fmla="*/ 24 h 31"/>
                <a:gd name="T24" fmla="*/ 5 w 24"/>
                <a:gd name="T25" fmla="*/ 27 h 31"/>
                <a:gd name="T26" fmla="*/ 8 w 24"/>
                <a:gd name="T27" fmla="*/ 30 h 31"/>
                <a:gd name="T28" fmla="*/ 12 w 24"/>
                <a:gd name="T29" fmla="*/ 31 h 31"/>
                <a:gd name="T30" fmla="*/ 12 w 24"/>
                <a:gd name="T31" fmla="*/ 31 h 31"/>
                <a:gd name="T32" fmla="*/ 15 w 24"/>
                <a:gd name="T33" fmla="*/ 30 h 31"/>
                <a:gd name="T34" fmla="*/ 18 w 24"/>
                <a:gd name="T35" fmla="*/ 27 h 31"/>
                <a:gd name="T36" fmla="*/ 21 w 24"/>
                <a:gd name="T37" fmla="*/ 24 h 31"/>
                <a:gd name="T38" fmla="*/ 21 w 24"/>
                <a:gd name="T39" fmla="*/ 20 h 31"/>
                <a:gd name="T40" fmla="*/ 21 w 24"/>
                <a:gd name="T41" fmla="*/ 20 h 31"/>
                <a:gd name="T42" fmla="*/ 22 w 24"/>
                <a:gd name="T43" fmla="*/ 20 h 31"/>
                <a:gd name="T44" fmla="*/ 22 w 24"/>
                <a:gd name="T45" fmla="*/ 20 h 31"/>
                <a:gd name="T46" fmla="*/ 22 w 24"/>
                <a:gd name="T47" fmla="*/ 20 h 31"/>
                <a:gd name="T48" fmla="*/ 24 w 24"/>
                <a:gd name="T49" fmla="*/ 18 h 31"/>
                <a:gd name="T50" fmla="*/ 24 w 24"/>
                <a:gd name="T51" fmla="*/ 18 h 31"/>
                <a:gd name="T52" fmla="*/ 22 w 24"/>
                <a:gd name="T53" fmla="*/ 15 h 31"/>
                <a:gd name="T54" fmla="*/ 22 w 24"/>
                <a:gd name="T55" fmla="*/ 15 h 31"/>
                <a:gd name="T56" fmla="*/ 22 w 24"/>
                <a:gd name="T57" fmla="*/ 13 h 31"/>
                <a:gd name="T58" fmla="*/ 22 w 24"/>
                <a:gd name="T59" fmla="*/ 13 h 31"/>
                <a:gd name="T60" fmla="*/ 22 w 24"/>
                <a:gd name="T61" fmla="*/ 7 h 31"/>
                <a:gd name="T62" fmla="*/ 20 w 24"/>
                <a:gd name="T63" fmla="*/ 4 h 31"/>
                <a:gd name="T64" fmla="*/ 17 w 24"/>
                <a:gd name="T65" fmla="*/ 1 h 31"/>
                <a:gd name="T66" fmla="*/ 12 w 24"/>
                <a:gd name="T67" fmla="*/ 0 h 31"/>
                <a:gd name="T68" fmla="*/ 12 w 24"/>
                <a:gd name="T69" fmla="*/ 0 h 31"/>
                <a:gd name="T70" fmla="*/ 8 w 24"/>
                <a:gd name="T71" fmla="*/ 1 h 31"/>
                <a:gd name="T72" fmla="*/ 4 w 24"/>
                <a:gd name="T73" fmla="*/ 4 h 31"/>
                <a:gd name="T74" fmla="*/ 1 w 24"/>
                <a:gd name="T75" fmla="*/ 7 h 31"/>
                <a:gd name="T76" fmla="*/ 1 w 24"/>
                <a:gd name="T77" fmla="*/ 13 h 31"/>
                <a:gd name="T78" fmla="*/ 1 w 24"/>
                <a:gd name="T79"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31">
                  <a:moveTo>
                    <a:pt x="1" y="13"/>
                  </a:moveTo>
                  <a:lnTo>
                    <a:pt x="1" y="13"/>
                  </a:lnTo>
                  <a:lnTo>
                    <a:pt x="1" y="15"/>
                  </a:lnTo>
                  <a:lnTo>
                    <a:pt x="1" y="15"/>
                  </a:lnTo>
                  <a:lnTo>
                    <a:pt x="0" y="18"/>
                  </a:lnTo>
                  <a:lnTo>
                    <a:pt x="0" y="18"/>
                  </a:lnTo>
                  <a:lnTo>
                    <a:pt x="1" y="20"/>
                  </a:lnTo>
                  <a:lnTo>
                    <a:pt x="3" y="20"/>
                  </a:lnTo>
                  <a:lnTo>
                    <a:pt x="3" y="20"/>
                  </a:lnTo>
                  <a:lnTo>
                    <a:pt x="3" y="20"/>
                  </a:lnTo>
                  <a:lnTo>
                    <a:pt x="3" y="20"/>
                  </a:lnTo>
                  <a:lnTo>
                    <a:pt x="3" y="24"/>
                  </a:lnTo>
                  <a:lnTo>
                    <a:pt x="5" y="27"/>
                  </a:lnTo>
                  <a:lnTo>
                    <a:pt x="8" y="30"/>
                  </a:lnTo>
                  <a:lnTo>
                    <a:pt x="12" y="31"/>
                  </a:lnTo>
                  <a:lnTo>
                    <a:pt x="12" y="31"/>
                  </a:lnTo>
                  <a:lnTo>
                    <a:pt x="15" y="30"/>
                  </a:lnTo>
                  <a:lnTo>
                    <a:pt x="18" y="27"/>
                  </a:lnTo>
                  <a:lnTo>
                    <a:pt x="21" y="24"/>
                  </a:lnTo>
                  <a:lnTo>
                    <a:pt x="21" y="20"/>
                  </a:lnTo>
                  <a:lnTo>
                    <a:pt x="21" y="20"/>
                  </a:lnTo>
                  <a:lnTo>
                    <a:pt x="22" y="20"/>
                  </a:lnTo>
                  <a:lnTo>
                    <a:pt x="22" y="20"/>
                  </a:lnTo>
                  <a:lnTo>
                    <a:pt x="22" y="20"/>
                  </a:lnTo>
                  <a:lnTo>
                    <a:pt x="24" y="18"/>
                  </a:lnTo>
                  <a:lnTo>
                    <a:pt x="24" y="18"/>
                  </a:lnTo>
                  <a:lnTo>
                    <a:pt x="22" y="15"/>
                  </a:lnTo>
                  <a:lnTo>
                    <a:pt x="22" y="15"/>
                  </a:lnTo>
                  <a:lnTo>
                    <a:pt x="22" y="13"/>
                  </a:lnTo>
                  <a:lnTo>
                    <a:pt x="22" y="13"/>
                  </a:lnTo>
                  <a:lnTo>
                    <a:pt x="22" y="7"/>
                  </a:lnTo>
                  <a:lnTo>
                    <a:pt x="20" y="4"/>
                  </a:lnTo>
                  <a:lnTo>
                    <a:pt x="17" y="1"/>
                  </a:lnTo>
                  <a:lnTo>
                    <a:pt x="12" y="0"/>
                  </a:lnTo>
                  <a:lnTo>
                    <a:pt x="12" y="0"/>
                  </a:lnTo>
                  <a:lnTo>
                    <a:pt x="8" y="1"/>
                  </a:lnTo>
                  <a:lnTo>
                    <a:pt x="4" y="4"/>
                  </a:lnTo>
                  <a:lnTo>
                    <a:pt x="1" y="7"/>
                  </a:lnTo>
                  <a:lnTo>
                    <a:pt x="1" y="13"/>
                  </a:lnTo>
                  <a:lnTo>
                    <a:pt x="1" y="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266"/>
            <p:cNvSpPr>
              <a:spLocks/>
            </p:cNvSpPr>
            <p:nvPr/>
          </p:nvSpPr>
          <p:spPr bwMode="auto">
            <a:xfrm>
              <a:off x="7527926" y="2646363"/>
              <a:ext cx="79375" cy="22225"/>
            </a:xfrm>
            <a:custGeom>
              <a:avLst/>
              <a:gdLst>
                <a:gd name="T0" fmla="*/ 33 w 50"/>
                <a:gd name="T1" fmla="*/ 0 h 14"/>
                <a:gd name="T2" fmla="*/ 33 w 50"/>
                <a:gd name="T3" fmla="*/ 0 h 14"/>
                <a:gd name="T4" fmla="*/ 33 w 50"/>
                <a:gd name="T5" fmla="*/ 0 h 14"/>
                <a:gd name="T6" fmla="*/ 31 w 50"/>
                <a:gd name="T7" fmla="*/ 0 h 14"/>
                <a:gd name="T8" fmla="*/ 31 w 50"/>
                <a:gd name="T9" fmla="*/ 0 h 14"/>
                <a:gd name="T10" fmla="*/ 25 w 50"/>
                <a:gd name="T11" fmla="*/ 2 h 14"/>
                <a:gd name="T12" fmla="*/ 25 w 50"/>
                <a:gd name="T13" fmla="*/ 2 h 14"/>
                <a:gd name="T14" fmla="*/ 18 w 50"/>
                <a:gd name="T15" fmla="*/ 0 h 14"/>
                <a:gd name="T16" fmla="*/ 18 w 50"/>
                <a:gd name="T17" fmla="*/ 0 h 14"/>
                <a:gd name="T18" fmla="*/ 17 w 50"/>
                <a:gd name="T19" fmla="*/ 0 h 14"/>
                <a:gd name="T20" fmla="*/ 17 w 50"/>
                <a:gd name="T21" fmla="*/ 0 h 14"/>
                <a:gd name="T22" fmla="*/ 17 w 50"/>
                <a:gd name="T23" fmla="*/ 0 h 14"/>
                <a:gd name="T24" fmla="*/ 17 w 50"/>
                <a:gd name="T25" fmla="*/ 0 h 14"/>
                <a:gd name="T26" fmla="*/ 17 w 50"/>
                <a:gd name="T27" fmla="*/ 0 h 14"/>
                <a:gd name="T28" fmla="*/ 8 w 50"/>
                <a:gd name="T29" fmla="*/ 3 h 14"/>
                <a:gd name="T30" fmla="*/ 0 w 50"/>
                <a:gd name="T31" fmla="*/ 9 h 14"/>
                <a:gd name="T32" fmla="*/ 0 w 50"/>
                <a:gd name="T33" fmla="*/ 9 h 14"/>
                <a:gd name="T34" fmla="*/ 0 w 50"/>
                <a:gd name="T35" fmla="*/ 10 h 14"/>
                <a:gd name="T36" fmla="*/ 0 w 50"/>
                <a:gd name="T37" fmla="*/ 13 h 14"/>
                <a:gd name="T38" fmla="*/ 0 w 50"/>
                <a:gd name="T39" fmla="*/ 13 h 14"/>
                <a:gd name="T40" fmla="*/ 1 w 50"/>
                <a:gd name="T41" fmla="*/ 14 h 14"/>
                <a:gd name="T42" fmla="*/ 48 w 50"/>
                <a:gd name="T43" fmla="*/ 14 h 14"/>
                <a:gd name="T44" fmla="*/ 48 w 50"/>
                <a:gd name="T45" fmla="*/ 14 h 14"/>
                <a:gd name="T46" fmla="*/ 50 w 50"/>
                <a:gd name="T47" fmla="*/ 13 h 14"/>
                <a:gd name="T48" fmla="*/ 50 w 50"/>
                <a:gd name="T49" fmla="*/ 10 h 14"/>
                <a:gd name="T50" fmla="*/ 50 w 50"/>
                <a:gd name="T51" fmla="*/ 10 h 14"/>
                <a:gd name="T52" fmla="*/ 50 w 50"/>
                <a:gd name="T53" fmla="*/ 9 h 14"/>
                <a:gd name="T54" fmla="*/ 50 w 50"/>
                <a:gd name="T55" fmla="*/ 9 h 14"/>
                <a:gd name="T56" fmla="*/ 43 w 50"/>
                <a:gd name="T57" fmla="*/ 3 h 14"/>
                <a:gd name="T58" fmla="*/ 33 w 50"/>
                <a:gd name="T59" fmla="*/ 0 h 14"/>
                <a:gd name="T60" fmla="*/ 33 w 50"/>
                <a:gd name="T61" fmla="*/ 0 h 14"/>
                <a:gd name="T62" fmla="*/ 33 w 50"/>
                <a:gd name="T63" fmla="*/ 0 h 14"/>
                <a:gd name="T64" fmla="*/ 33 w 50"/>
                <a:gd name="T6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 h="14">
                  <a:moveTo>
                    <a:pt x="33" y="0"/>
                  </a:moveTo>
                  <a:lnTo>
                    <a:pt x="33" y="0"/>
                  </a:lnTo>
                  <a:lnTo>
                    <a:pt x="33" y="0"/>
                  </a:lnTo>
                  <a:lnTo>
                    <a:pt x="31" y="0"/>
                  </a:lnTo>
                  <a:lnTo>
                    <a:pt x="31" y="0"/>
                  </a:lnTo>
                  <a:lnTo>
                    <a:pt x="25" y="2"/>
                  </a:lnTo>
                  <a:lnTo>
                    <a:pt x="25" y="2"/>
                  </a:lnTo>
                  <a:lnTo>
                    <a:pt x="18" y="0"/>
                  </a:lnTo>
                  <a:lnTo>
                    <a:pt x="18" y="0"/>
                  </a:lnTo>
                  <a:lnTo>
                    <a:pt x="17" y="0"/>
                  </a:lnTo>
                  <a:lnTo>
                    <a:pt x="17" y="0"/>
                  </a:lnTo>
                  <a:lnTo>
                    <a:pt x="17" y="0"/>
                  </a:lnTo>
                  <a:lnTo>
                    <a:pt x="17" y="0"/>
                  </a:lnTo>
                  <a:lnTo>
                    <a:pt x="17" y="0"/>
                  </a:lnTo>
                  <a:lnTo>
                    <a:pt x="8" y="3"/>
                  </a:lnTo>
                  <a:lnTo>
                    <a:pt x="0" y="9"/>
                  </a:lnTo>
                  <a:lnTo>
                    <a:pt x="0" y="9"/>
                  </a:lnTo>
                  <a:lnTo>
                    <a:pt x="0" y="10"/>
                  </a:lnTo>
                  <a:lnTo>
                    <a:pt x="0" y="13"/>
                  </a:lnTo>
                  <a:lnTo>
                    <a:pt x="0" y="13"/>
                  </a:lnTo>
                  <a:lnTo>
                    <a:pt x="1" y="14"/>
                  </a:lnTo>
                  <a:lnTo>
                    <a:pt x="48" y="14"/>
                  </a:lnTo>
                  <a:lnTo>
                    <a:pt x="48" y="14"/>
                  </a:lnTo>
                  <a:lnTo>
                    <a:pt x="50" y="13"/>
                  </a:lnTo>
                  <a:lnTo>
                    <a:pt x="50" y="10"/>
                  </a:lnTo>
                  <a:lnTo>
                    <a:pt x="50" y="10"/>
                  </a:lnTo>
                  <a:lnTo>
                    <a:pt x="50" y="9"/>
                  </a:lnTo>
                  <a:lnTo>
                    <a:pt x="50" y="9"/>
                  </a:lnTo>
                  <a:lnTo>
                    <a:pt x="43" y="3"/>
                  </a:lnTo>
                  <a:lnTo>
                    <a:pt x="33" y="0"/>
                  </a:lnTo>
                  <a:lnTo>
                    <a:pt x="33" y="0"/>
                  </a:lnTo>
                  <a:lnTo>
                    <a:pt x="33" y="0"/>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267"/>
            <p:cNvSpPr>
              <a:spLocks/>
            </p:cNvSpPr>
            <p:nvPr/>
          </p:nvSpPr>
          <p:spPr bwMode="auto">
            <a:xfrm>
              <a:off x="7583488" y="2528888"/>
              <a:ext cx="36513" cy="50800"/>
            </a:xfrm>
            <a:custGeom>
              <a:avLst/>
              <a:gdLst>
                <a:gd name="T0" fmla="*/ 3 w 23"/>
                <a:gd name="T1" fmla="*/ 27 h 32"/>
                <a:gd name="T2" fmla="*/ 3 w 23"/>
                <a:gd name="T3" fmla="*/ 27 h 32"/>
                <a:gd name="T4" fmla="*/ 5 w 23"/>
                <a:gd name="T5" fmla="*/ 30 h 32"/>
                <a:gd name="T6" fmla="*/ 8 w 23"/>
                <a:gd name="T7" fmla="*/ 32 h 32"/>
                <a:gd name="T8" fmla="*/ 16 w 23"/>
                <a:gd name="T9" fmla="*/ 32 h 32"/>
                <a:gd name="T10" fmla="*/ 16 w 23"/>
                <a:gd name="T11" fmla="*/ 32 h 32"/>
                <a:gd name="T12" fmla="*/ 19 w 23"/>
                <a:gd name="T13" fmla="*/ 30 h 32"/>
                <a:gd name="T14" fmla="*/ 20 w 23"/>
                <a:gd name="T15" fmla="*/ 27 h 32"/>
                <a:gd name="T16" fmla="*/ 20 w 23"/>
                <a:gd name="T17" fmla="*/ 25 h 32"/>
                <a:gd name="T18" fmla="*/ 20 w 23"/>
                <a:gd name="T19" fmla="*/ 25 h 32"/>
                <a:gd name="T20" fmla="*/ 22 w 23"/>
                <a:gd name="T21" fmla="*/ 19 h 32"/>
                <a:gd name="T22" fmla="*/ 23 w 23"/>
                <a:gd name="T23" fmla="*/ 5 h 32"/>
                <a:gd name="T24" fmla="*/ 23 w 23"/>
                <a:gd name="T25" fmla="*/ 5 h 32"/>
                <a:gd name="T26" fmla="*/ 22 w 23"/>
                <a:gd name="T27" fmla="*/ 2 h 32"/>
                <a:gd name="T28" fmla="*/ 22 w 23"/>
                <a:gd name="T29" fmla="*/ 2 h 32"/>
                <a:gd name="T30" fmla="*/ 19 w 23"/>
                <a:gd name="T31" fmla="*/ 0 h 32"/>
                <a:gd name="T32" fmla="*/ 5 w 23"/>
                <a:gd name="T33" fmla="*/ 0 h 32"/>
                <a:gd name="T34" fmla="*/ 5 w 23"/>
                <a:gd name="T35" fmla="*/ 0 h 32"/>
                <a:gd name="T36" fmla="*/ 2 w 23"/>
                <a:gd name="T37" fmla="*/ 2 h 32"/>
                <a:gd name="T38" fmla="*/ 2 w 23"/>
                <a:gd name="T39" fmla="*/ 2 h 32"/>
                <a:gd name="T40" fmla="*/ 0 w 23"/>
                <a:gd name="T41" fmla="*/ 5 h 32"/>
                <a:gd name="T42" fmla="*/ 3 w 23"/>
                <a:gd name="T43"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2">
                  <a:moveTo>
                    <a:pt x="3" y="27"/>
                  </a:moveTo>
                  <a:lnTo>
                    <a:pt x="3" y="27"/>
                  </a:lnTo>
                  <a:lnTo>
                    <a:pt x="5" y="30"/>
                  </a:lnTo>
                  <a:lnTo>
                    <a:pt x="8" y="32"/>
                  </a:lnTo>
                  <a:lnTo>
                    <a:pt x="16" y="32"/>
                  </a:lnTo>
                  <a:lnTo>
                    <a:pt x="16" y="32"/>
                  </a:lnTo>
                  <a:lnTo>
                    <a:pt x="19" y="30"/>
                  </a:lnTo>
                  <a:lnTo>
                    <a:pt x="20" y="27"/>
                  </a:lnTo>
                  <a:lnTo>
                    <a:pt x="20" y="25"/>
                  </a:lnTo>
                  <a:lnTo>
                    <a:pt x="20" y="25"/>
                  </a:lnTo>
                  <a:lnTo>
                    <a:pt x="22" y="19"/>
                  </a:lnTo>
                  <a:lnTo>
                    <a:pt x="23" y="5"/>
                  </a:lnTo>
                  <a:lnTo>
                    <a:pt x="23" y="5"/>
                  </a:lnTo>
                  <a:lnTo>
                    <a:pt x="22" y="2"/>
                  </a:lnTo>
                  <a:lnTo>
                    <a:pt x="22" y="2"/>
                  </a:lnTo>
                  <a:lnTo>
                    <a:pt x="19" y="0"/>
                  </a:lnTo>
                  <a:lnTo>
                    <a:pt x="5" y="0"/>
                  </a:lnTo>
                  <a:lnTo>
                    <a:pt x="5" y="0"/>
                  </a:lnTo>
                  <a:lnTo>
                    <a:pt x="2" y="2"/>
                  </a:lnTo>
                  <a:lnTo>
                    <a:pt x="2" y="2"/>
                  </a:lnTo>
                  <a:lnTo>
                    <a:pt x="0" y="5"/>
                  </a:lnTo>
                  <a:lnTo>
                    <a:pt x="3" y="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268"/>
            <p:cNvSpPr>
              <a:spLocks/>
            </p:cNvSpPr>
            <p:nvPr/>
          </p:nvSpPr>
          <p:spPr bwMode="auto">
            <a:xfrm>
              <a:off x="7615238" y="2640013"/>
              <a:ext cx="58738" cy="4763"/>
            </a:xfrm>
            <a:custGeom>
              <a:avLst/>
              <a:gdLst>
                <a:gd name="T0" fmla="*/ 34 w 37"/>
                <a:gd name="T1" fmla="*/ 0 h 3"/>
                <a:gd name="T2" fmla="*/ 2 w 37"/>
                <a:gd name="T3" fmla="*/ 0 h 3"/>
                <a:gd name="T4" fmla="*/ 2 w 37"/>
                <a:gd name="T5" fmla="*/ 0 h 3"/>
                <a:gd name="T6" fmla="*/ 0 w 37"/>
                <a:gd name="T7" fmla="*/ 0 h 3"/>
                <a:gd name="T8" fmla="*/ 0 w 37"/>
                <a:gd name="T9" fmla="*/ 1 h 3"/>
                <a:gd name="T10" fmla="*/ 0 w 37"/>
                <a:gd name="T11" fmla="*/ 1 h 3"/>
                <a:gd name="T12" fmla="*/ 0 w 37"/>
                <a:gd name="T13" fmla="*/ 3 h 3"/>
                <a:gd name="T14" fmla="*/ 2 w 37"/>
                <a:gd name="T15" fmla="*/ 3 h 3"/>
                <a:gd name="T16" fmla="*/ 34 w 37"/>
                <a:gd name="T17" fmla="*/ 3 h 3"/>
                <a:gd name="T18" fmla="*/ 34 w 37"/>
                <a:gd name="T19" fmla="*/ 3 h 3"/>
                <a:gd name="T20" fmla="*/ 36 w 37"/>
                <a:gd name="T21" fmla="*/ 3 h 3"/>
                <a:gd name="T22" fmla="*/ 37 w 37"/>
                <a:gd name="T23" fmla="*/ 1 h 3"/>
                <a:gd name="T24" fmla="*/ 37 w 37"/>
                <a:gd name="T25" fmla="*/ 1 h 3"/>
                <a:gd name="T26" fmla="*/ 36 w 37"/>
                <a:gd name="T27" fmla="*/ 0 h 3"/>
                <a:gd name="T28" fmla="*/ 34 w 37"/>
                <a:gd name="T29" fmla="*/ 0 h 3"/>
                <a:gd name="T30" fmla="*/ 34 w 37"/>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
                  <a:moveTo>
                    <a:pt x="34" y="0"/>
                  </a:moveTo>
                  <a:lnTo>
                    <a:pt x="2" y="0"/>
                  </a:lnTo>
                  <a:lnTo>
                    <a:pt x="2" y="0"/>
                  </a:lnTo>
                  <a:lnTo>
                    <a:pt x="0" y="0"/>
                  </a:lnTo>
                  <a:lnTo>
                    <a:pt x="0" y="1"/>
                  </a:lnTo>
                  <a:lnTo>
                    <a:pt x="0" y="1"/>
                  </a:lnTo>
                  <a:lnTo>
                    <a:pt x="0" y="3"/>
                  </a:lnTo>
                  <a:lnTo>
                    <a:pt x="2" y="3"/>
                  </a:lnTo>
                  <a:lnTo>
                    <a:pt x="34" y="3"/>
                  </a:lnTo>
                  <a:lnTo>
                    <a:pt x="34" y="3"/>
                  </a:lnTo>
                  <a:lnTo>
                    <a:pt x="36" y="3"/>
                  </a:lnTo>
                  <a:lnTo>
                    <a:pt x="37" y="1"/>
                  </a:lnTo>
                  <a:lnTo>
                    <a:pt x="37" y="1"/>
                  </a:lnTo>
                  <a:lnTo>
                    <a:pt x="36" y="0"/>
                  </a:lnTo>
                  <a:lnTo>
                    <a:pt x="34" y="0"/>
                  </a:lnTo>
                  <a:lnTo>
                    <a:pt x="3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269"/>
            <p:cNvSpPr>
              <a:spLocks/>
            </p:cNvSpPr>
            <p:nvPr/>
          </p:nvSpPr>
          <p:spPr bwMode="auto">
            <a:xfrm>
              <a:off x="7615238" y="2617788"/>
              <a:ext cx="58738" cy="4763"/>
            </a:xfrm>
            <a:custGeom>
              <a:avLst/>
              <a:gdLst>
                <a:gd name="T0" fmla="*/ 34 w 37"/>
                <a:gd name="T1" fmla="*/ 0 h 3"/>
                <a:gd name="T2" fmla="*/ 2 w 37"/>
                <a:gd name="T3" fmla="*/ 0 h 3"/>
                <a:gd name="T4" fmla="*/ 2 w 37"/>
                <a:gd name="T5" fmla="*/ 0 h 3"/>
                <a:gd name="T6" fmla="*/ 0 w 37"/>
                <a:gd name="T7" fmla="*/ 0 h 3"/>
                <a:gd name="T8" fmla="*/ 0 w 37"/>
                <a:gd name="T9" fmla="*/ 1 h 3"/>
                <a:gd name="T10" fmla="*/ 0 w 37"/>
                <a:gd name="T11" fmla="*/ 1 h 3"/>
                <a:gd name="T12" fmla="*/ 0 w 37"/>
                <a:gd name="T13" fmla="*/ 3 h 3"/>
                <a:gd name="T14" fmla="*/ 2 w 37"/>
                <a:gd name="T15" fmla="*/ 3 h 3"/>
                <a:gd name="T16" fmla="*/ 34 w 37"/>
                <a:gd name="T17" fmla="*/ 3 h 3"/>
                <a:gd name="T18" fmla="*/ 34 w 37"/>
                <a:gd name="T19" fmla="*/ 3 h 3"/>
                <a:gd name="T20" fmla="*/ 36 w 37"/>
                <a:gd name="T21" fmla="*/ 3 h 3"/>
                <a:gd name="T22" fmla="*/ 37 w 37"/>
                <a:gd name="T23" fmla="*/ 1 h 3"/>
                <a:gd name="T24" fmla="*/ 37 w 37"/>
                <a:gd name="T25" fmla="*/ 1 h 3"/>
                <a:gd name="T26" fmla="*/ 36 w 37"/>
                <a:gd name="T27" fmla="*/ 0 h 3"/>
                <a:gd name="T28" fmla="*/ 34 w 37"/>
                <a:gd name="T29" fmla="*/ 0 h 3"/>
                <a:gd name="T30" fmla="*/ 34 w 37"/>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
                  <a:moveTo>
                    <a:pt x="34" y="0"/>
                  </a:moveTo>
                  <a:lnTo>
                    <a:pt x="2" y="0"/>
                  </a:lnTo>
                  <a:lnTo>
                    <a:pt x="2" y="0"/>
                  </a:lnTo>
                  <a:lnTo>
                    <a:pt x="0" y="0"/>
                  </a:lnTo>
                  <a:lnTo>
                    <a:pt x="0" y="1"/>
                  </a:lnTo>
                  <a:lnTo>
                    <a:pt x="0" y="1"/>
                  </a:lnTo>
                  <a:lnTo>
                    <a:pt x="0" y="3"/>
                  </a:lnTo>
                  <a:lnTo>
                    <a:pt x="2" y="3"/>
                  </a:lnTo>
                  <a:lnTo>
                    <a:pt x="34" y="3"/>
                  </a:lnTo>
                  <a:lnTo>
                    <a:pt x="34" y="3"/>
                  </a:lnTo>
                  <a:lnTo>
                    <a:pt x="36" y="3"/>
                  </a:lnTo>
                  <a:lnTo>
                    <a:pt x="37" y="1"/>
                  </a:lnTo>
                  <a:lnTo>
                    <a:pt x="37" y="1"/>
                  </a:lnTo>
                  <a:lnTo>
                    <a:pt x="36" y="0"/>
                  </a:lnTo>
                  <a:lnTo>
                    <a:pt x="34" y="0"/>
                  </a:lnTo>
                  <a:lnTo>
                    <a:pt x="3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2" name="组合 61"/>
          <p:cNvGrpSpPr/>
          <p:nvPr/>
        </p:nvGrpSpPr>
        <p:grpSpPr>
          <a:xfrm>
            <a:off x="4276636" y="3494422"/>
            <a:ext cx="670288" cy="654457"/>
            <a:chOff x="6257926" y="1695450"/>
            <a:chExt cx="201613" cy="196851"/>
          </a:xfrm>
        </p:grpSpPr>
        <p:sp>
          <p:nvSpPr>
            <p:cNvPr id="63" name="Freeform 382"/>
            <p:cNvSpPr>
              <a:spLocks/>
            </p:cNvSpPr>
            <p:nvPr/>
          </p:nvSpPr>
          <p:spPr bwMode="auto">
            <a:xfrm>
              <a:off x="6257926" y="1878013"/>
              <a:ext cx="201613" cy="14288"/>
            </a:xfrm>
            <a:custGeom>
              <a:avLst/>
              <a:gdLst>
                <a:gd name="T0" fmla="*/ 122 w 127"/>
                <a:gd name="T1" fmla="*/ 0 h 9"/>
                <a:gd name="T2" fmla="*/ 4 w 127"/>
                <a:gd name="T3" fmla="*/ 0 h 9"/>
                <a:gd name="T4" fmla="*/ 4 w 127"/>
                <a:gd name="T5" fmla="*/ 0 h 9"/>
                <a:gd name="T6" fmla="*/ 2 w 127"/>
                <a:gd name="T7" fmla="*/ 1 h 9"/>
                <a:gd name="T8" fmla="*/ 0 w 127"/>
                <a:gd name="T9" fmla="*/ 4 h 9"/>
                <a:gd name="T10" fmla="*/ 0 w 127"/>
                <a:gd name="T11" fmla="*/ 4 h 9"/>
                <a:gd name="T12" fmla="*/ 2 w 127"/>
                <a:gd name="T13" fmla="*/ 7 h 9"/>
                <a:gd name="T14" fmla="*/ 4 w 127"/>
                <a:gd name="T15" fmla="*/ 9 h 9"/>
                <a:gd name="T16" fmla="*/ 122 w 127"/>
                <a:gd name="T17" fmla="*/ 9 h 9"/>
                <a:gd name="T18" fmla="*/ 122 w 127"/>
                <a:gd name="T19" fmla="*/ 9 h 9"/>
                <a:gd name="T20" fmla="*/ 125 w 127"/>
                <a:gd name="T21" fmla="*/ 7 h 9"/>
                <a:gd name="T22" fmla="*/ 127 w 127"/>
                <a:gd name="T23" fmla="*/ 4 h 9"/>
                <a:gd name="T24" fmla="*/ 127 w 127"/>
                <a:gd name="T25" fmla="*/ 4 h 9"/>
                <a:gd name="T26" fmla="*/ 125 w 127"/>
                <a:gd name="T27" fmla="*/ 1 h 9"/>
                <a:gd name="T28" fmla="*/ 122 w 127"/>
                <a:gd name="T29" fmla="*/ 0 h 9"/>
                <a:gd name="T30" fmla="*/ 122 w 127"/>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9">
                  <a:moveTo>
                    <a:pt x="122" y="0"/>
                  </a:moveTo>
                  <a:lnTo>
                    <a:pt x="4" y="0"/>
                  </a:lnTo>
                  <a:lnTo>
                    <a:pt x="4" y="0"/>
                  </a:lnTo>
                  <a:lnTo>
                    <a:pt x="2" y="1"/>
                  </a:lnTo>
                  <a:lnTo>
                    <a:pt x="0" y="4"/>
                  </a:lnTo>
                  <a:lnTo>
                    <a:pt x="0" y="4"/>
                  </a:lnTo>
                  <a:lnTo>
                    <a:pt x="2" y="7"/>
                  </a:lnTo>
                  <a:lnTo>
                    <a:pt x="4" y="9"/>
                  </a:lnTo>
                  <a:lnTo>
                    <a:pt x="122" y="9"/>
                  </a:lnTo>
                  <a:lnTo>
                    <a:pt x="122" y="9"/>
                  </a:lnTo>
                  <a:lnTo>
                    <a:pt x="125" y="7"/>
                  </a:lnTo>
                  <a:lnTo>
                    <a:pt x="127" y="4"/>
                  </a:lnTo>
                  <a:lnTo>
                    <a:pt x="127" y="4"/>
                  </a:lnTo>
                  <a:lnTo>
                    <a:pt x="125" y="1"/>
                  </a:lnTo>
                  <a:lnTo>
                    <a:pt x="122" y="0"/>
                  </a:lnTo>
                  <a:lnTo>
                    <a:pt x="12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383"/>
            <p:cNvSpPr>
              <a:spLocks/>
            </p:cNvSpPr>
            <p:nvPr/>
          </p:nvSpPr>
          <p:spPr bwMode="auto">
            <a:xfrm>
              <a:off x="6284913" y="1806575"/>
              <a:ext cx="38100" cy="60325"/>
            </a:xfrm>
            <a:custGeom>
              <a:avLst/>
              <a:gdLst>
                <a:gd name="T0" fmla="*/ 3 w 24"/>
                <a:gd name="T1" fmla="*/ 38 h 38"/>
                <a:gd name="T2" fmla="*/ 22 w 24"/>
                <a:gd name="T3" fmla="*/ 38 h 38"/>
                <a:gd name="T4" fmla="*/ 22 w 24"/>
                <a:gd name="T5" fmla="*/ 38 h 38"/>
                <a:gd name="T6" fmla="*/ 23 w 24"/>
                <a:gd name="T7" fmla="*/ 37 h 38"/>
                <a:gd name="T8" fmla="*/ 24 w 24"/>
                <a:gd name="T9" fmla="*/ 35 h 38"/>
                <a:gd name="T10" fmla="*/ 24 w 24"/>
                <a:gd name="T11" fmla="*/ 2 h 38"/>
                <a:gd name="T12" fmla="*/ 24 w 24"/>
                <a:gd name="T13" fmla="*/ 2 h 38"/>
                <a:gd name="T14" fmla="*/ 23 w 24"/>
                <a:gd name="T15" fmla="*/ 0 h 38"/>
                <a:gd name="T16" fmla="*/ 22 w 24"/>
                <a:gd name="T17" fmla="*/ 0 h 38"/>
                <a:gd name="T18" fmla="*/ 3 w 24"/>
                <a:gd name="T19" fmla="*/ 0 h 38"/>
                <a:gd name="T20" fmla="*/ 3 w 24"/>
                <a:gd name="T21" fmla="*/ 0 h 38"/>
                <a:gd name="T22" fmla="*/ 2 w 24"/>
                <a:gd name="T23" fmla="*/ 0 h 38"/>
                <a:gd name="T24" fmla="*/ 0 w 24"/>
                <a:gd name="T25" fmla="*/ 2 h 38"/>
                <a:gd name="T26" fmla="*/ 0 w 24"/>
                <a:gd name="T27" fmla="*/ 35 h 38"/>
                <a:gd name="T28" fmla="*/ 0 w 24"/>
                <a:gd name="T29" fmla="*/ 35 h 38"/>
                <a:gd name="T30" fmla="*/ 2 w 24"/>
                <a:gd name="T31" fmla="*/ 37 h 38"/>
                <a:gd name="T32" fmla="*/ 3 w 24"/>
                <a:gd name="T33" fmla="*/ 38 h 38"/>
                <a:gd name="T34" fmla="*/ 3 w 24"/>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38">
                  <a:moveTo>
                    <a:pt x="3" y="38"/>
                  </a:moveTo>
                  <a:lnTo>
                    <a:pt x="22" y="38"/>
                  </a:lnTo>
                  <a:lnTo>
                    <a:pt x="22" y="38"/>
                  </a:lnTo>
                  <a:lnTo>
                    <a:pt x="23" y="37"/>
                  </a:lnTo>
                  <a:lnTo>
                    <a:pt x="24" y="35"/>
                  </a:lnTo>
                  <a:lnTo>
                    <a:pt x="24" y="2"/>
                  </a:lnTo>
                  <a:lnTo>
                    <a:pt x="24" y="2"/>
                  </a:lnTo>
                  <a:lnTo>
                    <a:pt x="23" y="0"/>
                  </a:lnTo>
                  <a:lnTo>
                    <a:pt x="22" y="0"/>
                  </a:lnTo>
                  <a:lnTo>
                    <a:pt x="3" y="0"/>
                  </a:lnTo>
                  <a:lnTo>
                    <a:pt x="3" y="0"/>
                  </a:lnTo>
                  <a:lnTo>
                    <a:pt x="2" y="0"/>
                  </a:lnTo>
                  <a:lnTo>
                    <a:pt x="0" y="2"/>
                  </a:lnTo>
                  <a:lnTo>
                    <a:pt x="0" y="35"/>
                  </a:lnTo>
                  <a:lnTo>
                    <a:pt x="0" y="35"/>
                  </a:lnTo>
                  <a:lnTo>
                    <a:pt x="2" y="37"/>
                  </a:lnTo>
                  <a:lnTo>
                    <a:pt x="3" y="38"/>
                  </a:lnTo>
                  <a:lnTo>
                    <a:pt x="3" y="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84"/>
            <p:cNvSpPr>
              <a:spLocks/>
            </p:cNvSpPr>
            <p:nvPr/>
          </p:nvSpPr>
          <p:spPr bwMode="auto">
            <a:xfrm>
              <a:off x="6338888" y="1830388"/>
              <a:ext cx="38100" cy="36513"/>
            </a:xfrm>
            <a:custGeom>
              <a:avLst/>
              <a:gdLst>
                <a:gd name="T0" fmla="*/ 3 w 24"/>
                <a:gd name="T1" fmla="*/ 0 h 23"/>
                <a:gd name="T2" fmla="*/ 3 w 24"/>
                <a:gd name="T3" fmla="*/ 0 h 23"/>
                <a:gd name="T4" fmla="*/ 2 w 24"/>
                <a:gd name="T5" fmla="*/ 0 h 23"/>
                <a:gd name="T6" fmla="*/ 0 w 24"/>
                <a:gd name="T7" fmla="*/ 2 h 23"/>
                <a:gd name="T8" fmla="*/ 0 w 24"/>
                <a:gd name="T9" fmla="*/ 20 h 23"/>
                <a:gd name="T10" fmla="*/ 0 w 24"/>
                <a:gd name="T11" fmla="*/ 20 h 23"/>
                <a:gd name="T12" fmla="*/ 2 w 24"/>
                <a:gd name="T13" fmla="*/ 22 h 23"/>
                <a:gd name="T14" fmla="*/ 3 w 24"/>
                <a:gd name="T15" fmla="*/ 23 h 23"/>
                <a:gd name="T16" fmla="*/ 22 w 24"/>
                <a:gd name="T17" fmla="*/ 23 h 23"/>
                <a:gd name="T18" fmla="*/ 22 w 24"/>
                <a:gd name="T19" fmla="*/ 23 h 23"/>
                <a:gd name="T20" fmla="*/ 23 w 24"/>
                <a:gd name="T21" fmla="*/ 22 h 23"/>
                <a:gd name="T22" fmla="*/ 24 w 24"/>
                <a:gd name="T23" fmla="*/ 20 h 23"/>
                <a:gd name="T24" fmla="*/ 24 w 24"/>
                <a:gd name="T25" fmla="*/ 2 h 23"/>
                <a:gd name="T26" fmla="*/ 24 w 24"/>
                <a:gd name="T27" fmla="*/ 2 h 23"/>
                <a:gd name="T28" fmla="*/ 23 w 24"/>
                <a:gd name="T29" fmla="*/ 0 h 23"/>
                <a:gd name="T30" fmla="*/ 22 w 24"/>
                <a:gd name="T31" fmla="*/ 0 h 23"/>
                <a:gd name="T32" fmla="*/ 3 w 24"/>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3">
                  <a:moveTo>
                    <a:pt x="3" y="0"/>
                  </a:moveTo>
                  <a:lnTo>
                    <a:pt x="3" y="0"/>
                  </a:lnTo>
                  <a:lnTo>
                    <a:pt x="2" y="0"/>
                  </a:lnTo>
                  <a:lnTo>
                    <a:pt x="0" y="2"/>
                  </a:lnTo>
                  <a:lnTo>
                    <a:pt x="0" y="20"/>
                  </a:lnTo>
                  <a:lnTo>
                    <a:pt x="0" y="20"/>
                  </a:lnTo>
                  <a:lnTo>
                    <a:pt x="2" y="22"/>
                  </a:lnTo>
                  <a:lnTo>
                    <a:pt x="3" y="23"/>
                  </a:lnTo>
                  <a:lnTo>
                    <a:pt x="22" y="23"/>
                  </a:lnTo>
                  <a:lnTo>
                    <a:pt x="22" y="23"/>
                  </a:lnTo>
                  <a:lnTo>
                    <a:pt x="23" y="22"/>
                  </a:lnTo>
                  <a:lnTo>
                    <a:pt x="24" y="20"/>
                  </a:lnTo>
                  <a:lnTo>
                    <a:pt x="24" y="2"/>
                  </a:lnTo>
                  <a:lnTo>
                    <a:pt x="24" y="2"/>
                  </a:lnTo>
                  <a:lnTo>
                    <a:pt x="23" y="0"/>
                  </a:lnTo>
                  <a:lnTo>
                    <a:pt x="22" y="0"/>
                  </a:lnTo>
                  <a:lnTo>
                    <a:pt x="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385"/>
            <p:cNvSpPr>
              <a:spLocks/>
            </p:cNvSpPr>
            <p:nvPr/>
          </p:nvSpPr>
          <p:spPr bwMode="auto">
            <a:xfrm>
              <a:off x="6392863" y="1776413"/>
              <a:ext cx="36513" cy="90488"/>
            </a:xfrm>
            <a:custGeom>
              <a:avLst/>
              <a:gdLst>
                <a:gd name="T0" fmla="*/ 3 w 23"/>
                <a:gd name="T1" fmla="*/ 0 h 57"/>
                <a:gd name="T2" fmla="*/ 3 w 23"/>
                <a:gd name="T3" fmla="*/ 0 h 57"/>
                <a:gd name="T4" fmla="*/ 2 w 23"/>
                <a:gd name="T5" fmla="*/ 0 h 57"/>
                <a:gd name="T6" fmla="*/ 0 w 23"/>
                <a:gd name="T7" fmla="*/ 3 h 57"/>
                <a:gd name="T8" fmla="*/ 0 w 23"/>
                <a:gd name="T9" fmla="*/ 54 h 57"/>
                <a:gd name="T10" fmla="*/ 0 w 23"/>
                <a:gd name="T11" fmla="*/ 54 h 57"/>
                <a:gd name="T12" fmla="*/ 2 w 23"/>
                <a:gd name="T13" fmla="*/ 56 h 57"/>
                <a:gd name="T14" fmla="*/ 3 w 23"/>
                <a:gd name="T15" fmla="*/ 57 h 57"/>
                <a:gd name="T16" fmla="*/ 22 w 23"/>
                <a:gd name="T17" fmla="*/ 57 h 57"/>
                <a:gd name="T18" fmla="*/ 22 w 23"/>
                <a:gd name="T19" fmla="*/ 57 h 57"/>
                <a:gd name="T20" fmla="*/ 23 w 23"/>
                <a:gd name="T21" fmla="*/ 56 h 57"/>
                <a:gd name="T22" fmla="*/ 23 w 23"/>
                <a:gd name="T23" fmla="*/ 54 h 57"/>
                <a:gd name="T24" fmla="*/ 23 w 23"/>
                <a:gd name="T25" fmla="*/ 3 h 57"/>
                <a:gd name="T26" fmla="*/ 23 w 23"/>
                <a:gd name="T27" fmla="*/ 3 h 57"/>
                <a:gd name="T28" fmla="*/ 23 w 23"/>
                <a:gd name="T29" fmla="*/ 0 h 57"/>
                <a:gd name="T30" fmla="*/ 22 w 23"/>
                <a:gd name="T31" fmla="*/ 0 h 57"/>
                <a:gd name="T32" fmla="*/ 3 w 23"/>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57">
                  <a:moveTo>
                    <a:pt x="3" y="0"/>
                  </a:moveTo>
                  <a:lnTo>
                    <a:pt x="3" y="0"/>
                  </a:lnTo>
                  <a:lnTo>
                    <a:pt x="2" y="0"/>
                  </a:lnTo>
                  <a:lnTo>
                    <a:pt x="0" y="3"/>
                  </a:lnTo>
                  <a:lnTo>
                    <a:pt x="0" y="54"/>
                  </a:lnTo>
                  <a:lnTo>
                    <a:pt x="0" y="54"/>
                  </a:lnTo>
                  <a:lnTo>
                    <a:pt x="2" y="56"/>
                  </a:lnTo>
                  <a:lnTo>
                    <a:pt x="3" y="57"/>
                  </a:lnTo>
                  <a:lnTo>
                    <a:pt x="22" y="57"/>
                  </a:lnTo>
                  <a:lnTo>
                    <a:pt x="22" y="57"/>
                  </a:lnTo>
                  <a:lnTo>
                    <a:pt x="23" y="56"/>
                  </a:lnTo>
                  <a:lnTo>
                    <a:pt x="23" y="54"/>
                  </a:lnTo>
                  <a:lnTo>
                    <a:pt x="23" y="3"/>
                  </a:lnTo>
                  <a:lnTo>
                    <a:pt x="23" y="3"/>
                  </a:lnTo>
                  <a:lnTo>
                    <a:pt x="23" y="0"/>
                  </a:lnTo>
                  <a:lnTo>
                    <a:pt x="22" y="0"/>
                  </a:lnTo>
                  <a:lnTo>
                    <a:pt x="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386"/>
            <p:cNvSpPr>
              <a:spLocks/>
            </p:cNvSpPr>
            <p:nvPr/>
          </p:nvSpPr>
          <p:spPr bwMode="auto">
            <a:xfrm>
              <a:off x="6299201" y="1695450"/>
              <a:ext cx="139700" cy="101600"/>
            </a:xfrm>
            <a:custGeom>
              <a:avLst/>
              <a:gdLst>
                <a:gd name="T0" fmla="*/ 1 w 88"/>
                <a:gd name="T1" fmla="*/ 40 h 64"/>
                <a:gd name="T2" fmla="*/ 32 w 88"/>
                <a:gd name="T3" fmla="*/ 64 h 64"/>
                <a:gd name="T4" fmla="*/ 32 w 88"/>
                <a:gd name="T5" fmla="*/ 64 h 64"/>
                <a:gd name="T6" fmla="*/ 34 w 88"/>
                <a:gd name="T7" fmla="*/ 64 h 64"/>
                <a:gd name="T8" fmla="*/ 34 w 88"/>
                <a:gd name="T9" fmla="*/ 64 h 64"/>
                <a:gd name="T10" fmla="*/ 37 w 88"/>
                <a:gd name="T11" fmla="*/ 64 h 64"/>
                <a:gd name="T12" fmla="*/ 76 w 88"/>
                <a:gd name="T13" fmla="*/ 19 h 64"/>
                <a:gd name="T14" fmla="*/ 82 w 88"/>
                <a:gd name="T15" fmla="*/ 24 h 64"/>
                <a:gd name="T16" fmla="*/ 82 w 88"/>
                <a:gd name="T17" fmla="*/ 24 h 64"/>
                <a:gd name="T18" fmla="*/ 84 w 88"/>
                <a:gd name="T19" fmla="*/ 24 h 64"/>
                <a:gd name="T20" fmla="*/ 84 w 88"/>
                <a:gd name="T21" fmla="*/ 24 h 64"/>
                <a:gd name="T22" fmla="*/ 85 w 88"/>
                <a:gd name="T23" fmla="*/ 24 h 64"/>
                <a:gd name="T24" fmla="*/ 85 w 88"/>
                <a:gd name="T25" fmla="*/ 24 h 64"/>
                <a:gd name="T26" fmla="*/ 86 w 88"/>
                <a:gd name="T27" fmla="*/ 21 h 64"/>
                <a:gd name="T28" fmla="*/ 88 w 88"/>
                <a:gd name="T29" fmla="*/ 3 h 64"/>
                <a:gd name="T30" fmla="*/ 88 w 88"/>
                <a:gd name="T31" fmla="*/ 3 h 64"/>
                <a:gd name="T32" fmla="*/ 86 w 88"/>
                <a:gd name="T33" fmla="*/ 1 h 64"/>
                <a:gd name="T34" fmla="*/ 86 w 88"/>
                <a:gd name="T35" fmla="*/ 1 h 64"/>
                <a:gd name="T36" fmla="*/ 84 w 88"/>
                <a:gd name="T37" fmla="*/ 0 h 64"/>
                <a:gd name="T38" fmla="*/ 67 w 88"/>
                <a:gd name="T39" fmla="*/ 6 h 64"/>
                <a:gd name="T40" fmla="*/ 67 w 88"/>
                <a:gd name="T41" fmla="*/ 6 h 64"/>
                <a:gd name="T42" fmla="*/ 64 w 88"/>
                <a:gd name="T43" fmla="*/ 7 h 64"/>
                <a:gd name="T44" fmla="*/ 64 w 88"/>
                <a:gd name="T45" fmla="*/ 7 h 64"/>
                <a:gd name="T46" fmla="*/ 65 w 88"/>
                <a:gd name="T47" fmla="*/ 10 h 64"/>
                <a:gd name="T48" fmla="*/ 71 w 88"/>
                <a:gd name="T49" fmla="*/ 14 h 64"/>
                <a:gd name="T50" fmla="*/ 34 w 88"/>
                <a:gd name="T51" fmla="*/ 55 h 64"/>
                <a:gd name="T52" fmla="*/ 5 w 88"/>
                <a:gd name="T53" fmla="*/ 34 h 64"/>
                <a:gd name="T54" fmla="*/ 5 w 88"/>
                <a:gd name="T55" fmla="*/ 34 h 64"/>
                <a:gd name="T56" fmla="*/ 3 w 88"/>
                <a:gd name="T57" fmla="*/ 33 h 64"/>
                <a:gd name="T58" fmla="*/ 1 w 88"/>
                <a:gd name="T59" fmla="*/ 34 h 64"/>
                <a:gd name="T60" fmla="*/ 1 w 88"/>
                <a:gd name="T61" fmla="*/ 34 h 64"/>
                <a:gd name="T62" fmla="*/ 0 w 88"/>
                <a:gd name="T63" fmla="*/ 37 h 64"/>
                <a:gd name="T64" fmla="*/ 1 w 88"/>
                <a:gd name="T65" fmla="*/ 40 h 64"/>
                <a:gd name="T66" fmla="*/ 1 w 88"/>
                <a:gd name="T67"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64">
                  <a:moveTo>
                    <a:pt x="1" y="40"/>
                  </a:moveTo>
                  <a:lnTo>
                    <a:pt x="32" y="64"/>
                  </a:lnTo>
                  <a:lnTo>
                    <a:pt x="32" y="64"/>
                  </a:lnTo>
                  <a:lnTo>
                    <a:pt x="34" y="64"/>
                  </a:lnTo>
                  <a:lnTo>
                    <a:pt x="34" y="64"/>
                  </a:lnTo>
                  <a:lnTo>
                    <a:pt x="37" y="64"/>
                  </a:lnTo>
                  <a:lnTo>
                    <a:pt x="76" y="19"/>
                  </a:lnTo>
                  <a:lnTo>
                    <a:pt x="82" y="24"/>
                  </a:lnTo>
                  <a:lnTo>
                    <a:pt x="82" y="24"/>
                  </a:lnTo>
                  <a:lnTo>
                    <a:pt x="84" y="24"/>
                  </a:lnTo>
                  <a:lnTo>
                    <a:pt x="84" y="24"/>
                  </a:lnTo>
                  <a:lnTo>
                    <a:pt x="85" y="24"/>
                  </a:lnTo>
                  <a:lnTo>
                    <a:pt x="85" y="24"/>
                  </a:lnTo>
                  <a:lnTo>
                    <a:pt x="86" y="21"/>
                  </a:lnTo>
                  <a:lnTo>
                    <a:pt x="88" y="3"/>
                  </a:lnTo>
                  <a:lnTo>
                    <a:pt x="88" y="3"/>
                  </a:lnTo>
                  <a:lnTo>
                    <a:pt x="86" y="1"/>
                  </a:lnTo>
                  <a:lnTo>
                    <a:pt x="86" y="1"/>
                  </a:lnTo>
                  <a:lnTo>
                    <a:pt x="84" y="0"/>
                  </a:lnTo>
                  <a:lnTo>
                    <a:pt x="67" y="6"/>
                  </a:lnTo>
                  <a:lnTo>
                    <a:pt x="67" y="6"/>
                  </a:lnTo>
                  <a:lnTo>
                    <a:pt x="64" y="7"/>
                  </a:lnTo>
                  <a:lnTo>
                    <a:pt x="64" y="7"/>
                  </a:lnTo>
                  <a:lnTo>
                    <a:pt x="65" y="10"/>
                  </a:lnTo>
                  <a:lnTo>
                    <a:pt x="71" y="14"/>
                  </a:lnTo>
                  <a:lnTo>
                    <a:pt x="34" y="55"/>
                  </a:lnTo>
                  <a:lnTo>
                    <a:pt x="5" y="34"/>
                  </a:lnTo>
                  <a:lnTo>
                    <a:pt x="5" y="34"/>
                  </a:lnTo>
                  <a:lnTo>
                    <a:pt x="3" y="33"/>
                  </a:lnTo>
                  <a:lnTo>
                    <a:pt x="1" y="34"/>
                  </a:lnTo>
                  <a:lnTo>
                    <a:pt x="1" y="34"/>
                  </a:lnTo>
                  <a:lnTo>
                    <a:pt x="0" y="37"/>
                  </a:lnTo>
                  <a:lnTo>
                    <a:pt x="1" y="40"/>
                  </a:lnTo>
                  <a:lnTo>
                    <a:pt x="1" y="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组合 67"/>
          <p:cNvGrpSpPr/>
          <p:nvPr/>
        </p:nvGrpSpPr>
        <p:grpSpPr>
          <a:xfrm>
            <a:off x="5794102" y="3606963"/>
            <a:ext cx="549042" cy="544783"/>
            <a:chOff x="5843588" y="2103438"/>
            <a:chExt cx="204788" cy="203200"/>
          </a:xfrm>
        </p:grpSpPr>
        <p:sp>
          <p:nvSpPr>
            <p:cNvPr id="69" name="Freeform 322"/>
            <p:cNvSpPr>
              <a:spLocks/>
            </p:cNvSpPr>
            <p:nvPr/>
          </p:nvSpPr>
          <p:spPr bwMode="auto">
            <a:xfrm>
              <a:off x="5872163" y="2254250"/>
              <a:ext cx="90488" cy="4763"/>
            </a:xfrm>
            <a:custGeom>
              <a:avLst/>
              <a:gdLst>
                <a:gd name="T0" fmla="*/ 56 w 57"/>
                <a:gd name="T1" fmla="*/ 0 h 3"/>
                <a:gd name="T2" fmla="*/ 2 w 57"/>
                <a:gd name="T3" fmla="*/ 0 h 3"/>
                <a:gd name="T4" fmla="*/ 2 w 57"/>
                <a:gd name="T5" fmla="*/ 0 h 3"/>
                <a:gd name="T6" fmla="*/ 0 w 57"/>
                <a:gd name="T7" fmla="*/ 0 h 3"/>
                <a:gd name="T8" fmla="*/ 0 w 57"/>
                <a:gd name="T9" fmla="*/ 2 h 3"/>
                <a:gd name="T10" fmla="*/ 0 w 57"/>
                <a:gd name="T11" fmla="*/ 2 h 3"/>
                <a:gd name="T12" fmla="*/ 0 w 57"/>
                <a:gd name="T13" fmla="*/ 3 h 3"/>
                <a:gd name="T14" fmla="*/ 2 w 57"/>
                <a:gd name="T15" fmla="*/ 3 h 3"/>
                <a:gd name="T16" fmla="*/ 56 w 57"/>
                <a:gd name="T17" fmla="*/ 3 h 3"/>
                <a:gd name="T18" fmla="*/ 56 w 57"/>
                <a:gd name="T19" fmla="*/ 3 h 3"/>
                <a:gd name="T20" fmla="*/ 57 w 57"/>
                <a:gd name="T21" fmla="*/ 3 h 3"/>
                <a:gd name="T22" fmla="*/ 57 w 57"/>
                <a:gd name="T23" fmla="*/ 2 h 3"/>
                <a:gd name="T24" fmla="*/ 57 w 57"/>
                <a:gd name="T25" fmla="*/ 2 h 3"/>
                <a:gd name="T26" fmla="*/ 57 w 57"/>
                <a:gd name="T27" fmla="*/ 0 h 3"/>
                <a:gd name="T28" fmla="*/ 56 w 57"/>
                <a:gd name="T29" fmla="*/ 0 h 3"/>
                <a:gd name="T30" fmla="*/ 56 w 57"/>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3">
                  <a:moveTo>
                    <a:pt x="56" y="0"/>
                  </a:moveTo>
                  <a:lnTo>
                    <a:pt x="2" y="0"/>
                  </a:lnTo>
                  <a:lnTo>
                    <a:pt x="2" y="0"/>
                  </a:lnTo>
                  <a:lnTo>
                    <a:pt x="0" y="0"/>
                  </a:lnTo>
                  <a:lnTo>
                    <a:pt x="0" y="2"/>
                  </a:lnTo>
                  <a:lnTo>
                    <a:pt x="0" y="2"/>
                  </a:lnTo>
                  <a:lnTo>
                    <a:pt x="0" y="3"/>
                  </a:lnTo>
                  <a:lnTo>
                    <a:pt x="2" y="3"/>
                  </a:lnTo>
                  <a:lnTo>
                    <a:pt x="56" y="3"/>
                  </a:lnTo>
                  <a:lnTo>
                    <a:pt x="56" y="3"/>
                  </a:lnTo>
                  <a:lnTo>
                    <a:pt x="57" y="3"/>
                  </a:lnTo>
                  <a:lnTo>
                    <a:pt x="57" y="2"/>
                  </a:lnTo>
                  <a:lnTo>
                    <a:pt x="57" y="2"/>
                  </a:lnTo>
                  <a:lnTo>
                    <a:pt x="57" y="0"/>
                  </a:lnTo>
                  <a:lnTo>
                    <a:pt x="56" y="0"/>
                  </a:lnTo>
                  <a:lnTo>
                    <a:pt x="5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323"/>
            <p:cNvSpPr>
              <a:spLocks/>
            </p:cNvSpPr>
            <p:nvPr/>
          </p:nvSpPr>
          <p:spPr bwMode="auto">
            <a:xfrm>
              <a:off x="5872163" y="2230438"/>
              <a:ext cx="90488" cy="6350"/>
            </a:xfrm>
            <a:custGeom>
              <a:avLst/>
              <a:gdLst>
                <a:gd name="T0" fmla="*/ 56 w 57"/>
                <a:gd name="T1" fmla="*/ 0 h 4"/>
                <a:gd name="T2" fmla="*/ 2 w 57"/>
                <a:gd name="T3" fmla="*/ 0 h 4"/>
                <a:gd name="T4" fmla="*/ 2 w 57"/>
                <a:gd name="T5" fmla="*/ 0 h 4"/>
                <a:gd name="T6" fmla="*/ 0 w 57"/>
                <a:gd name="T7" fmla="*/ 1 h 4"/>
                <a:gd name="T8" fmla="*/ 0 w 57"/>
                <a:gd name="T9" fmla="*/ 2 h 4"/>
                <a:gd name="T10" fmla="*/ 0 w 57"/>
                <a:gd name="T11" fmla="*/ 2 h 4"/>
                <a:gd name="T12" fmla="*/ 0 w 57"/>
                <a:gd name="T13" fmla="*/ 2 h 4"/>
                <a:gd name="T14" fmla="*/ 2 w 57"/>
                <a:gd name="T15" fmla="*/ 4 h 4"/>
                <a:gd name="T16" fmla="*/ 56 w 57"/>
                <a:gd name="T17" fmla="*/ 4 h 4"/>
                <a:gd name="T18" fmla="*/ 56 w 57"/>
                <a:gd name="T19" fmla="*/ 4 h 4"/>
                <a:gd name="T20" fmla="*/ 57 w 57"/>
                <a:gd name="T21" fmla="*/ 2 h 4"/>
                <a:gd name="T22" fmla="*/ 57 w 57"/>
                <a:gd name="T23" fmla="*/ 2 h 4"/>
                <a:gd name="T24" fmla="*/ 57 w 57"/>
                <a:gd name="T25" fmla="*/ 2 h 4"/>
                <a:gd name="T26" fmla="*/ 57 w 57"/>
                <a:gd name="T27" fmla="*/ 1 h 4"/>
                <a:gd name="T28" fmla="*/ 56 w 57"/>
                <a:gd name="T29" fmla="*/ 0 h 4"/>
                <a:gd name="T30" fmla="*/ 56 w 5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4">
                  <a:moveTo>
                    <a:pt x="56" y="0"/>
                  </a:moveTo>
                  <a:lnTo>
                    <a:pt x="2" y="0"/>
                  </a:lnTo>
                  <a:lnTo>
                    <a:pt x="2" y="0"/>
                  </a:lnTo>
                  <a:lnTo>
                    <a:pt x="0" y="1"/>
                  </a:lnTo>
                  <a:lnTo>
                    <a:pt x="0" y="2"/>
                  </a:lnTo>
                  <a:lnTo>
                    <a:pt x="0" y="2"/>
                  </a:lnTo>
                  <a:lnTo>
                    <a:pt x="0" y="2"/>
                  </a:lnTo>
                  <a:lnTo>
                    <a:pt x="2" y="4"/>
                  </a:lnTo>
                  <a:lnTo>
                    <a:pt x="56" y="4"/>
                  </a:lnTo>
                  <a:lnTo>
                    <a:pt x="56" y="4"/>
                  </a:lnTo>
                  <a:lnTo>
                    <a:pt x="57" y="2"/>
                  </a:lnTo>
                  <a:lnTo>
                    <a:pt x="57" y="2"/>
                  </a:lnTo>
                  <a:lnTo>
                    <a:pt x="57" y="2"/>
                  </a:lnTo>
                  <a:lnTo>
                    <a:pt x="57" y="1"/>
                  </a:lnTo>
                  <a:lnTo>
                    <a:pt x="56" y="0"/>
                  </a:lnTo>
                  <a:lnTo>
                    <a:pt x="5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324"/>
            <p:cNvSpPr>
              <a:spLocks/>
            </p:cNvSpPr>
            <p:nvPr/>
          </p:nvSpPr>
          <p:spPr bwMode="auto">
            <a:xfrm>
              <a:off x="5872163" y="2206625"/>
              <a:ext cx="90488" cy="4763"/>
            </a:xfrm>
            <a:custGeom>
              <a:avLst/>
              <a:gdLst>
                <a:gd name="T0" fmla="*/ 56 w 57"/>
                <a:gd name="T1" fmla="*/ 0 h 3"/>
                <a:gd name="T2" fmla="*/ 2 w 57"/>
                <a:gd name="T3" fmla="*/ 0 h 3"/>
                <a:gd name="T4" fmla="*/ 2 w 57"/>
                <a:gd name="T5" fmla="*/ 0 h 3"/>
                <a:gd name="T6" fmla="*/ 0 w 57"/>
                <a:gd name="T7" fmla="*/ 0 h 3"/>
                <a:gd name="T8" fmla="*/ 0 w 57"/>
                <a:gd name="T9" fmla="*/ 2 h 3"/>
                <a:gd name="T10" fmla="*/ 0 w 57"/>
                <a:gd name="T11" fmla="*/ 2 h 3"/>
                <a:gd name="T12" fmla="*/ 0 w 57"/>
                <a:gd name="T13" fmla="*/ 3 h 3"/>
                <a:gd name="T14" fmla="*/ 2 w 57"/>
                <a:gd name="T15" fmla="*/ 3 h 3"/>
                <a:gd name="T16" fmla="*/ 56 w 57"/>
                <a:gd name="T17" fmla="*/ 3 h 3"/>
                <a:gd name="T18" fmla="*/ 56 w 57"/>
                <a:gd name="T19" fmla="*/ 3 h 3"/>
                <a:gd name="T20" fmla="*/ 57 w 57"/>
                <a:gd name="T21" fmla="*/ 3 h 3"/>
                <a:gd name="T22" fmla="*/ 57 w 57"/>
                <a:gd name="T23" fmla="*/ 2 h 3"/>
                <a:gd name="T24" fmla="*/ 57 w 57"/>
                <a:gd name="T25" fmla="*/ 2 h 3"/>
                <a:gd name="T26" fmla="*/ 57 w 57"/>
                <a:gd name="T27" fmla="*/ 0 h 3"/>
                <a:gd name="T28" fmla="*/ 56 w 57"/>
                <a:gd name="T29" fmla="*/ 0 h 3"/>
                <a:gd name="T30" fmla="*/ 56 w 57"/>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3">
                  <a:moveTo>
                    <a:pt x="56" y="0"/>
                  </a:moveTo>
                  <a:lnTo>
                    <a:pt x="2" y="0"/>
                  </a:lnTo>
                  <a:lnTo>
                    <a:pt x="2" y="0"/>
                  </a:lnTo>
                  <a:lnTo>
                    <a:pt x="0" y="0"/>
                  </a:lnTo>
                  <a:lnTo>
                    <a:pt x="0" y="2"/>
                  </a:lnTo>
                  <a:lnTo>
                    <a:pt x="0" y="2"/>
                  </a:lnTo>
                  <a:lnTo>
                    <a:pt x="0" y="3"/>
                  </a:lnTo>
                  <a:lnTo>
                    <a:pt x="2" y="3"/>
                  </a:lnTo>
                  <a:lnTo>
                    <a:pt x="56" y="3"/>
                  </a:lnTo>
                  <a:lnTo>
                    <a:pt x="56" y="3"/>
                  </a:lnTo>
                  <a:lnTo>
                    <a:pt x="57" y="3"/>
                  </a:lnTo>
                  <a:lnTo>
                    <a:pt x="57" y="2"/>
                  </a:lnTo>
                  <a:lnTo>
                    <a:pt x="57" y="2"/>
                  </a:lnTo>
                  <a:lnTo>
                    <a:pt x="57" y="0"/>
                  </a:lnTo>
                  <a:lnTo>
                    <a:pt x="56" y="0"/>
                  </a:lnTo>
                  <a:lnTo>
                    <a:pt x="5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325"/>
            <p:cNvSpPr>
              <a:spLocks/>
            </p:cNvSpPr>
            <p:nvPr/>
          </p:nvSpPr>
          <p:spPr bwMode="auto">
            <a:xfrm>
              <a:off x="5872163" y="2184400"/>
              <a:ext cx="42863" cy="4763"/>
            </a:xfrm>
            <a:custGeom>
              <a:avLst/>
              <a:gdLst>
                <a:gd name="T0" fmla="*/ 2 w 27"/>
                <a:gd name="T1" fmla="*/ 3 h 3"/>
                <a:gd name="T2" fmla="*/ 26 w 27"/>
                <a:gd name="T3" fmla="*/ 3 h 3"/>
                <a:gd name="T4" fmla="*/ 26 w 27"/>
                <a:gd name="T5" fmla="*/ 3 h 3"/>
                <a:gd name="T6" fmla="*/ 27 w 27"/>
                <a:gd name="T7" fmla="*/ 3 h 3"/>
                <a:gd name="T8" fmla="*/ 27 w 27"/>
                <a:gd name="T9" fmla="*/ 2 h 3"/>
                <a:gd name="T10" fmla="*/ 27 w 27"/>
                <a:gd name="T11" fmla="*/ 2 h 3"/>
                <a:gd name="T12" fmla="*/ 27 w 27"/>
                <a:gd name="T13" fmla="*/ 0 h 3"/>
                <a:gd name="T14" fmla="*/ 26 w 27"/>
                <a:gd name="T15" fmla="*/ 0 h 3"/>
                <a:gd name="T16" fmla="*/ 2 w 27"/>
                <a:gd name="T17" fmla="*/ 0 h 3"/>
                <a:gd name="T18" fmla="*/ 2 w 27"/>
                <a:gd name="T19" fmla="*/ 0 h 3"/>
                <a:gd name="T20" fmla="*/ 0 w 27"/>
                <a:gd name="T21" fmla="*/ 0 h 3"/>
                <a:gd name="T22" fmla="*/ 0 w 27"/>
                <a:gd name="T23" fmla="*/ 2 h 3"/>
                <a:gd name="T24" fmla="*/ 0 w 27"/>
                <a:gd name="T25" fmla="*/ 2 h 3"/>
                <a:gd name="T26" fmla="*/ 0 w 27"/>
                <a:gd name="T27" fmla="*/ 3 h 3"/>
                <a:gd name="T28" fmla="*/ 2 w 27"/>
                <a:gd name="T29" fmla="*/ 3 h 3"/>
                <a:gd name="T30" fmla="*/ 2 w 27"/>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
                  <a:moveTo>
                    <a:pt x="2" y="3"/>
                  </a:moveTo>
                  <a:lnTo>
                    <a:pt x="26" y="3"/>
                  </a:lnTo>
                  <a:lnTo>
                    <a:pt x="26" y="3"/>
                  </a:lnTo>
                  <a:lnTo>
                    <a:pt x="27" y="3"/>
                  </a:lnTo>
                  <a:lnTo>
                    <a:pt x="27" y="2"/>
                  </a:lnTo>
                  <a:lnTo>
                    <a:pt x="27" y="2"/>
                  </a:lnTo>
                  <a:lnTo>
                    <a:pt x="27" y="0"/>
                  </a:lnTo>
                  <a:lnTo>
                    <a:pt x="26" y="0"/>
                  </a:lnTo>
                  <a:lnTo>
                    <a:pt x="2" y="0"/>
                  </a:lnTo>
                  <a:lnTo>
                    <a:pt x="2" y="0"/>
                  </a:lnTo>
                  <a:lnTo>
                    <a:pt x="0" y="0"/>
                  </a:lnTo>
                  <a:lnTo>
                    <a:pt x="0" y="2"/>
                  </a:lnTo>
                  <a:lnTo>
                    <a:pt x="0" y="2"/>
                  </a:lnTo>
                  <a:lnTo>
                    <a:pt x="0" y="3"/>
                  </a:lnTo>
                  <a:lnTo>
                    <a:pt x="2" y="3"/>
                  </a:lnTo>
                  <a:lnTo>
                    <a:pt x="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326"/>
            <p:cNvSpPr>
              <a:spLocks noEditPoints="1"/>
            </p:cNvSpPr>
            <p:nvPr/>
          </p:nvSpPr>
          <p:spPr bwMode="auto">
            <a:xfrm>
              <a:off x="5843588" y="2103438"/>
              <a:ext cx="149225" cy="203200"/>
            </a:xfrm>
            <a:custGeom>
              <a:avLst/>
              <a:gdLst>
                <a:gd name="T0" fmla="*/ 75 w 94"/>
                <a:gd name="T1" fmla="*/ 1 h 128"/>
                <a:gd name="T2" fmla="*/ 75 w 94"/>
                <a:gd name="T3" fmla="*/ 1 h 128"/>
                <a:gd name="T4" fmla="*/ 72 w 94"/>
                <a:gd name="T5" fmla="*/ 0 h 128"/>
                <a:gd name="T6" fmla="*/ 4 w 94"/>
                <a:gd name="T7" fmla="*/ 0 h 128"/>
                <a:gd name="T8" fmla="*/ 4 w 94"/>
                <a:gd name="T9" fmla="*/ 0 h 128"/>
                <a:gd name="T10" fmla="*/ 1 w 94"/>
                <a:gd name="T11" fmla="*/ 1 h 128"/>
                <a:gd name="T12" fmla="*/ 0 w 94"/>
                <a:gd name="T13" fmla="*/ 6 h 128"/>
                <a:gd name="T14" fmla="*/ 0 w 94"/>
                <a:gd name="T15" fmla="*/ 124 h 128"/>
                <a:gd name="T16" fmla="*/ 0 w 94"/>
                <a:gd name="T17" fmla="*/ 124 h 128"/>
                <a:gd name="T18" fmla="*/ 1 w 94"/>
                <a:gd name="T19" fmla="*/ 126 h 128"/>
                <a:gd name="T20" fmla="*/ 4 w 94"/>
                <a:gd name="T21" fmla="*/ 128 h 128"/>
                <a:gd name="T22" fmla="*/ 89 w 94"/>
                <a:gd name="T23" fmla="*/ 128 h 128"/>
                <a:gd name="T24" fmla="*/ 89 w 94"/>
                <a:gd name="T25" fmla="*/ 128 h 128"/>
                <a:gd name="T26" fmla="*/ 92 w 94"/>
                <a:gd name="T27" fmla="*/ 126 h 128"/>
                <a:gd name="T28" fmla="*/ 94 w 94"/>
                <a:gd name="T29" fmla="*/ 124 h 128"/>
                <a:gd name="T30" fmla="*/ 94 w 94"/>
                <a:gd name="T31" fmla="*/ 21 h 128"/>
                <a:gd name="T32" fmla="*/ 94 w 94"/>
                <a:gd name="T33" fmla="*/ 21 h 128"/>
                <a:gd name="T34" fmla="*/ 92 w 94"/>
                <a:gd name="T35" fmla="*/ 19 h 128"/>
                <a:gd name="T36" fmla="*/ 75 w 94"/>
                <a:gd name="T37" fmla="*/ 1 h 128"/>
                <a:gd name="T38" fmla="*/ 8 w 94"/>
                <a:gd name="T39" fmla="*/ 119 h 128"/>
                <a:gd name="T40" fmla="*/ 8 w 94"/>
                <a:gd name="T41" fmla="*/ 10 h 128"/>
                <a:gd name="T42" fmla="*/ 68 w 94"/>
                <a:gd name="T43" fmla="*/ 10 h 128"/>
                <a:gd name="T44" fmla="*/ 68 w 94"/>
                <a:gd name="T45" fmla="*/ 24 h 128"/>
                <a:gd name="T46" fmla="*/ 68 w 94"/>
                <a:gd name="T47" fmla="*/ 24 h 128"/>
                <a:gd name="T48" fmla="*/ 68 w 94"/>
                <a:gd name="T49" fmla="*/ 26 h 128"/>
                <a:gd name="T50" fmla="*/ 69 w 94"/>
                <a:gd name="T51" fmla="*/ 27 h 128"/>
                <a:gd name="T52" fmla="*/ 85 w 94"/>
                <a:gd name="T53" fmla="*/ 27 h 128"/>
                <a:gd name="T54" fmla="*/ 85 w 94"/>
                <a:gd name="T55" fmla="*/ 119 h 128"/>
                <a:gd name="T56" fmla="*/ 8 w 94"/>
                <a:gd name="T57"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4" h="128">
                  <a:moveTo>
                    <a:pt x="75" y="1"/>
                  </a:moveTo>
                  <a:lnTo>
                    <a:pt x="75" y="1"/>
                  </a:lnTo>
                  <a:lnTo>
                    <a:pt x="72" y="0"/>
                  </a:lnTo>
                  <a:lnTo>
                    <a:pt x="4" y="0"/>
                  </a:lnTo>
                  <a:lnTo>
                    <a:pt x="4" y="0"/>
                  </a:lnTo>
                  <a:lnTo>
                    <a:pt x="1" y="1"/>
                  </a:lnTo>
                  <a:lnTo>
                    <a:pt x="0" y="6"/>
                  </a:lnTo>
                  <a:lnTo>
                    <a:pt x="0" y="124"/>
                  </a:lnTo>
                  <a:lnTo>
                    <a:pt x="0" y="124"/>
                  </a:lnTo>
                  <a:lnTo>
                    <a:pt x="1" y="126"/>
                  </a:lnTo>
                  <a:lnTo>
                    <a:pt x="4" y="128"/>
                  </a:lnTo>
                  <a:lnTo>
                    <a:pt x="89" y="128"/>
                  </a:lnTo>
                  <a:lnTo>
                    <a:pt x="89" y="128"/>
                  </a:lnTo>
                  <a:lnTo>
                    <a:pt x="92" y="126"/>
                  </a:lnTo>
                  <a:lnTo>
                    <a:pt x="94" y="124"/>
                  </a:lnTo>
                  <a:lnTo>
                    <a:pt x="94" y="21"/>
                  </a:lnTo>
                  <a:lnTo>
                    <a:pt x="94" y="21"/>
                  </a:lnTo>
                  <a:lnTo>
                    <a:pt x="92" y="19"/>
                  </a:lnTo>
                  <a:lnTo>
                    <a:pt x="75" y="1"/>
                  </a:lnTo>
                  <a:close/>
                  <a:moveTo>
                    <a:pt x="8" y="119"/>
                  </a:moveTo>
                  <a:lnTo>
                    <a:pt x="8" y="10"/>
                  </a:lnTo>
                  <a:lnTo>
                    <a:pt x="68" y="10"/>
                  </a:lnTo>
                  <a:lnTo>
                    <a:pt x="68" y="24"/>
                  </a:lnTo>
                  <a:lnTo>
                    <a:pt x="68" y="24"/>
                  </a:lnTo>
                  <a:lnTo>
                    <a:pt x="68" y="26"/>
                  </a:lnTo>
                  <a:lnTo>
                    <a:pt x="69" y="27"/>
                  </a:lnTo>
                  <a:lnTo>
                    <a:pt x="85" y="27"/>
                  </a:lnTo>
                  <a:lnTo>
                    <a:pt x="85" y="119"/>
                  </a:lnTo>
                  <a:lnTo>
                    <a:pt x="8" y="1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327"/>
            <p:cNvSpPr>
              <a:spLocks noEditPoints="1"/>
            </p:cNvSpPr>
            <p:nvPr/>
          </p:nvSpPr>
          <p:spPr bwMode="auto">
            <a:xfrm>
              <a:off x="6008688" y="2112963"/>
              <a:ext cx="39688" cy="190500"/>
            </a:xfrm>
            <a:custGeom>
              <a:avLst/>
              <a:gdLst>
                <a:gd name="T0" fmla="*/ 22 w 25"/>
                <a:gd name="T1" fmla="*/ 0 h 120"/>
                <a:gd name="T2" fmla="*/ 2 w 25"/>
                <a:gd name="T3" fmla="*/ 0 h 120"/>
                <a:gd name="T4" fmla="*/ 2 w 25"/>
                <a:gd name="T5" fmla="*/ 0 h 120"/>
                <a:gd name="T6" fmla="*/ 1 w 25"/>
                <a:gd name="T7" fmla="*/ 1 h 120"/>
                <a:gd name="T8" fmla="*/ 0 w 25"/>
                <a:gd name="T9" fmla="*/ 3 h 120"/>
                <a:gd name="T10" fmla="*/ 0 w 25"/>
                <a:gd name="T11" fmla="*/ 95 h 120"/>
                <a:gd name="T12" fmla="*/ 0 w 25"/>
                <a:gd name="T13" fmla="*/ 95 h 120"/>
                <a:gd name="T14" fmla="*/ 0 w 25"/>
                <a:gd name="T15" fmla="*/ 95 h 120"/>
                <a:gd name="T16" fmla="*/ 9 w 25"/>
                <a:gd name="T17" fmla="*/ 119 h 120"/>
                <a:gd name="T18" fmla="*/ 9 w 25"/>
                <a:gd name="T19" fmla="*/ 119 h 120"/>
                <a:gd name="T20" fmla="*/ 11 w 25"/>
                <a:gd name="T21" fmla="*/ 120 h 120"/>
                <a:gd name="T22" fmla="*/ 12 w 25"/>
                <a:gd name="T23" fmla="*/ 120 h 120"/>
                <a:gd name="T24" fmla="*/ 12 w 25"/>
                <a:gd name="T25" fmla="*/ 120 h 120"/>
                <a:gd name="T26" fmla="*/ 14 w 25"/>
                <a:gd name="T27" fmla="*/ 120 h 120"/>
                <a:gd name="T28" fmla="*/ 15 w 25"/>
                <a:gd name="T29" fmla="*/ 119 h 120"/>
                <a:gd name="T30" fmla="*/ 25 w 25"/>
                <a:gd name="T31" fmla="*/ 95 h 120"/>
                <a:gd name="T32" fmla="*/ 25 w 25"/>
                <a:gd name="T33" fmla="*/ 95 h 120"/>
                <a:gd name="T34" fmla="*/ 25 w 25"/>
                <a:gd name="T35" fmla="*/ 95 h 120"/>
                <a:gd name="T36" fmla="*/ 25 w 25"/>
                <a:gd name="T37" fmla="*/ 3 h 120"/>
                <a:gd name="T38" fmla="*/ 25 w 25"/>
                <a:gd name="T39" fmla="*/ 3 h 120"/>
                <a:gd name="T40" fmla="*/ 25 w 25"/>
                <a:gd name="T41" fmla="*/ 1 h 120"/>
                <a:gd name="T42" fmla="*/ 22 w 25"/>
                <a:gd name="T43" fmla="*/ 0 h 120"/>
                <a:gd name="T44" fmla="*/ 22 w 25"/>
                <a:gd name="T45" fmla="*/ 0 h 120"/>
                <a:gd name="T46" fmla="*/ 19 w 25"/>
                <a:gd name="T47" fmla="*/ 93 h 120"/>
                <a:gd name="T48" fmla="*/ 17 w 25"/>
                <a:gd name="T49" fmla="*/ 103 h 120"/>
                <a:gd name="T50" fmla="*/ 9 w 25"/>
                <a:gd name="T51" fmla="*/ 103 h 120"/>
                <a:gd name="T52" fmla="*/ 5 w 25"/>
                <a:gd name="T53" fmla="*/ 93 h 120"/>
                <a:gd name="T54" fmla="*/ 5 w 25"/>
                <a:gd name="T55" fmla="*/ 5 h 120"/>
                <a:gd name="T56" fmla="*/ 12 w 25"/>
                <a:gd name="T57" fmla="*/ 5 h 120"/>
                <a:gd name="T58" fmla="*/ 12 w 25"/>
                <a:gd name="T59" fmla="*/ 5 h 120"/>
                <a:gd name="T60" fmla="*/ 12 w 25"/>
                <a:gd name="T61" fmla="*/ 89 h 120"/>
                <a:gd name="T62" fmla="*/ 12 w 25"/>
                <a:gd name="T63" fmla="*/ 89 h 120"/>
                <a:gd name="T64" fmla="*/ 12 w 25"/>
                <a:gd name="T65" fmla="*/ 91 h 120"/>
                <a:gd name="T66" fmla="*/ 14 w 25"/>
                <a:gd name="T67" fmla="*/ 92 h 120"/>
                <a:gd name="T68" fmla="*/ 14 w 25"/>
                <a:gd name="T69" fmla="*/ 92 h 120"/>
                <a:gd name="T70" fmla="*/ 15 w 25"/>
                <a:gd name="T71" fmla="*/ 91 h 120"/>
                <a:gd name="T72" fmla="*/ 15 w 25"/>
                <a:gd name="T73" fmla="*/ 89 h 120"/>
                <a:gd name="T74" fmla="*/ 15 w 25"/>
                <a:gd name="T75" fmla="*/ 5 h 120"/>
                <a:gd name="T76" fmla="*/ 15 w 25"/>
                <a:gd name="T77" fmla="*/ 5 h 120"/>
                <a:gd name="T78" fmla="*/ 19 w 25"/>
                <a:gd name="T79" fmla="*/ 5 h 120"/>
                <a:gd name="T80" fmla="*/ 19 w 25"/>
                <a:gd name="T81" fmla="*/ 9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 h="120">
                  <a:moveTo>
                    <a:pt x="22" y="0"/>
                  </a:moveTo>
                  <a:lnTo>
                    <a:pt x="2" y="0"/>
                  </a:lnTo>
                  <a:lnTo>
                    <a:pt x="2" y="0"/>
                  </a:lnTo>
                  <a:lnTo>
                    <a:pt x="1" y="1"/>
                  </a:lnTo>
                  <a:lnTo>
                    <a:pt x="0" y="3"/>
                  </a:lnTo>
                  <a:lnTo>
                    <a:pt x="0" y="95"/>
                  </a:lnTo>
                  <a:lnTo>
                    <a:pt x="0" y="95"/>
                  </a:lnTo>
                  <a:lnTo>
                    <a:pt x="0" y="95"/>
                  </a:lnTo>
                  <a:lnTo>
                    <a:pt x="9" y="119"/>
                  </a:lnTo>
                  <a:lnTo>
                    <a:pt x="9" y="119"/>
                  </a:lnTo>
                  <a:lnTo>
                    <a:pt x="11" y="120"/>
                  </a:lnTo>
                  <a:lnTo>
                    <a:pt x="12" y="120"/>
                  </a:lnTo>
                  <a:lnTo>
                    <a:pt x="12" y="120"/>
                  </a:lnTo>
                  <a:lnTo>
                    <a:pt x="14" y="120"/>
                  </a:lnTo>
                  <a:lnTo>
                    <a:pt x="15" y="119"/>
                  </a:lnTo>
                  <a:lnTo>
                    <a:pt x="25" y="95"/>
                  </a:lnTo>
                  <a:lnTo>
                    <a:pt x="25" y="95"/>
                  </a:lnTo>
                  <a:lnTo>
                    <a:pt x="25" y="95"/>
                  </a:lnTo>
                  <a:lnTo>
                    <a:pt x="25" y="3"/>
                  </a:lnTo>
                  <a:lnTo>
                    <a:pt x="25" y="3"/>
                  </a:lnTo>
                  <a:lnTo>
                    <a:pt x="25" y="1"/>
                  </a:lnTo>
                  <a:lnTo>
                    <a:pt x="22" y="0"/>
                  </a:lnTo>
                  <a:lnTo>
                    <a:pt x="22" y="0"/>
                  </a:lnTo>
                  <a:close/>
                  <a:moveTo>
                    <a:pt x="19" y="93"/>
                  </a:moveTo>
                  <a:lnTo>
                    <a:pt x="17" y="103"/>
                  </a:lnTo>
                  <a:lnTo>
                    <a:pt x="9" y="103"/>
                  </a:lnTo>
                  <a:lnTo>
                    <a:pt x="5" y="93"/>
                  </a:lnTo>
                  <a:lnTo>
                    <a:pt x="5" y="5"/>
                  </a:lnTo>
                  <a:lnTo>
                    <a:pt x="12" y="5"/>
                  </a:lnTo>
                  <a:lnTo>
                    <a:pt x="12" y="5"/>
                  </a:lnTo>
                  <a:lnTo>
                    <a:pt x="12" y="89"/>
                  </a:lnTo>
                  <a:lnTo>
                    <a:pt x="12" y="89"/>
                  </a:lnTo>
                  <a:lnTo>
                    <a:pt x="12" y="91"/>
                  </a:lnTo>
                  <a:lnTo>
                    <a:pt x="14" y="92"/>
                  </a:lnTo>
                  <a:lnTo>
                    <a:pt x="14" y="92"/>
                  </a:lnTo>
                  <a:lnTo>
                    <a:pt x="15" y="91"/>
                  </a:lnTo>
                  <a:lnTo>
                    <a:pt x="15" y="89"/>
                  </a:lnTo>
                  <a:lnTo>
                    <a:pt x="15" y="5"/>
                  </a:lnTo>
                  <a:lnTo>
                    <a:pt x="15" y="5"/>
                  </a:lnTo>
                  <a:lnTo>
                    <a:pt x="19" y="5"/>
                  </a:lnTo>
                  <a:lnTo>
                    <a:pt x="19" y="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p:cNvGrpSpPr/>
          <p:nvPr/>
        </p:nvGrpSpPr>
        <p:grpSpPr>
          <a:xfrm>
            <a:off x="7247338" y="3556497"/>
            <a:ext cx="565022" cy="650785"/>
            <a:chOff x="8751888" y="2517775"/>
            <a:chExt cx="177800" cy="204788"/>
          </a:xfrm>
        </p:grpSpPr>
        <p:sp>
          <p:nvSpPr>
            <p:cNvPr id="76" name="Freeform 443"/>
            <p:cNvSpPr>
              <a:spLocks/>
            </p:cNvSpPr>
            <p:nvPr/>
          </p:nvSpPr>
          <p:spPr bwMode="auto">
            <a:xfrm>
              <a:off x="8778875" y="2649538"/>
              <a:ext cx="14288" cy="12700"/>
            </a:xfrm>
            <a:custGeom>
              <a:avLst/>
              <a:gdLst>
                <a:gd name="T0" fmla="*/ 2 w 9"/>
                <a:gd name="T1" fmla="*/ 8 h 8"/>
                <a:gd name="T2" fmla="*/ 7 w 9"/>
                <a:gd name="T3" fmla="*/ 8 h 8"/>
                <a:gd name="T4" fmla="*/ 7 w 9"/>
                <a:gd name="T5" fmla="*/ 8 h 8"/>
                <a:gd name="T6" fmla="*/ 9 w 9"/>
                <a:gd name="T7" fmla="*/ 7 h 8"/>
                <a:gd name="T8" fmla="*/ 9 w 9"/>
                <a:gd name="T9" fmla="*/ 1 h 8"/>
                <a:gd name="T10" fmla="*/ 9 w 9"/>
                <a:gd name="T11" fmla="*/ 1 h 8"/>
                <a:gd name="T12" fmla="*/ 7 w 9"/>
                <a:gd name="T13" fmla="*/ 0 h 8"/>
                <a:gd name="T14" fmla="*/ 2 w 9"/>
                <a:gd name="T15" fmla="*/ 0 h 8"/>
                <a:gd name="T16" fmla="*/ 2 w 9"/>
                <a:gd name="T17" fmla="*/ 0 h 8"/>
                <a:gd name="T18" fmla="*/ 0 w 9"/>
                <a:gd name="T19" fmla="*/ 1 h 8"/>
                <a:gd name="T20" fmla="*/ 0 w 9"/>
                <a:gd name="T21" fmla="*/ 7 h 8"/>
                <a:gd name="T22" fmla="*/ 0 w 9"/>
                <a:gd name="T23" fmla="*/ 7 h 8"/>
                <a:gd name="T24" fmla="*/ 2 w 9"/>
                <a:gd name="T25" fmla="*/ 8 h 8"/>
                <a:gd name="T26" fmla="*/ 2 w 9"/>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8">
                  <a:moveTo>
                    <a:pt x="2" y="8"/>
                  </a:moveTo>
                  <a:lnTo>
                    <a:pt x="7" y="8"/>
                  </a:lnTo>
                  <a:lnTo>
                    <a:pt x="7" y="8"/>
                  </a:lnTo>
                  <a:lnTo>
                    <a:pt x="9" y="7"/>
                  </a:lnTo>
                  <a:lnTo>
                    <a:pt x="9" y="1"/>
                  </a:lnTo>
                  <a:lnTo>
                    <a:pt x="9" y="1"/>
                  </a:lnTo>
                  <a:lnTo>
                    <a:pt x="7" y="0"/>
                  </a:lnTo>
                  <a:lnTo>
                    <a:pt x="2" y="0"/>
                  </a:lnTo>
                  <a:lnTo>
                    <a:pt x="2" y="0"/>
                  </a:lnTo>
                  <a:lnTo>
                    <a:pt x="0" y="1"/>
                  </a:lnTo>
                  <a:lnTo>
                    <a:pt x="0" y="7"/>
                  </a:lnTo>
                  <a:lnTo>
                    <a:pt x="0" y="7"/>
                  </a:lnTo>
                  <a:lnTo>
                    <a:pt x="2" y="8"/>
                  </a:lnTo>
                  <a:lnTo>
                    <a:pt x="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444"/>
            <p:cNvSpPr>
              <a:spLocks/>
            </p:cNvSpPr>
            <p:nvPr/>
          </p:nvSpPr>
          <p:spPr bwMode="auto">
            <a:xfrm>
              <a:off x="8797925" y="2649538"/>
              <a:ext cx="12700" cy="12700"/>
            </a:xfrm>
            <a:custGeom>
              <a:avLst/>
              <a:gdLst>
                <a:gd name="T0" fmla="*/ 1 w 8"/>
                <a:gd name="T1" fmla="*/ 8 h 8"/>
                <a:gd name="T2" fmla="*/ 8 w 8"/>
                <a:gd name="T3" fmla="*/ 8 h 8"/>
                <a:gd name="T4" fmla="*/ 8 w 8"/>
                <a:gd name="T5" fmla="*/ 8 h 8"/>
                <a:gd name="T6" fmla="*/ 8 w 8"/>
                <a:gd name="T7" fmla="*/ 7 h 8"/>
                <a:gd name="T8" fmla="*/ 8 w 8"/>
                <a:gd name="T9" fmla="*/ 1 h 8"/>
                <a:gd name="T10" fmla="*/ 8 w 8"/>
                <a:gd name="T11" fmla="*/ 1 h 8"/>
                <a:gd name="T12" fmla="*/ 8 w 8"/>
                <a:gd name="T13" fmla="*/ 0 h 8"/>
                <a:gd name="T14" fmla="*/ 1 w 8"/>
                <a:gd name="T15" fmla="*/ 0 h 8"/>
                <a:gd name="T16" fmla="*/ 1 w 8"/>
                <a:gd name="T17" fmla="*/ 0 h 8"/>
                <a:gd name="T18" fmla="*/ 0 w 8"/>
                <a:gd name="T19" fmla="*/ 1 h 8"/>
                <a:gd name="T20" fmla="*/ 0 w 8"/>
                <a:gd name="T21" fmla="*/ 7 h 8"/>
                <a:gd name="T22" fmla="*/ 0 w 8"/>
                <a:gd name="T23" fmla="*/ 7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8" y="8"/>
                  </a:lnTo>
                  <a:lnTo>
                    <a:pt x="8" y="8"/>
                  </a:lnTo>
                  <a:lnTo>
                    <a:pt x="8" y="7"/>
                  </a:lnTo>
                  <a:lnTo>
                    <a:pt x="8" y="1"/>
                  </a:lnTo>
                  <a:lnTo>
                    <a:pt x="8" y="1"/>
                  </a:lnTo>
                  <a:lnTo>
                    <a:pt x="8" y="0"/>
                  </a:lnTo>
                  <a:lnTo>
                    <a:pt x="1" y="0"/>
                  </a:lnTo>
                  <a:lnTo>
                    <a:pt x="1" y="0"/>
                  </a:lnTo>
                  <a:lnTo>
                    <a:pt x="0" y="1"/>
                  </a:lnTo>
                  <a:lnTo>
                    <a:pt x="0" y="7"/>
                  </a:lnTo>
                  <a:lnTo>
                    <a:pt x="0" y="7"/>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445"/>
            <p:cNvSpPr>
              <a:spLocks/>
            </p:cNvSpPr>
            <p:nvPr/>
          </p:nvSpPr>
          <p:spPr bwMode="auto">
            <a:xfrm>
              <a:off x="8816975" y="2649538"/>
              <a:ext cx="12700" cy="12700"/>
            </a:xfrm>
            <a:custGeom>
              <a:avLst/>
              <a:gdLst>
                <a:gd name="T0" fmla="*/ 0 w 8"/>
                <a:gd name="T1" fmla="*/ 8 h 8"/>
                <a:gd name="T2" fmla="*/ 8 w 8"/>
                <a:gd name="T3" fmla="*/ 8 h 8"/>
                <a:gd name="T4" fmla="*/ 8 w 8"/>
                <a:gd name="T5" fmla="*/ 8 h 8"/>
                <a:gd name="T6" fmla="*/ 8 w 8"/>
                <a:gd name="T7" fmla="*/ 7 h 8"/>
                <a:gd name="T8" fmla="*/ 8 w 8"/>
                <a:gd name="T9" fmla="*/ 1 h 8"/>
                <a:gd name="T10" fmla="*/ 8 w 8"/>
                <a:gd name="T11" fmla="*/ 1 h 8"/>
                <a:gd name="T12" fmla="*/ 8 w 8"/>
                <a:gd name="T13" fmla="*/ 0 h 8"/>
                <a:gd name="T14" fmla="*/ 0 w 8"/>
                <a:gd name="T15" fmla="*/ 0 h 8"/>
                <a:gd name="T16" fmla="*/ 0 w 8"/>
                <a:gd name="T17" fmla="*/ 0 h 8"/>
                <a:gd name="T18" fmla="*/ 0 w 8"/>
                <a:gd name="T19" fmla="*/ 1 h 8"/>
                <a:gd name="T20" fmla="*/ 0 w 8"/>
                <a:gd name="T21" fmla="*/ 7 h 8"/>
                <a:gd name="T22" fmla="*/ 0 w 8"/>
                <a:gd name="T23" fmla="*/ 7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8" y="8"/>
                  </a:lnTo>
                  <a:lnTo>
                    <a:pt x="8" y="8"/>
                  </a:lnTo>
                  <a:lnTo>
                    <a:pt x="8" y="7"/>
                  </a:lnTo>
                  <a:lnTo>
                    <a:pt x="8" y="1"/>
                  </a:lnTo>
                  <a:lnTo>
                    <a:pt x="8" y="1"/>
                  </a:lnTo>
                  <a:lnTo>
                    <a:pt x="8" y="0"/>
                  </a:lnTo>
                  <a:lnTo>
                    <a:pt x="0" y="0"/>
                  </a:lnTo>
                  <a:lnTo>
                    <a:pt x="0" y="0"/>
                  </a:lnTo>
                  <a:lnTo>
                    <a:pt x="0" y="1"/>
                  </a:lnTo>
                  <a:lnTo>
                    <a:pt x="0" y="7"/>
                  </a:lnTo>
                  <a:lnTo>
                    <a:pt x="0" y="7"/>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446"/>
            <p:cNvSpPr>
              <a:spLocks/>
            </p:cNvSpPr>
            <p:nvPr/>
          </p:nvSpPr>
          <p:spPr bwMode="auto">
            <a:xfrm>
              <a:off x="8836025" y="2649538"/>
              <a:ext cx="12700" cy="12700"/>
            </a:xfrm>
            <a:custGeom>
              <a:avLst/>
              <a:gdLst>
                <a:gd name="T0" fmla="*/ 0 w 8"/>
                <a:gd name="T1" fmla="*/ 8 h 8"/>
                <a:gd name="T2" fmla="*/ 7 w 8"/>
                <a:gd name="T3" fmla="*/ 8 h 8"/>
                <a:gd name="T4" fmla="*/ 7 w 8"/>
                <a:gd name="T5" fmla="*/ 8 h 8"/>
                <a:gd name="T6" fmla="*/ 8 w 8"/>
                <a:gd name="T7" fmla="*/ 7 h 8"/>
                <a:gd name="T8" fmla="*/ 8 w 8"/>
                <a:gd name="T9" fmla="*/ 1 h 8"/>
                <a:gd name="T10" fmla="*/ 8 w 8"/>
                <a:gd name="T11" fmla="*/ 1 h 8"/>
                <a:gd name="T12" fmla="*/ 7 w 8"/>
                <a:gd name="T13" fmla="*/ 0 h 8"/>
                <a:gd name="T14" fmla="*/ 0 w 8"/>
                <a:gd name="T15" fmla="*/ 0 h 8"/>
                <a:gd name="T16" fmla="*/ 0 w 8"/>
                <a:gd name="T17" fmla="*/ 0 h 8"/>
                <a:gd name="T18" fmla="*/ 0 w 8"/>
                <a:gd name="T19" fmla="*/ 1 h 8"/>
                <a:gd name="T20" fmla="*/ 0 w 8"/>
                <a:gd name="T21" fmla="*/ 7 h 8"/>
                <a:gd name="T22" fmla="*/ 0 w 8"/>
                <a:gd name="T23" fmla="*/ 7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7" y="8"/>
                  </a:lnTo>
                  <a:lnTo>
                    <a:pt x="7" y="8"/>
                  </a:lnTo>
                  <a:lnTo>
                    <a:pt x="8" y="7"/>
                  </a:lnTo>
                  <a:lnTo>
                    <a:pt x="8" y="1"/>
                  </a:lnTo>
                  <a:lnTo>
                    <a:pt x="8" y="1"/>
                  </a:lnTo>
                  <a:lnTo>
                    <a:pt x="7" y="0"/>
                  </a:lnTo>
                  <a:lnTo>
                    <a:pt x="0" y="0"/>
                  </a:lnTo>
                  <a:lnTo>
                    <a:pt x="0" y="0"/>
                  </a:lnTo>
                  <a:lnTo>
                    <a:pt x="0" y="1"/>
                  </a:lnTo>
                  <a:lnTo>
                    <a:pt x="0" y="7"/>
                  </a:lnTo>
                  <a:lnTo>
                    <a:pt x="0" y="7"/>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447"/>
            <p:cNvSpPr>
              <a:spLocks/>
            </p:cNvSpPr>
            <p:nvPr/>
          </p:nvSpPr>
          <p:spPr bwMode="auto">
            <a:xfrm>
              <a:off x="8853488" y="2649538"/>
              <a:ext cx="14288" cy="12700"/>
            </a:xfrm>
            <a:custGeom>
              <a:avLst/>
              <a:gdLst>
                <a:gd name="T0" fmla="*/ 2 w 9"/>
                <a:gd name="T1" fmla="*/ 8 h 8"/>
                <a:gd name="T2" fmla="*/ 7 w 9"/>
                <a:gd name="T3" fmla="*/ 8 h 8"/>
                <a:gd name="T4" fmla="*/ 7 w 9"/>
                <a:gd name="T5" fmla="*/ 8 h 8"/>
                <a:gd name="T6" fmla="*/ 9 w 9"/>
                <a:gd name="T7" fmla="*/ 7 h 8"/>
                <a:gd name="T8" fmla="*/ 9 w 9"/>
                <a:gd name="T9" fmla="*/ 1 h 8"/>
                <a:gd name="T10" fmla="*/ 9 w 9"/>
                <a:gd name="T11" fmla="*/ 1 h 8"/>
                <a:gd name="T12" fmla="*/ 7 w 9"/>
                <a:gd name="T13" fmla="*/ 0 h 8"/>
                <a:gd name="T14" fmla="*/ 2 w 9"/>
                <a:gd name="T15" fmla="*/ 0 h 8"/>
                <a:gd name="T16" fmla="*/ 2 w 9"/>
                <a:gd name="T17" fmla="*/ 0 h 8"/>
                <a:gd name="T18" fmla="*/ 0 w 9"/>
                <a:gd name="T19" fmla="*/ 1 h 8"/>
                <a:gd name="T20" fmla="*/ 0 w 9"/>
                <a:gd name="T21" fmla="*/ 7 h 8"/>
                <a:gd name="T22" fmla="*/ 0 w 9"/>
                <a:gd name="T23" fmla="*/ 7 h 8"/>
                <a:gd name="T24" fmla="*/ 2 w 9"/>
                <a:gd name="T25" fmla="*/ 8 h 8"/>
                <a:gd name="T26" fmla="*/ 2 w 9"/>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8">
                  <a:moveTo>
                    <a:pt x="2" y="8"/>
                  </a:moveTo>
                  <a:lnTo>
                    <a:pt x="7" y="8"/>
                  </a:lnTo>
                  <a:lnTo>
                    <a:pt x="7" y="8"/>
                  </a:lnTo>
                  <a:lnTo>
                    <a:pt x="9" y="7"/>
                  </a:lnTo>
                  <a:lnTo>
                    <a:pt x="9" y="1"/>
                  </a:lnTo>
                  <a:lnTo>
                    <a:pt x="9" y="1"/>
                  </a:lnTo>
                  <a:lnTo>
                    <a:pt x="7" y="0"/>
                  </a:lnTo>
                  <a:lnTo>
                    <a:pt x="2" y="0"/>
                  </a:lnTo>
                  <a:lnTo>
                    <a:pt x="2" y="0"/>
                  </a:lnTo>
                  <a:lnTo>
                    <a:pt x="0" y="1"/>
                  </a:lnTo>
                  <a:lnTo>
                    <a:pt x="0" y="7"/>
                  </a:lnTo>
                  <a:lnTo>
                    <a:pt x="0" y="7"/>
                  </a:lnTo>
                  <a:lnTo>
                    <a:pt x="2" y="8"/>
                  </a:lnTo>
                  <a:lnTo>
                    <a:pt x="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448"/>
            <p:cNvSpPr>
              <a:spLocks/>
            </p:cNvSpPr>
            <p:nvPr/>
          </p:nvSpPr>
          <p:spPr bwMode="auto">
            <a:xfrm>
              <a:off x="8872538" y="2649538"/>
              <a:ext cx="12700" cy="12700"/>
            </a:xfrm>
            <a:custGeom>
              <a:avLst/>
              <a:gdLst>
                <a:gd name="T0" fmla="*/ 1 w 8"/>
                <a:gd name="T1" fmla="*/ 8 h 8"/>
                <a:gd name="T2" fmla="*/ 7 w 8"/>
                <a:gd name="T3" fmla="*/ 8 h 8"/>
                <a:gd name="T4" fmla="*/ 7 w 8"/>
                <a:gd name="T5" fmla="*/ 8 h 8"/>
                <a:gd name="T6" fmla="*/ 8 w 8"/>
                <a:gd name="T7" fmla="*/ 7 h 8"/>
                <a:gd name="T8" fmla="*/ 8 w 8"/>
                <a:gd name="T9" fmla="*/ 1 h 8"/>
                <a:gd name="T10" fmla="*/ 8 w 8"/>
                <a:gd name="T11" fmla="*/ 1 h 8"/>
                <a:gd name="T12" fmla="*/ 7 w 8"/>
                <a:gd name="T13" fmla="*/ 0 h 8"/>
                <a:gd name="T14" fmla="*/ 1 w 8"/>
                <a:gd name="T15" fmla="*/ 0 h 8"/>
                <a:gd name="T16" fmla="*/ 1 w 8"/>
                <a:gd name="T17" fmla="*/ 0 h 8"/>
                <a:gd name="T18" fmla="*/ 0 w 8"/>
                <a:gd name="T19" fmla="*/ 1 h 8"/>
                <a:gd name="T20" fmla="*/ 0 w 8"/>
                <a:gd name="T21" fmla="*/ 7 h 8"/>
                <a:gd name="T22" fmla="*/ 0 w 8"/>
                <a:gd name="T23" fmla="*/ 7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7" y="8"/>
                  </a:lnTo>
                  <a:lnTo>
                    <a:pt x="7" y="8"/>
                  </a:lnTo>
                  <a:lnTo>
                    <a:pt x="8" y="7"/>
                  </a:lnTo>
                  <a:lnTo>
                    <a:pt x="8" y="1"/>
                  </a:lnTo>
                  <a:lnTo>
                    <a:pt x="8" y="1"/>
                  </a:lnTo>
                  <a:lnTo>
                    <a:pt x="7" y="0"/>
                  </a:lnTo>
                  <a:lnTo>
                    <a:pt x="1" y="0"/>
                  </a:lnTo>
                  <a:lnTo>
                    <a:pt x="1" y="0"/>
                  </a:lnTo>
                  <a:lnTo>
                    <a:pt x="0" y="1"/>
                  </a:lnTo>
                  <a:lnTo>
                    <a:pt x="0" y="7"/>
                  </a:lnTo>
                  <a:lnTo>
                    <a:pt x="0" y="7"/>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449"/>
            <p:cNvSpPr>
              <a:spLocks/>
            </p:cNvSpPr>
            <p:nvPr/>
          </p:nvSpPr>
          <p:spPr bwMode="auto">
            <a:xfrm>
              <a:off x="8890000" y="2649538"/>
              <a:ext cx="12700" cy="12700"/>
            </a:xfrm>
            <a:custGeom>
              <a:avLst/>
              <a:gdLst>
                <a:gd name="T0" fmla="*/ 1 w 8"/>
                <a:gd name="T1" fmla="*/ 8 h 8"/>
                <a:gd name="T2" fmla="*/ 8 w 8"/>
                <a:gd name="T3" fmla="*/ 8 h 8"/>
                <a:gd name="T4" fmla="*/ 8 w 8"/>
                <a:gd name="T5" fmla="*/ 8 h 8"/>
                <a:gd name="T6" fmla="*/ 8 w 8"/>
                <a:gd name="T7" fmla="*/ 7 h 8"/>
                <a:gd name="T8" fmla="*/ 8 w 8"/>
                <a:gd name="T9" fmla="*/ 1 h 8"/>
                <a:gd name="T10" fmla="*/ 8 w 8"/>
                <a:gd name="T11" fmla="*/ 1 h 8"/>
                <a:gd name="T12" fmla="*/ 8 w 8"/>
                <a:gd name="T13" fmla="*/ 0 h 8"/>
                <a:gd name="T14" fmla="*/ 1 w 8"/>
                <a:gd name="T15" fmla="*/ 0 h 8"/>
                <a:gd name="T16" fmla="*/ 1 w 8"/>
                <a:gd name="T17" fmla="*/ 0 h 8"/>
                <a:gd name="T18" fmla="*/ 0 w 8"/>
                <a:gd name="T19" fmla="*/ 1 h 8"/>
                <a:gd name="T20" fmla="*/ 0 w 8"/>
                <a:gd name="T21" fmla="*/ 7 h 8"/>
                <a:gd name="T22" fmla="*/ 0 w 8"/>
                <a:gd name="T23" fmla="*/ 7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8" y="8"/>
                  </a:lnTo>
                  <a:lnTo>
                    <a:pt x="8" y="8"/>
                  </a:lnTo>
                  <a:lnTo>
                    <a:pt x="8" y="7"/>
                  </a:lnTo>
                  <a:lnTo>
                    <a:pt x="8" y="1"/>
                  </a:lnTo>
                  <a:lnTo>
                    <a:pt x="8" y="1"/>
                  </a:lnTo>
                  <a:lnTo>
                    <a:pt x="8" y="0"/>
                  </a:lnTo>
                  <a:lnTo>
                    <a:pt x="1" y="0"/>
                  </a:lnTo>
                  <a:lnTo>
                    <a:pt x="1" y="0"/>
                  </a:lnTo>
                  <a:lnTo>
                    <a:pt x="0" y="1"/>
                  </a:lnTo>
                  <a:lnTo>
                    <a:pt x="0" y="7"/>
                  </a:lnTo>
                  <a:lnTo>
                    <a:pt x="0" y="7"/>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450"/>
            <p:cNvSpPr>
              <a:spLocks/>
            </p:cNvSpPr>
            <p:nvPr/>
          </p:nvSpPr>
          <p:spPr bwMode="auto">
            <a:xfrm>
              <a:off x="8778875" y="2673350"/>
              <a:ext cx="14288" cy="14288"/>
            </a:xfrm>
            <a:custGeom>
              <a:avLst/>
              <a:gdLst>
                <a:gd name="T0" fmla="*/ 2 w 9"/>
                <a:gd name="T1" fmla="*/ 9 h 9"/>
                <a:gd name="T2" fmla="*/ 7 w 9"/>
                <a:gd name="T3" fmla="*/ 9 h 9"/>
                <a:gd name="T4" fmla="*/ 7 w 9"/>
                <a:gd name="T5" fmla="*/ 9 h 9"/>
                <a:gd name="T6" fmla="*/ 9 w 9"/>
                <a:gd name="T7" fmla="*/ 9 h 9"/>
                <a:gd name="T8" fmla="*/ 9 w 9"/>
                <a:gd name="T9" fmla="*/ 2 h 9"/>
                <a:gd name="T10" fmla="*/ 9 w 9"/>
                <a:gd name="T11" fmla="*/ 2 h 9"/>
                <a:gd name="T12" fmla="*/ 7 w 9"/>
                <a:gd name="T13" fmla="*/ 0 h 9"/>
                <a:gd name="T14" fmla="*/ 2 w 9"/>
                <a:gd name="T15" fmla="*/ 0 h 9"/>
                <a:gd name="T16" fmla="*/ 2 w 9"/>
                <a:gd name="T17" fmla="*/ 0 h 9"/>
                <a:gd name="T18" fmla="*/ 0 w 9"/>
                <a:gd name="T19" fmla="*/ 2 h 9"/>
                <a:gd name="T20" fmla="*/ 0 w 9"/>
                <a:gd name="T21" fmla="*/ 9 h 9"/>
                <a:gd name="T22" fmla="*/ 0 w 9"/>
                <a:gd name="T23" fmla="*/ 9 h 9"/>
                <a:gd name="T24" fmla="*/ 2 w 9"/>
                <a:gd name="T25" fmla="*/ 9 h 9"/>
                <a:gd name="T26" fmla="*/ 2 w 9"/>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2" y="9"/>
                  </a:moveTo>
                  <a:lnTo>
                    <a:pt x="7" y="9"/>
                  </a:lnTo>
                  <a:lnTo>
                    <a:pt x="7" y="9"/>
                  </a:lnTo>
                  <a:lnTo>
                    <a:pt x="9" y="9"/>
                  </a:lnTo>
                  <a:lnTo>
                    <a:pt x="9" y="2"/>
                  </a:lnTo>
                  <a:lnTo>
                    <a:pt x="9" y="2"/>
                  </a:lnTo>
                  <a:lnTo>
                    <a:pt x="7" y="0"/>
                  </a:lnTo>
                  <a:lnTo>
                    <a:pt x="2" y="0"/>
                  </a:lnTo>
                  <a:lnTo>
                    <a:pt x="2" y="0"/>
                  </a:lnTo>
                  <a:lnTo>
                    <a:pt x="0" y="2"/>
                  </a:lnTo>
                  <a:lnTo>
                    <a:pt x="0" y="9"/>
                  </a:lnTo>
                  <a:lnTo>
                    <a:pt x="0" y="9"/>
                  </a:lnTo>
                  <a:lnTo>
                    <a:pt x="2" y="9"/>
                  </a:lnTo>
                  <a:lnTo>
                    <a:pt x="2"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451"/>
            <p:cNvSpPr>
              <a:spLocks/>
            </p:cNvSpPr>
            <p:nvPr/>
          </p:nvSpPr>
          <p:spPr bwMode="auto">
            <a:xfrm>
              <a:off x="8797925" y="2673350"/>
              <a:ext cx="12700" cy="14288"/>
            </a:xfrm>
            <a:custGeom>
              <a:avLst/>
              <a:gdLst>
                <a:gd name="T0" fmla="*/ 1 w 8"/>
                <a:gd name="T1" fmla="*/ 9 h 9"/>
                <a:gd name="T2" fmla="*/ 8 w 8"/>
                <a:gd name="T3" fmla="*/ 9 h 9"/>
                <a:gd name="T4" fmla="*/ 8 w 8"/>
                <a:gd name="T5" fmla="*/ 9 h 9"/>
                <a:gd name="T6" fmla="*/ 8 w 8"/>
                <a:gd name="T7" fmla="*/ 9 h 9"/>
                <a:gd name="T8" fmla="*/ 8 w 8"/>
                <a:gd name="T9" fmla="*/ 2 h 9"/>
                <a:gd name="T10" fmla="*/ 8 w 8"/>
                <a:gd name="T11" fmla="*/ 2 h 9"/>
                <a:gd name="T12" fmla="*/ 8 w 8"/>
                <a:gd name="T13" fmla="*/ 0 h 9"/>
                <a:gd name="T14" fmla="*/ 1 w 8"/>
                <a:gd name="T15" fmla="*/ 0 h 9"/>
                <a:gd name="T16" fmla="*/ 1 w 8"/>
                <a:gd name="T17" fmla="*/ 0 h 9"/>
                <a:gd name="T18" fmla="*/ 0 w 8"/>
                <a:gd name="T19" fmla="*/ 2 h 9"/>
                <a:gd name="T20" fmla="*/ 0 w 8"/>
                <a:gd name="T21" fmla="*/ 9 h 9"/>
                <a:gd name="T22" fmla="*/ 0 w 8"/>
                <a:gd name="T23" fmla="*/ 9 h 9"/>
                <a:gd name="T24" fmla="*/ 1 w 8"/>
                <a:gd name="T25" fmla="*/ 9 h 9"/>
                <a:gd name="T26" fmla="*/ 1 w 8"/>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1" y="9"/>
                  </a:moveTo>
                  <a:lnTo>
                    <a:pt x="8" y="9"/>
                  </a:lnTo>
                  <a:lnTo>
                    <a:pt x="8" y="9"/>
                  </a:lnTo>
                  <a:lnTo>
                    <a:pt x="8" y="9"/>
                  </a:lnTo>
                  <a:lnTo>
                    <a:pt x="8" y="2"/>
                  </a:lnTo>
                  <a:lnTo>
                    <a:pt x="8" y="2"/>
                  </a:lnTo>
                  <a:lnTo>
                    <a:pt x="8" y="0"/>
                  </a:lnTo>
                  <a:lnTo>
                    <a:pt x="1" y="0"/>
                  </a:lnTo>
                  <a:lnTo>
                    <a:pt x="1" y="0"/>
                  </a:lnTo>
                  <a:lnTo>
                    <a:pt x="0" y="2"/>
                  </a:lnTo>
                  <a:lnTo>
                    <a:pt x="0" y="9"/>
                  </a:lnTo>
                  <a:lnTo>
                    <a:pt x="0" y="9"/>
                  </a:lnTo>
                  <a:lnTo>
                    <a:pt x="1" y="9"/>
                  </a:lnTo>
                  <a:lnTo>
                    <a:pt x="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452"/>
            <p:cNvSpPr>
              <a:spLocks/>
            </p:cNvSpPr>
            <p:nvPr/>
          </p:nvSpPr>
          <p:spPr bwMode="auto">
            <a:xfrm>
              <a:off x="8816975" y="2673350"/>
              <a:ext cx="12700" cy="14288"/>
            </a:xfrm>
            <a:custGeom>
              <a:avLst/>
              <a:gdLst>
                <a:gd name="T0" fmla="*/ 0 w 8"/>
                <a:gd name="T1" fmla="*/ 9 h 9"/>
                <a:gd name="T2" fmla="*/ 8 w 8"/>
                <a:gd name="T3" fmla="*/ 9 h 9"/>
                <a:gd name="T4" fmla="*/ 8 w 8"/>
                <a:gd name="T5" fmla="*/ 9 h 9"/>
                <a:gd name="T6" fmla="*/ 8 w 8"/>
                <a:gd name="T7" fmla="*/ 9 h 9"/>
                <a:gd name="T8" fmla="*/ 8 w 8"/>
                <a:gd name="T9" fmla="*/ 2 h 9"/>
                <a:gd name="T10" fmla="*/ 8 w 8"/>
                <a:gd name="T11" fmla="*/ 2 h 9"/>
                <a:gd name="T12" fmla="*/ 8 w 8"/>
                <a:gd name="T13" fmla="*/ 0 h 9"/>
                <a:gd name="T14" fmla="*/ 0 w 8"/>
                <a:gd name="T15" fmla="*/ 0 h 9"/>
                <a:gd name="T16" fmla="*/ 0 w 8"/>
                <a:gd name="T17" fmla="*/ 0 h 9"/>
                <a:gd name="T18" fmla="*/ 0 w 8"/>
                <a:gd name="T19" fmla="*/ 2 h 9"/>
                <a:gd name="T20" fmla="*/ 0 w 8"/>
                <a:gd name="T21" fmla="*/ 9 h 9"/>
                <a:gd name="T22" fmla="*/ 0 w 8"/>
                <a:gd name="T23" fmla="*/ 9 h 9"/>
                <a:gd name="T24" fmla="*/ 0 w 8"/>
                <a:gd name="T25" fmla="*/ 9 h 9"/>
                <a:gd name="T26" fmla="*/ 0 w 8"/>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0" y="9"/>
                  </a:moveTo>
                  <a:lnTo>
                    <a:pt x="8" y="9"/>
                  </a:lnTo>
                  <a:lnTo>
                    <a:pt x="8" y="9"/>
                  </a:lnTo>
                  <a:lnTo>
                    <a:pt x="8" y="9"/>
                  </a:lnTo>
                  <a:lnTo>
                    <a:pt x="8" y="2"/>
                  </a:lnTo>
                  <a:lnTo>
                    <a:pt x="8" y="2"/>
                  </a:lnTo>
                  <a:lnTo>
                    <a:pt x="8" y="0"/>
                  </a:lnTo>
                  <a:lnTo>
                    <a:pt x="0" y="0"/>
                  </a:lnTo>
                  <a:lnTo>
                    <a:pt x="0" y="0"/>
                  </a:lnTo>
                  <a:lnTo>
                    <a:pt x="0" y="2"/>
                  </a:lnTo>
                  <a:lnTo>
                    <a:pt x="0" y="9"/>
                  </a:lnTo>
                  <a:lnTo>
                    <a:pt x="0" y="9"/>
                  </a:lnTo>
                  <a:lnTo>
                    <a:pt x="0" y="9"/>
                  </a:lnTo>
                  <a:lnTo>
                    <a:pt x="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453"/>
            <p:cNvSpPr>
              <a:spLocks/>
            </p:cNvSpPr>
            <p:nvPr/>
          </p:nvSpPr>
          <p:spPr bwMode="auto">
            <a:xfrm>
              <a:off x="8836025" y="2673350"/>
              <a:ext cx="12700" cy="14288"/>
            </a:xfrm>
            <a:custGeom>
              <a:avLst/>
              <a:gdLst>
                <a:gd name="T0" fmla="*/ 0 w 8"/>
                <a:gd name="T1" fmla="*/ 9 h 9"/>
                <a:gd name="T2" fmla="*/ 7 w 8"/>
                <a:gd name="T3" fmla="*/ 9 h 9"/>
                <a:gd name="T4" fmla="*/ 7 w 8"/>
                <a:gd name="T5" fmla="*/ 9 h 9"/>
                <a:gd name="T6" fmla="*/ 8 w 8"/>
                <a:gd name="T7" fmla="*/ 9 h 9"/>
                <a:gd name="T8" fmla="*/ 8 w 8"/>
                <a:gd name="T9" fmla="*/ 2 h 9"/>
                <a:gd name="T10" fmla="*/ 8 w 8"/>
                <a:gd name="T11" fmla="*/ 2 h 9"/>
                <a:gd name="T12" fmla="*/ 7 w 8"/>
                <a:gd name="T13" fmla="*/ 0 h 9"/>
                <a:gd name="T14" fmla="*/ 0 w 8"/>
                <a:gd name="T15" fmla="*/ 0 h 9"/>
                <a:gd name="T16" fmla="*/ 0 w 8"/>
                <a:gd name="T17" fmla="*/ 0 h 9"/>
                <a:gd name="T18" fmla="*/ 0 w 8"/>
                <a:gd name="T19" fmla="*/ 2 h 9"/>
                <a:gd name="T20" fmla="*/ 0 w 8"/>
                <a:gd name="T21" fmla="*/ 9 h 9"/>
                <a:gd name="T22" fmla="*/ 0 w 8"/>
                <a:gd name="T23" fmla="*/ 9 h 9"/>
                <a:gd name="T24" fmla="*/ 0 w 8"/>
                <a:gd name="T25" fmla="*/ 9 h 9"/>
                <a:gd name="T26" fmla="*/ 0 w 8"/>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0" y="9"/>
                  </a:moveTo>
                  <a:lnTo>
                    <a:pt x="7" y="9"/>
                  </a:lnTo>
                  <a:lnTo>
                    <a:pt x="7" y="9"/>
                  </a:lnTo>
                  <a:lnTo>
                    <a:pt x="8" y="9"/>
                  </a:lnTo>
                  <a:lnTo>
                    <a:pt x="8" y="2"/>
                  </a:lnTo>
                  <a:lnTo>
                    <a:pt x="8" y="2"/>
                  </a:lnTo>
                  <a:lnTo>
                    <a:pt x="7" y="0"/>
                  </a:lnTo>
                  <a:lnTo>
                    <a:pt x="0" y="0"/>
                  </a:lnTo>
                  <a:lnTo>
                    <a:pt x="0" y="0"/>
                  </a:lnTo>
                  <a:lnTo>
                    <a:pt x="0" y="2"/>
                  </a:lnTo>
                  <a:lnTo>
                    <a:pt x="0" y="9"/>
                  </a:lnTo>
                  <a:lnTo>
                    <a:pt x="0" y="9"/>
                  </a:lnTo>
                  <a:lnTo>
                    <a:pt x="0" y="9"/>
                  </a:lnTo>
                  <a:lnTo>
                    <a:pt x="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454"/>
            <p:cNvSpPr>
              <a:spLocks/>
            </p:cNvSpPr>
            <p:nvPr/>
          </p:nvSpPr>
          <p:spPr bwMode="auto">
            <a:xfrm>
              <a:off x="8853488" y="2673350"/>
              <a:ext cx="14288" cy="14288"/>
            </a:xfrm>
            <a:custGeom>
              <a:avLst/>
              <a:gdLst>
                <a:gd name="T0" fmla="*/ 2 w 9"/>
                <a:gd name="T1" fmla="*/ 9 h 9"/>
                <a:gd name="T2" fmla="*/ 7 w 9"/>
                <a:gd name="T3" fmla="*/ 9 h 9"/>
                <a:gd name="T4" fmla="*/ 7 w 9"/>
                <a:gd name="T5" fmla="*/ 9 h 9"/>
                <a:gd name="T6" fmla="*/ 9 w 9"/>
                <a:gd name="T7" fmla="*/ 9 h 9"/>
                <a:gd name="T8" fmla="*/ 9 w 9"/>
                <a:gd name="T9" fmla="*/ 2 h 9"/>
                <a:gd name="T10" fmla="*/ 9 w 9"/>
                <a:gd name="T11" fmla="*/ 2 h 9"/>
                <a:gd name="T12" fmla="*/ 7 w 9"/>
                <a:gd name="T13" fmla="*/ 0 h 9"/>
                <a:gd name="T14" fmla="*/ 2 w 9"/>
                <a:gd name="T15" fmla="*/ 0 h 9"/>
                <a:gd name="T16" fmla="*/ 2 w 9"/>
                <a:gd name="T17" fmla="*/ 0 h 9"/>
                <a:gd name="T18" fmla="*/ 0 w 9"/>
                <a:gd name="T19" fmla="*/ 2 h 9"/>
                <a:gd name="T20" fmla="*/ 0 w 9"/>
                <a:gd name="T21" fmla="*/ 9 h 9"/>
                <a:gd name="T22" fmla="*/ 0 w 9"/>
                <a:gd name="T23" fmla="*/ 9 h 9"/>
                <a:gd name="T24" fmla="*/ 2 w 9"/>
                <a:gd name="T25" fmla="*/ 9 h 9"/>
                <a:gd name="T26" fmla="*/ 2 w 9"/>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2" y="9"/>
                  </a:moveTo>
                  <a:lnTo>
                    <a:pt x="7" y="9"/>
                  </a:lnTo>
                  <a:lnTo>
                    <a:pt x="7" y="9"/>
                  </a:lnTo>
                  <a:lnTo>
                    <a:pt x="9" y="9"/>
                  </a:lnTo>
                  <a:lnTo>
                    <a:pt x="9" y="2"/>
                  </a:lnTo>
                  <a:lnTo>
                    <a:pt x="9" y="2"/>
                  </a:lnTo>
                  <a:lnTo>
                    <a:pt x="7" y="0"/>
                  </a:lnTo>
                  <a:lnTo>
                    <a:pt x="2" y="0"/>
                  </a:lnTo>
                  <a:lnTo>
                    <a:pt x="2" y="0"/>
                  </a:lnTo>
                  <a:lnTo>
                    <a:pt x="0" y="2"/>
                  </a:lnTo>
                  <a:lnTo>
                    <a:pt x="0" y="9"/>
                  </a:lnTo>
                  <a:lnTo>
                    <a:pt x="0" y="9"/>
                  </a:lnTo>
                  <a:lnTo>
                    <a:pt x="2" y="9"/>
                  </a:lnTo>
                  <a:lnTo>
                    <a:pt x="2"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455"/>
            <p:cNvSpPr>
              <a:spLocks/>
            </p:cNvSpPr>
            <p:nvPr/>
          </p:nvSpPr>
          <p:spPr bwMode="auto">
            <a:xfrm>
              <a:off x="8816975" y="2622550"/>
              <a:ext cx="12700" cy="12700"/>
            </a:xfrm>
            <a:custGeom>
              <a:avLst/>
              <a:gdLst>
                <a:gd name="T0" fmla="*/ 0 w 8"/>
                <a:gd name="T1" fmla="*/ 8 h 8"/>
                <a:gd name="T2" fmla="*/ 8 w 8"/>
                <a:gd name="T3" fmla="*/ 8 h 8"/>
                <a:gd name="T4" fmla="*/ 8 w 8"/>
                <a:gd name="T5" fmla="*/ 8 h 8"/>
                <a:gd name="T6" fmla="*/ 8 w 8"/>
                <a:gd name="T7" fmla="*/ 8 h 8"/>
                <a:gd name="T8" fmla="*/ 8 w 8"/>
                <a:gd name="T9" fmla="*/ 1 h 8"/>
                <a:gd name="T10" fmla="*/ 8 w 8"/>
                <a:gd name="T11" fmla="*/ 1 h 8"/>
                <a:gd name="T12" fmla="*/ 8 w 8"/>
                <a:gd name="T13" fmla="*/ 0 h 8"/>
                <a:gd name="T14" fmla="*/ 0 w 8"/>
                <a:gd name="T15" fmla="*/ 0 h 8"/>
                <a:gd name="T16" fmla="*/ 0 w 8"/>
                <a:gd name="T17" fmla="*/ 0 h 8"/>
                <a:gd name="T18" fmla="*/ 0 w 8"/>
                <a:gd name="T19" fmla="*/ 1 h 8"/>
                <a:gd name="T20" fmla="*/ 0 w 8"/>
                <a:gd name="T21" fmla="*/ 8 h 8"/>
                <a:gd name="T22" fmla="*/ 0 w 8"/>
                <a:gd name="T23" fmla="*/ 8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8" y="8"/>
                  </a:lnTo>
                  <a:lnTo>
                    <a:pt x="8" y="8"/>
                  </a:lnTo>
                  <a:lnTo>
                    <a:pt x="8" y="8"/>
                  </a:lnTo>
                  <a:lnTo>
                    <a:pt x="8" y="1"/>
                  </a:lnTo>
                  <a:lnTo>
                    <a:pt x="8" y="1"/>
                  </a:lnTo>
                  <a:lnTo>
                    <a:pt x="8" y="0"/>
                  </a:lnTo>
                  <a:lnTo>
                    <a:pt x="0" y="0"/>
                  </a:lnTo>
                  <a:lnTo>
                    <a:pt x="0" y="0"/>
                  </a:lnTo>
                  <a:lnTo>
                    <a:pt x="0" y="1"/>
                  </a:lnTo>
                  <a:lnTo>
                    <a:pt x="0" y="8"/>
                  </a:lnTo>
                  <a:lnTo>
                    <a:pt x="0" y="8"/>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456"/>
            <p:cNvSpPr>
              <a:spLocks/>
            </p:cNvSpPr>
            <p:nvPr/>
          </p:nvSpPr>
          <p:spPr bwMode="auto">
            <a:xfrm>
              <a:off x="8836025" y="2622550"/>
              <a:ext cx="12700" cy="12700"/>
            </a:xfrm>
            <a:custGeom>
              <a:avLst/>
              <a:gdLst>
                <a:gd name="T0" fmla="*/ 0 w 8"/>
                <a:gd name="T1" fmla="*/ 8 h 8"/>
                <a:gd name="T2" fmla="*/ 7 w 8"/>
                <a:gd name="T3" fmla="*/ 8 h 8"/>
                <a:gd name="T4" fmla="*/ 7 w 8"/>
                <a:gd name="T5" fmla="*/ 8 h 8"/>
                <a:gd name="T6" fmla="*/ 8 w 8"/>
                <a:gd name="T7" fmla="*/ 8 h 8"/>
                <a:gd name="T8" fmla="*/ 8 w 8"/>
                <a:gd name="T9" fmla="*/ 1 h 8"/>
                <a:gd name="T10" fmla="*/ 8 w 8"/>
                <a:gd name="T11" fmla="*/ 1 h 8"/>
                <a:gd name="T12" fmla="*/ 7 w 8"/>
                <a:gd name="T13" fmla="*/ 0 h 8"/>
                <a:gd name="T14" fmla="*/ 0 w 8"/>
                <a:gd name="T15" fmla="*/ 0 h 8"/>
                <a:gd name="T16" fmla="*/ 0 w 8"/>
                <a:gd name="T17" fmla="*/ 0 h 8"/>
                <a:gd name="T18" fmla="*/ 0 w 8"/>
                <a:gd name="T19" fmla="*/ 1 h 8"/>
                <a:gd name="T20" fmla="*/ 0 w 8"/>
                <a:gd name="T21" fmla="*/ 8 h 8"/>
                <a:gd name="T22" fmla="*/ 0 w 8"/>
                <a:gd name="T23" fmla="*/ 8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7" y="8"/>
                  </a:lnTo>
                  <a:lnTo>
                    <a:pt x="7" y="8"/>
                  </a:lnTo>
                  <a:lnTo>
                    <a:pt x="8" y="8"/>
                  </a:lnTo>
                  <a:lnTo>
                    <a:pt x="8" y="1"/>
                  </a:lnTo>
                  <a:lnTo>
                    <a:pt x="8" y="1"/>
                  </a:lnTo>
                  <a:lnTo>
                    <a:pt x="7" y="0"/>
                  </a:lnTo>
                  <a:lnTo>
                    <a:pt x="0" y="0"/>
                  </a:lnTo>
                  <a:lnTo>
                    <a:pt x="0" y="0"/>
                  </a:lnTo>
                  <a:lnTo>
                    <a:pt x="0" y="1"/>
                  </a:lnTo>
                  <a:lnTo>
                    <a:pt x="0" y="8"/>
                  </a:lnTo>
                  <a:lnTo>
                    <a:pt x="0" y="8"/>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457"/>
            <p:cNvSpPr>
              <a:spLocks/>
            </p:cNvSpPr>
            <p:nvPr/>
          </p:nvSpPr>
          <p:spPr bwMode="auto">
            <a:xfrm>
              <a:off x="8853488" y="2622550"/>
              <a:ext cx="14288" cy="12700"/>
            </a:xfrm>
            <a:custGeom>
              <a:avLst/>
              <a:gdLst>
                <a:gd name="T0" fmla="*/ 2 w 9"/>
                <a:gd name="T1" fmla="*/ 8 h 8"/>
                <a:gd name="T2" fmla="*/ 7 w 9"/>
                <a:gd name="T3" fmla="*/ 8 h 8"/>
                <a:gd name="T4" fmla="*/ 7 w 9"/>
                <a:gd name="T5" fmla="*/ 8 h 8"/>
                <a:gd name="T6" fmla="*/ 9 w 9"/>
                <a:gd name="T7" fmla="*/ 8 h 8"/>
                <a:gd name="T8" fmla="*/ 9 w 9"/>
                <a:gd name="T9" fmla="*/ 1 h 8"/>
                <a:gd name="T10" fmla="*/ 9 w 9"/>
                <a:gd name="T11" fmla="*/ 1 h 8"/>
                <a:gd name="T12" fmla="*/ 7 w 9"/>
                <a:gd name="T13" fmla="*/ 0 h 8"/>
                <a:gd name="T14" fmla="*/ 2 w 9"/>
                <a:gd name="T15" fmla="*/ 0 h 8"/>
                <a:gd name="T16" fmla="*/ 2 w 9"/>
                <a:gd name="T17" fmla="*/ 0 h 8"/>
                <a:gd name="T18" fmla="*/ 0 w 9"/>
                <a:gd name="T19" fmla="*/ 1 h 8"/>
                <a:gd name="T20" fmla="*/ 0 w 9"/>
                <a:gd name="T21" fmla="*/ 8 h 8"/>
                <a:gd name="T22" fmla="*/ 0 w 9"/>
                <a:gd name="T23" fmla="*/ 8 h 8"/>
                <a:gd name="T24" fmla="*/ 2 w 9"/>
                <a:gd name="T25" fmla="*/ 8 h 8"/>
                <a:gd name="T26" fmla="*/ 2 w 9"/>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8">
                  <a:moveTo>
                    <a:pt x="2" y="8"/>
                  </a:moveTo>
                  <a:lnTo>
                    <a:pt x="7" y="8"/>
                  </a:lnTo>
                  <a:lnTo>
                    <a:pt x="7" y="8"/>
                  </a:lnTo>
                  <a:lnTo>
                    <a:pt x="9" y="8"/>
                  </a:lnTo>
                  <a:lnTo>
                    <a:pt x="9" y="1"/>
                  </a:lnTo>
                  <a:lnTo>
                    <a:pt x="9" y="1"/>
                  </a:lnTo>
                  <a:lnTo>
                    <a:pt x="7" y="0"/>
                  </a:lnTo>
                  <a:lnTo>
                    <a:pt x="2" y="0"/>
                  </a:lnTo>
                  <a:lnTo>
                    <a:pt x="2" y="0"/>
                  </a:lnTo>
                  <a:lnTo>
                    <a:pt x="0" y="1"/>
                  </a:lnTo>
                  <a:lnTo>
                    <a:pt x="0" y="8"/>
                  </a:lnTo>
                  <a:lnTo>
                    <a:pt x="0" y="8"/>
                  </a:lnTo>
                  <a:lnTo>
                    <a:pt x="2" y="8"/>
                  </a:lnTo>
                  <a:lnTo>
                    <a:pt x="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458"/>
            <p:cNvSpPr>
              <a:spLocks/>
            </p:cNvSpPr>
            <p:nvPr/>
          </p:nvSpPr>
          <p:spPr bwMode="auto">
            <a:xfrm>
              <a:off x="8872538" y="2622550"/>
              <a:ext cx="12700" cy="12700"/>
            </a:xfrm>
            <a:custGeom>
              <a:avLst/>
              <a:gdLst>
                <a:gd name="T0" fmla="*/ 1 w 8"/>
                <a:gd name="T1" fmla="*/ 8 h 8"/>
                <a:gd name="T2" fmla="*/ 7 w 8"/>
                <a:gd name="T3" fmla="*/ 8 h 8"/>
                <a:gd name="T4" fmla="*/ 7 w 8"/>
                <a:gd name="T5" fmla="*/ 8 h 8"/>
                <a:gd name="T6" fmla="*/ 8 w 8"/>
                <a:gd name="T7" fmla="*/ 8 h 8"/>
                <a:gd name="T8" fmla="*/ 8 w 8"/>
                <a:gd name="T9" fmla="*/ 1 h 8"/>
                <a:gd name="T10" fmla="*/ 8 w 8"/>
                <a:gd name="T11" fmla="*/ 1 h 8"/>
                <a:gd name="T12" fmla="*/ 7 w 8"/>
                <a:gd name="T13" fmla="*/ 0 h 8"/>
                <a:gd name="T14" fmla="*/ 1 w 8"/>
                <a:gd name="T15" fmla="*/ 0 h 8"/>
                <a:gd name="T16" fmla="*/ 1 w 8"/>
                <a:gd name="T17" fmla="*/ 0 h 8"/>
                <a:gd name="T18" fmla="*/ 0 w 8"/>
                <a:gd name="T19" fmla="*/ 1 h 8"/>
                <a:gd name="T20" fmla="*/ 0 w 8"/>
                <a:gd name="T21" fmla="*/ 8 h 8"/>
                <a:gd name="T22" fmla="*/ 0 w 8"/>
                <a:gd name="T23" fmla="*/ 8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7" y="8"/>
                  </a:lnTo>
                  <a:lnTo>
                    <a:pt x="7" y="8"/>
                  </a:lnTo>
                  <a:lnTo>
                    <a:pt x="8" y="8"/>
                  </a:lnTo>
                  <a:lnTo>
                    <a:pt x="8" y="1"/>
                  </a:lnTo>
                  <a:lnTo>
                    <a:pt x="8" y="1"/>
                  </a:lnTo>
                  <a:lnTo>
                    <a:pt x="7" y="0"/>
                  </a:lnTo>
                  <a:lnTo>
                    <a:pt x="1" y="0"/>
                  </a:lnTo>
                  <a:lnTo>
                    <a:pt x="1" y="0"/>
                  </a:lnTo>
                  <a:lnTo>
                    <a:pt x="0" y="1"/>
                  </a:lnTo>
                  <a:lnTo>
                    <a:pt x="0" y="8"/>
                  </a:lnTo>
                  <a:lnTo>
                    <a:pt x="0" y="8"/>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459"/>
            <p:cNvSpPr>
              <a:spLocks/>
            </p:cNvSpPr>
            <p:nvPr/>
          </p:nvSpPr>
          <p:spPr bwMode="auto">
            <a:xfrm>
              <a:off x="8890000" y="2622550"/>
              <a:ext cx="12700" cy="12700"/>
            </a:xfrm>
            <a:custGeom>
              <a:avLst/>
              <a:gdLst>
                <a:gd name="T0" fmla="*/ 1 w 8"/>
                <a:gd name="T1" fmla="*/ 8 h 8"/>
                <a:gd name="T2" fmla="*/ 8 w 8"/>
                <a:gd name="T3" fmla="*/ 8 h 8"/>
                <a:gd name="T4" fmla="*/ 8 w 8"/>
                <a:gd name="T5" fmla="*/ 8 h 8"/>
                <a:gd name="T6" fmla="*/ 8 w 8"/>
                <a:gd name="T7" fmla="*/ 8 h 8"/>
                <a:gd name="T8" fmla="*/ 8 w 8"/>
                <a:gd name="T9" fmla="*/ 1 h 8"/>
                <a:gd name="T10" fmla="*/ 8 w 8"/>
                <a:gd name="T11" fmla="*/ 1 h 8"/>
                <a:gd name="T12" fmla="*/ 8 w 8"/>
                <a:gd name="T13" fmla="*/ 0 h 8"/>
                <a:gd name="T14" fmla="*/ 1 w 8"/>
                <a:gd name="T15" fmla="*/ 0 h 8"/>
                <a:gd name="T16" fmla="*/ 1 w 8"/>
                <a:gd name="T17" fmla="*/ 0 h 8"/>
                <a:gd name="T18" fmla="*/ 0 w 8"/>
                <a:gd name="T19" fmla="*/ 1 h 8"/>
                <a:gd name="T20" fmla="*/ 0 w 8"/>
                <a:gd name="T21" fmla="*/ 8 h 8"/>
                <a:gd name="T22" fmla="*/ 0 w 8"/>
                <a:gd name="T23" fmla="*/ 8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8" y="8"/>
                  </a:lnTo>
                  <a:lnTo>
                    <a:pt x="8" y="8"/>
                  </a:lnTo>
                  <a:lnTo>
                    <a:pt x="8" y="8"/>
                  </a:lnTo>
                  <a:lnTo>
                    <a:pt x="8" y="1"/>
                  </a:lnTo>
                  <a:lnTo>
                    <a:pt x="8" y="1"/>
                  </a:lnTo>
                  <a:lnTo>
                    <a:pt x="8" y="0"/>
                  </a:lnTo>
                  <a:lnTo>
                    <a:pt x="1" y="0"/>
                  </a:lnTo>
                  <a:lnTo>
                    <a:pt x="1" y="0"/>
                  </a:lnTo>
                  <a:lnTo>
                    <a:pt x="0" y="1"/>
                  </a:lnTo>
                  <a:lnTo>
                    <a:pt x="0" y="8"/>
                  </a:lnTo>
                  <a:lnTo>
                    <a:pt x="0" y="8"/>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460"/>
            <p:cNvSpPr>
              <a:spLocks noEditPoints="1"/>
            </p:cNvSpPr>
            <p:nvPr/>
          </p:nvSpPr>
          <p:spPr bwMode="auto">
            <a:xfrm>
              <a:off x="8751888" y="2533650"/>
              <a:ext cx="177800" cy="188913"/>
            </a:xfrm>
            <a:custGeom>
              <a:avLst/>
              <a:gdLst>
                <a:gd name="T0" fmla="*/ 108 w 112"/>
                <a:gd name="T1" fmla="*/ 20 h 119"/>
                <a:gd name="T2" fmla="*/ 83 w 112"/>
                <a:gd name="T3" fmla="*/ 20 h 119"/>
                <a:gd name="T4" fmla="*/ 63 w 112"/>
                <a:gd name="T5" fmla="*/ 0 h 119"/>
                <a:gd name="T6" fmla="*/ 63 w 112"/>
                <a:gd name="T7" fmla="*/ 0 h 119"/>
                <a:gd name="T8" fmla="*/ 60 w 112"/>
                <a:gd name="T9" fmla="*/ 3 h 119"/>
                <a:gd name="T10" fmla="*/ 76 w 112"/>
                <a:gd name="T11" fmla="*/ 20 h 119"/>
                <a:gd name="T12" fmla="*/ 37 w 112"/>
                <a:gd name="T13" fmla="*/ 20 h 119"/>
                <a:gd name="T14" fmla="*/ 54 w 112"/>
                <a:gd name="T15" fmla="*/ 3 h 119"/>
                <a:gd name="T16" fmla="*/ 54 w 112"/>
                <a:gd name="T17" fmla="*/ 3 h 119"/>
                <a:gd name="T18" fmla="*/ 50 w 112"/>
                <a:gd name="T19" fmla="*/ 0 h 119"/>
                <a:gd name="T20" fmla="*/ 32 w 112"/>
                <a:gd name="T21" fmla="*/ 20 h 119"/>
                <a:gd name="T22" fmla="*/ 5 w 112"/>
                <a:gd name="T23" fmla="*/ 20 h 119"/>
                <a:gd name="T24" fmla="*/ 5 w 112"/>
                <a:gd name="T25" fmla="*/ 20 h 119"/>
                <a:gd name="T26" fmla="*/ 2 w 112"/>
                <a:gd name="T27" fmla="*/ 20 h 119"/>
                <a:gd name="T28" fmla="*/ 0 w 112"/>
                <a:gd name="T29" fmla="*/ 24 h 119"/>
                <a:gd name="T30" fmla="*/ 0 w 112"/>
                <a:gd name="T31" fmla="*/ 114 h 119"/>
                <a:gd name="T32" fmla="*/ 0 w 112"/>
                <a:gd name="T33" fmla="*/ 114 h 119"/>
                <a:gd name="T34" fmla="*/ 2 w 112"/>
                <a:gd name="T35" fmla="*/ 118 h 119"/>
                <a:gd name="T36" fmla="*/ 5 w 112"/>
                <a:gd name="T37" fmla="*/ 119 h 119"/>
                <a:gd name="T38" fmla="*/ 108 w 112"/>
                <a:gd name="T39" fmla="*/ 119 h 119"/>
                <a:gd name="T40" fmla="*/ 108 w 112"/>
                <a:gd name="T41" fmla="*/ 119 h 119"/>
                <a:gd name="T42" fmla="*/ 111 w 112"/>
                <a:gd name="T43" fmla="*/ 118 h 119"/>
                <a:gd name="T44" fmla="*/ 112 w 112"/>
                <a:gd name="T45" fmla="*/ 114 h 119"/>
                <a:gd name="T46" fmla="*/ 112 w 112"/>
                <a:gd name="T47" fmla="*/ 24 h 119"/>
                <a:gd name="T48" fmla="*/ 112 w 112"/>
                <a:gd name="T49" fmla="*/ 24 h 119"/>
                <a:gd name="T50" fmla="*/ 111 w 112"/>
                <a:gd name="T51" fmla="*/ 20 h 119"/>
                <a:gd name="T52" fmla="*/ 108 w 112"/>
                <a:gd name="T53" fmla="*/ 20 h 119"/>
                <a:gd name="T54" fmla="*/ 108 w 112"/>
                <a:gd name="T55" fmla="*/ 20 h 119"/>
                <a:gd name="T56" fmla="*/ 104 w 112"/>
                <a:gd name="T57" fmla="*/ 110 h 119"/>
                <a:gd name="T58" fmla="*/ 10 w 112"/>
                <a:gd name="T59" fmla="*/ 110 h 119"/>
                <a:gd name="T60" fmla="*/ 10 w 112"/>
                <a:gd name="T61" fmla="*/ 43 h 119"/>
                <a:gd name="T62" fmla="*/ 104 w 112"/>
                <a:gd name="T63" fmla="*/ 43 h 119"/>
                <a:gd name="T64" fmla="*/ 104 w 112"/>
                <a:gd name="T65" fmla="*/ 110 h 119"/>
                <a:gd name="T66" fmla="*/ 104 w 112"/>
                <a:gd name="T67" fmla="*/ 37 h 119"/>
                <a:gd name="T68" fmla="*/ 10 w 112"/>
                <a:gd name="T69" fmla="*/ 37 h 119"/>
                <a:gd name="T70" fmla="*/ 10 w 112"/>
                <a:gd name="T71" fmla="*/ 29 h 119"/>
                <a:gd name="T72" fmla="*/ 104 w 112"/>
                <a:gd name="T73" fmla="*/ 29 h 119"/>
                <a:gd name="T74" fmla="*/ 104 w 112"/>
                <a:gd name="T75" fmla="*/ 3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19">
                  <a:moveTo>
                    <a:pt x="108" y="20"/>
                  </a:moveTo>
                  <a:lnTo>
                    <a:pt x="83" y="20"/>
                  </a:lnTo>
                  <a:lnTo>
                    <a:pt x="63" y="0"/>
                  </a:lnTo>
                  <a:lnTo>
                    <a:pt x="63" y="0"/>
                  </a:lnTo>
                  <a:lnTo>
                    <a:pt x="60" y="3"/>
                  </a:lnTo>
                  <a:lnTo>
                    <a:pt x="76" y="20"/>
                  </a:lnTo>
                  <a:lnTo>
                    <a:pt x="37" y="20"/>
                  </a:lnTo>
                  <a:lnTo>
                    <a:pt x="54" y="3"/>
                  </a:lnTo>
                  <a:lnTo>
                    <a:pt x="54" y="3"/>
                  </a:lnTo>
                  <a:lnTo>
                    <a:pt x="50" y="0"/>
                  </a:lnTo>
                  <a:lnTo>
                    <a:pt x="32" y="20"/>
                  </a:lnTo>
                  <a:lnTo>
                    <a:pt x="5" y="20"/>
                  </a:lnTo>
                  <a:lnTo>
                    <a:pt x="5" y="20"/>
                  </a:lnTo>
                  <a:lnTo>
                    <a:pt x="2" y="20"/>
                  </a:lnTo>
                  <a:lnTo>
                    <a:pt x="0" y="24"/>
                  </a:lnTo>
                  <a:lnTo>
                    <a:pt x="0" y="114"/>
                  </a:lnTo>
                  <a:lnTo>
                    <a:pt x="0" y="114"/>
                  </a:lnTo>
                  <a:lnTo>
                    <a:pt x="2" y="118"/>
                  </a:lnTo>
                  <a:lnTo>
                    <a:pt x="5" y="119"/>
                  </a:lnTo>
                  <a:lnTo>
                    <a:pt x="108" y="119"/>
                  </a:lnTo>
                  <a:lnTo>
                    <a:pt x="108" y="119"/>
                  </a:lnTo>
                  <a:lnTo>
                    <a:pt x="111" y="118"/>
                  </a:lnTo>
                  <a:lnTo>
                    <a:pt x="112" y="114"/>
                  </a:lnTo>
                  <a:lnTo>
                    <a:pt x="112" y="24"/>
                  </a:lnTo>
                  <a:lnTo>
                    <a:pt x="112" y="24"/>
                  </a:lnTo>
                  <a:lnTo>
                    <a:pt x="111" y="20"/>
                  </a:lnTo>
                  <a:lnTo>
                    <a:pt x="108" y="20"/>
                  </a:lnTo>
                  <a:lnTo>
                    <a:pt x="108" y="20"/>
                  </a:lnTo>
                  <a:close/>
                  <a:moveTo>
                    <a:pt x="104" y="110"/>
                  </a:moveTo>
                  <a:lnTo>
                    <a:pt x="10" y="110"/>
                  </a:lnTo>
                  <a:lnTo>
                    <a:pt x="10" y="43"/>
                  </a:lnTo>
                  <a:lnTo>
                    <a:pt x="104" y="43"/>
                  </a:lnTo>
                  <a:lnTo>
                    <a:pt x="104" y="110"/>
                  </a:lnTo>
                  <a:close/>
                  <a:moveTo>
                    <a:pt x="104" y="37"/>
                  </a:moveTo>
                  <a:lnTo>
                    <a:pt x="10" y="37"/>
                  </a:lnTo>
                  <a:lnTo>
                    <a:pt x="10" y="29"/>
                  </a:lnTo>
                  <a:lnTo>
                    <a:pt x="104" y="29"/>
                  </a:lnTo>
                  <a:lnTo>
                    <a:pt x="104"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461"/>
            <p:cNvSpPr>
              <a:spLocks/>
            </p:cNvSpPr>
            <p:nvPr/>
          </p:nvSpPr>
          <p:spPr bwMode="auto">
            <a:xfrm>
              <a:off x="8836025" y="2517775"/>
              <a:ext cx="12700" cy="14288"/>
            </a:xfrm>
            <a:custGeom>
              <a:avLst/>
              <a:gdLst>
                <a:gd name="T0" fmla="*/ 3 w 8"/>
                <a:gd name="T1" fmla="*/ 9 h 9"/>
                <a:gd name="T2" fmla="*/ 3 w 8"/>
                <a:gd name="T3" fmla="*/ 9 h 9"/>
                <a:gd name="T4" fmla="*/ 4 w 8"/>
                <a:gd name="T5" fmla="*/ 9 h 9"/>
                <a:gd name="T6" fmla="*/ 4 w 8"/>
                <a:gd name="T7" fmla="*/ 9 h 9"/>
                <a:gd name="T8" fmla="*/ 4 w 8"/>
                <a:gd name="T9" fmla="*/ 9 h 9"/>
                <a:gd name="T10" fmla="*/ 4 w 8"/>
                <a:gd name="T11" fmla="*/ 9 h 9"/>
                <a:gd name="T12" fmla="*/ 7 w 8"/>
                <a:gd name="T13" fmla="*/ 7 h 9"/>
                <a:gd name="T14" fmla="*/ 8 w 8"/>
                <a:gd name="T15" fmla="*/ 6 h 9"/>
                <a:gd name="T16" fmla="*/ 8 w 8"/>
                <a:gd name="T17" fmla="*/ 6 h 9"/>
                <a:gd name="T18" fmla="*/ 8 w 8"/>
                <a:gd name="T19" fmla="*/ 5 h 9"/>
                <a:gd name="T20" fmla="*/ 8 w 8"/>
                <a:gd name="T21" fmla="*/ 5 h 9"/>
                <a:gd name="T22" fmla="*/ 7 w 8"/>
                <a:gd name="T23" fmla="*/ 2 h 9"/>
                <a:gd name="T24" fmla="*/ 4 w 8"/>
                <a:gd name="T25" fmla="*/ 0 h 9"/>
                <a:gd name="T26" fmla="*/ 4 w 8"/>
                <a:gd name="T27" fmla="*/ 0 h 9"/>
                <a:gd name="T28" fmla="*/ 1 w 8"/>
                <a:gd name="T29" fmla="*/ 2 h 9"/>
                <a:gd name="T30" fmla="*/ 0 w 8"/>
                <a:gd name="T31" fmla="*/ 5 h 9"/>
                <a:gd name="T32" fmla="*/ 0 w 8"/>
                <a:gd name="T33" fmla="*/ 5 h 9"/>
                <a:gd name="T34" fmla="*/ 0 w 8"/>
                <a:gd name="T35" fmla="*/ 6 h 9"/>
                <a:gd name="T36" fmla="*/ 0 w 8"/>
                <a:gd name="T37" fmla="*/ 6 h 9"/>
                <a:gd name="T38" fmla="*/ 1 w 8"/>
                <a:gd name="T39" fmla="*/ 7 h 9"/>
                <a:gd name="T40" fmla="*/ 3 w 8"/>
                <a:gd name="T41" fmla="*/ 9 h 9"/>
                <a:gd name="T42" fmla="*/ 3 w 8"/>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9">
                  <a:moveTo>
                    <a:pt x="3" y="9"/>
                  </a:moveTo>
                  <a:lnTo>
                    <a:pt x="3" y="9"/>
                  </a:lnTo>
                  <a:lnTo>
                    <a:pt x="4" y="9"/>
                  </a:lnTo>
                  <a:lnTo>
                    <a:pt x="4" y="9"/>
                  </a:lnTo>
                  <a:lnTo>
                    <a:pt x="4" y="9"/>
                  </a:lnTo>
                  <a:lnTo>
                    <a:pt x="4" y="9"/>
                  </a:lnTo>
                  <a:lnTo>
                    <a:pt x="7" y="7"/>
                  </a:lnTo>
                  <a:lnTo>
                    <a:pt x="8" y="6"/>
                  </a:lnTo>
                  <a:lnTo>
                    <a:pt x="8" y="6"/>
                  </a:lnTo>
                  <a:lnTo>
                    <a:pt x="8" y="5"/>
                  </a:lnTo>
                  <a:lnTo>
                    <a:pt x="8" y="5"/>
                  </a:lnTo>
                  <a:lnTo>
                    <a:pt x="7" y="2"/>
                  </a:lnTo>
                  <a:lnTo>
                    <a:pt x="4" y="0"/>
                  </a:lnTo>
                  <a:lnTo>
                    <a:pt x="4" y="0"/>
                  </a:lnTo>
                  <a:lnTo>
                    <a:pt x="1" y="2"/>
                  </a:lnTo>
                  <a:lnTo>
                    <a:pt x="0" y="5"/>
                  </a:lnTo>
                  <a:lnTo>
                    <a:pt x="0" y="5"/>
                  </a:lnTo>
                  <a:lnTo>
                    <a:pt x="0" y="6"/>
                  </a:lnTo>
                  <a:lnTo>
                    <a:pt x="0" y="6"/>
                  </a:lnTo>
                  <a:lnTo>
                    <a:pt x="1" y="7"/>
                  </a:lnTo>
                  <a:lnTo>
                    <a:pt x="3" y="9"/>
                  </a:lnTo>
                  <a:lnTo>
                    <a:pt x="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5" name="文本框 166"/>
          <p:cNvSpPr txBox="1"/>
          <p:nvPr/>
        </p:nvSpPr>
        <p:spPr bwMode="auto">
          <a:xfrm>
            <a:off x="1306463" y="1430115"/>
            <a:ext cx="703069" cy="461665"/>
          </a:xfrm>
          <a:prstGeom prst="rect">
            <a:avLst/>
          </a:prstGeom>
          <a:noFill/>
        </p:spPr>
        <p:txBody>
          <a:bodyPr wrap="square">
            <a:spAutoFit/>
          </a:bodyPr>
          <a:lstStyle/>
          <a:p>
            <a:pPr algn="ctr">
              <a:defRPr/>
            </a:pPr>
            <a:r>
              <a:rPr lang="en-US" altLang="zh-CN" sz="2400" dirty="0" smtClean="0">
                <a:solidFill>
                  <a:schemeClr val="bg1"/>
                </a:solidFill>
                <a:latin typeface="Impact" panose="020B0806030902050204" pitchFamily="34" charset="0"/>
                <a:ea typeface="时尚中黑简体" panose="01010104010101010101" pitchFamily="2" charset="-122"/>
              </a:rPr>
              <a:t>01</a:t>
            </a:r>
            <a:endParaRPr lang="zh-CN" altLang="en-US" sz="2400" dirty="0">
              <a:solidFill>
                <a:schemeClr val="bg1"/>
              </a:solidFill>
              <a:latin typeface="Impact" panose="020B0806030902050204" pitchFamily="34" charset="0"/>
              <a:ea typeface="时尚中黑简体" panose="01010104010101010101" pitchFamily="2" charset="-122"/>
            </a:endParaRPr>
          </a:p>
        </p:txBody>
      </p:sp>
      <p:sp>
        <p:nvSpPr>
          <p:cNvPr id="96" name="文本框 166"/>
          <p:cNvSpPr txBox="1"/>
          <p:nvPr/>
        </p:nvSpPr>
        <p:spPr bwMode="auto">
          <a:xfrm>
            <a:off x="2784743" y="1430115"/>
            <a:ext cx="703069" cy="461665"/>
          </a:xfrm>
          <a:prstGeom prst="rect">
            <a:avLst/>
          </a:prstGeom>
          <a:noFill/>
        </p:spPr>
        <p:txBody>
          <a:bodyPr wrap="square">
            <a:spAutoFit/>
          </a:bodyPr>
          <a:lstStyle/>
          <a:p>
            <a:pPr algn="ctr">
              <a:defRPr/>
            </a:pPr>
            <a:r>
              <a:rPr lang="en-US" altLang="zh-CN" sz="2400" dirty="0" smtClean="0">
                <a:solidFill>
                  <a:schemeClr val="bg1"/>
                </a:solidFill>
                <a:latin typeface="Impact" panose="020B0806030902050204" pitchFamily="34" charset="0"/>
                <a:ea typeface="时尚中黑简体" panose="01010104010101010101" pitchFamily="2" charset="-122"/>
              </a:rPr>
              <a:t>02</a:t>
            </a:r>
            <a:endParaRPr lang="zh-CN" altLang="en-US" sz="2400" dirty="0">
              <a:solidFill>
                <a:schemeClr val="bg1"/>
              </a:solidFill>
              <a:latin typeface="Impact" panose="020B0806030902050204" pitchFamily="34" charset="0"/>
              <a:ea typeface="时尚中黑简体" panose="01010104010101010101" pitchFamily="2" charset="-122"/>
            </a:endParaRPr>
          </a:p>
        </p:txBody>
      </p:sp>
      <p:sp>
        <p:nvSpPr>
          <p:cNvPr id="97" name="文本框 166"/>
          <p:cNvSpPr txBox="1"/>
          <p:nvPr/>
        </p:nvSpPr>
        <p:spPr bwMode="auto">
          <a:xfrm>
            <a:off x="4179203" y="1430115"/>
            <a:ext cx="703069" cy="461665"/>
          </a:xfrm>
          <a:prstGeom prst="rect">
            <a:avLst/>
          </a:prstGeom>
          <a:noFill/>
        </p:spPr>
        <p:txBody>
          <a:bodyPr wrap="square">
            <a:spAutoFit/>
          </a:bodyPr>
          <a:lstStyle/>
          <a:p>
            <a:pPr algn="ctr">
              <a:defRPr/>
            </a:pPr>
            <a:r>
              <a:rPr lang="en-US" altLang="zh-CN" sz="2400" dirty="0" smtClean="0">
                <a:solidFill>
                  <a:schemeClr val="bg1"/>
                </a:solidFill>
                <a:latin typeface="Impact" panose="020B0806030902050204" pitchFamily="34" charset="0"/>
                <a:ea typeface="时尚中黑简体" panose="01010104010101010101" pitchFamily="2" charset="-122"/>
              </a:rPr>
              <a:t>03</a:t>
            </a:r>
            <a:endParaRPr lang="zh-CN" altLang="en-US" sz="2400" dirty="0">
              <a:solidFill>
                <a:schemeClr val="bg1"/>
              </a:solidFill>
              <a:latin typeface="Impact" panose="020B0806030902050204" pitchFamily="34" charset="0"/>
              <a:ea typeface="时尚中黑简体" panose="01010104010101010101" pitchFamily="2" charset="-122"/>
            </a:endParaRPr>
          </a:p>
        </p:txBody>
      </p:sp>
      <p:sp>
        <p:nvSpPr>
          <p:cNvPr id="98" name="文本框 166"/>
          <p:cNvSpPr txBox="1"/>
          <p:nvPr/>
        </p:nvSpPr>
        <p:spPr bwMode="auto">
          <a:xfrm>
            <a:off x="5657483" y="1430115"/>
            <a:ext cx="703069" cy="461665"/>
          </a:xfrm>
          <a:prstGeom prst="rect">
            <a:avLst/>
          </a:prstGeom>
          <a:noFill/>
        </p:spPr>
        <p:txBody>
          <a:bodyPr wrap="square">
            <a:spAutoFit/>
          </a:bodyPr>
          <a:lstStyle/>
          <a:p>
            <a:pPr algn="ctr">
              <a:defRPr/>
            </a:pPr>
            <a:r>
              <a:rPr lang="en-US" altLang="zh-CN" sz="2400" dirty="0" smtClean="0">
                <a:solidFill>
                  <a:schemeClr val="bg1"/>
                </a:solidFill>
                <a:latin typeface="Impact" panose="020B0806030902050204" pitchFamily="34" charset="0"/>
                <a:ea typeface="时尚中黑简体" panose="01010104010101010101" pitchFamily="2" charset="-122"/>
              </a:rPr>
              <a:t>04</a:t>
            </a:r>
            <a:endParaRPr lang="zh-CN" altLang="en-US" sz="2400" dirty="0">
              <a:solidFill>
                <a:schemeClr val="bg1"/>
              </a:solidFill>
              <a:latin typeface="Impact" panose="020B0806030902050204" pitchFamily="34" charset="0"/>
              <a:ea typeface="时尚中黑简体" panose="01010104010101010101" pitchFamily="2" charset="-122"/>
            </a:endParaRPr>
          </a:p>
        </p:txBody>
      </p:sp>
      <p:sp>
        <p:nvSpPr>
          <p:cNvPr id="99" name="文本框 166"/>
          <p:cNvSpPr txBox="1"/>
          <p:nvPr/>
        </p:nvSpPr>
        <p:spPr bwMode="auto">
          <a:xfrm>
            <a:off x="7158623" y="1430115"/>
            <a:ext cx="703069" cy="461665"/>
          </a:xfrm>
          <a:prstGeom prst="rect">
            <a:avLst/>
          </a:prstGeom>
          <a:noFill/>
        </p:spPr>
        <p:txBody>
          <a:bodyPr wrap="square">
            <a:spAutoFit/>
          </a:bodyPr>
          <a:lstStyle/>
          <a:p>
            <a:pPr algn="ctr">
              <a:defRPr/>
            </a:pPr>
            <a:r>
              <a:rPr lang="en-US" altLang="zh-CN" sz="2400" dirty="0" smtClean="0">
                <a:solidFill>
                  <a:schemeClr val="bg1"/>
                </a:solidFill>
                <a:latin typeface="Impact" panose="020B0806030902050204" pitchFamily="34" charset="0"/>
                <a:ea typeface="时尚中黑简体" panose="01010104010101010101" pitchFamily="2" charset="-122"/>
              </a:rPr>
              <a:t>05</a:t>
            </a:r>
            <a:endParaRPr lang="zh-CN" altLang="en-US" sz="2400" dirty="0">
              <a:solidFill>
                <a:schemeClr val="bg1"/>
              </a:solidFill>
              <a:latin typeface="Impact" panose="020B0806030902050204" pitchFamily="34" charset="0"/>
              <a:ea typeface="时尚中黑简体" panose="01010104010101010101" pitchFamily="2" charset="-122"/>
            </a:endParaRPr>
          </a:p>
        </p:txBody>
      </p:sp>
      <p:sp>
        <p:nvSpPr>
          <p:cNvPr id="100" name="TextBox 99"/>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31435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300"/>
                                        <p:tgtEl>
                                          <p:spTgt spid="7"/>
                                        </p:tgtEl>
                                      </p:cBhvr>
                                    </p:animEffect>
                                  </p:childTnLst>
                                </p:cTn>
                              </p:par>
                            </p:childTnLst>
                          </p:cTn>
                        </p:par>
                        <p:par>
                          <p:cTn id="17" fill="hold">
                            <p:stCondLst>
                              <p:cond delay="800"/>
                            </p:stCondLst>
                            <p:childTnLst>
                              <p:par>
                                <p:cTn id="18" presetID="5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250" fill="hold"/>
                                        <p:tgtEl>
                                          <p:spTgt spid="8"/>
                                        </p:tgtEl>
                                        <p:attrNameLst>
                                          <p:attrName>ppt_w</p:attrName>
                                        </p:attrNameLst>
                                      </p:cBhvr>
                                      <p:tavLst>
                                        <p:tav tm="0">
                                          <p:val>
                                            <p:fltVal val="0"/>
                                          </p:val>
                                        </p:tav>
                                        <p:tav tm="100000">
                                          <p:val>
                                            <p:strVal val="#ppt_w"/>
                                          </p:val>
                                        </p:tav>
                                      </p:tavLst>
                                    </p:anim>
                                    <p:anim calcmode="lin" valueType="num">
                                      <p:cBhvr>
                                        <p:cTn id="21" dur="250" fill="hold"/>
                                        <p:tgtEl>
                                          <p:spTgt spid="8"/>
                                        </p:tgtEl>
                                        <p:attrNameLst>
                                          <p:attrName>ppt_h</p:attrName>
                                        </p:attrNameLst>
                                      </p:cBhvr>
                                      <p:tavLst>
                                        <p:tav tm="0">
                                          <p:val>
                                            <p:fltVal val="0"/>
                                          </p:val>
                                        </p:tav>
                                        <p:tav tm="100000">
                                          <p:val>
                                            <p:strVal val="#ppt_h"/>
                                          </p:val>
                                        </p:tav>
                                      </p:tavLst>
                                    </p:anim>
                                    <p:animEffect transition="in" filter="fade">
                                      <p:cBhvr>
                                        <p:cTn id="22" dur="250"/>
                                        <p:tgtEl>
                                          <p:spTgt spid="8"/>
                                        </p:tgtEl>
                                      </p:cBhvr>
                                    </p:animEffect>
                                  </p:childTnLst>
                                </p:cTn>
                              </p:par>
                            </p:childTnLst>
                          </p:cTn>
                        </p:par>
                        <p:par>
                          <p:cTn id="23" fill="hold">
                            <p:stCondLst>
                              <p:cond delay="1050"/>
                            </p:stCondLst>
                            <p:childTnLst>
                              <p:par>
                                <p:cTn id="24" presetID="10" presetClass="entr" presetSubtype="0"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550"/>
                            </p:stCondLst>
                            <p:childTnLst>
                              <p:par>
                                <p:cTn id="28" presetID="16" presetClass="entr" presetSubtype="2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300"/>
                                        <p:tgtEl>
                                          <p:spTgt spid="11"/>
                                        </p:tgtEl>
                                      </p:cBhvr>
                                    </p:animEffect>
                                  </p:childTnLst>
                                </p:cTn>
                              </p:par>
                            </p:childTnLst>
                          </p:cTn>
                        </p:par>
                        <p:par>
                          <p:cTn id="31" fill="hold">
                            <p:stCondLst>
                              <p:cond delay="185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300"/>
                                        <p:tgtEl>
                                          <p:spTgt spid="10"/>
                                        </p:tgtEl>
                                      </p:cBhvr>
                                    </p:animEffect>
                                  </p:childTnLst>
                                </p:cTn>
                              </p:par>
                            </p:childTnLst>
                          </p:cTn>
                        </p:par>
                        <p:par>
                          <p:cTn id="35" fill="hold">
                            <p:stCondLst>
                              <p:cond delay="2150"/>
                            </p:stCondLst>
                            <p:childTnLst>
                              <p:par>
                                <p:cTn id="36" presetID="53" presetClass="entr" presetSubtype="16"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par>
                          <p:cTn id="41" fill="hold">
                            <p:stCondLst>
                              <p:cond delay="2650"/>
                            </p:stCondLst>
                            <p:childTnLst>
                              <p:par>
                                <p:cTn id="42" presetID="1" presetClass="entr" presetSubtype="0"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childTnLst>
                                </p:cTn>
                              </p:par>
                            </p:childTnLst>
                          </p:cTn>
                        </p:par>
                        <p:par>
                          <p:cTn id="44" fill="hold">
                            <p:stCondLst>
                              <p:cond delay="2650"/>
                            </p:stCondLst>
                            <p:childTnLst>
                              <p:par>
                                <p:cTn id="45" presetID="2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300"/>
                                        <p:tgtEl>
                                          <p:spTgt spid="15"/>
                                        </p:tgtEl>
                                      </p:cBhvr>
                                    </p:animEffect>
                                  </p:childTnLst>
                                </p:cTn>
                              </p:par>
                            </p:childTnLst>
                          </p:cTn>
                        </p:par>
                        <p:par>
                          <p:cTn id="48" fill="hold">
                            <p:stCondLst>
                              <p:cond delay="295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250" fill="hold"/>
                                        <p:tgtEl>
                                          <p:spTgt spid="17"/>
                                        </p:tgtEl>
                                        <p:attrNameLst>
                                          <p:attrName>ppt_w</p:attrName>
                                        </p:attrNameLst>
                                      </p:cBhvr>
                                      <p:tavLst>
                                        <p:tav tm="0">
                                          <p:val>
                                            <p:fltVal val="0"/>
                                          </p:val>
                                        </p:tav>
                                        <p:tav tm="100000">
                                          <p:val>
                                            <p:strVal val="#ppt_w"/>
                                          </p:val>
                                        </p:tav>
                                      </p:tavLst>
                                    </p:anim>
                                    <p:anim calcmode="lin" valueType="num">
                                      <p:cBhvr>
                                        <p:cTn id="52" dur="250" fill="hold"/>
                                        <p:tgtEl>
                                          <p:spTgt spid="17"/>
                                        </p:tgtEl>
                                        <p:attrNameLst>
                                          <p:attrName>ppt_h</p:attrName>
                                        </p:attrNameLst>
                                      </p:cBhvr>
                                      <p:tavLst>
                                        <p:tav tm="0">
                                          <p:val>
                                            <p:fltVal val="0"/>
                                          </p:val>
                                        </p:tav>
                                        <p:tav tm="100000">
                                          <p:val>
                                            <p:strVal val="#ppt_h"/>
                                          </p:val>
                                        </p:tav>
                                      </p:tavLst>
                                    </p:anim>
                                    <p:animEffect transition="in" filter="fade">
                                      <p:cBhvr>
                                        <p:cTn id="53" dur="250"/>
                                        <p:tgtEl>
                                          <p:spTgt spid="17"/>
                                        </p:tgtEl>
                                      </p:cBhvr>
                                    </p:animEffect>
                                  </p:childTnLst>
                                </p:cTn>
                              </p:par>
                            </p:childTnLst>
                          </p:cTn>
                        </p:par>
                        <p:par>
                          <p:cTn id="54" fill="hold">
                            <p:stCondLst>
                              <p:cond delay="3200"/>
                            </p:stCondLst>
                            <p:childTnLst>
                              <p:par>
                                <p:cTn id="55" presetID="10"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childTnLst>
                          </p:cTn>
                        </p:par>
                        <p:par>
                          <p:cTn id="58" fill="hold">
                            <p:stCondLst>
                              <p:cond delay="3700"/>
                            </p:stCondLst>
                            <p:childTnLst>
                              <p:par>
                                <p:cTn id="59" presetID="16" presetClass="entr" presetSubtype="21"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arn(inVertical)">
                                      <p:cBhvr>
                                        <p:cTn id="61" dur="300"/>
                                        <p:tgtEl>
                                          <p:spTgt spid="19"/>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300"/>
                                        <p:tgtEl>
                                          <p:spTgt spid="18"/>
                                        </p:tgtEl>
                                      </p:cBhvr>
                                    </p:animEffect>
                                  </p:childTnLst>
                                </p:cTn>
                              </p:par>
                            </p:childTnLst>
                          </p:cTn>
                        </p:par>
                        <p:par>
                          <p:cTn id="66" fill="hold">
                            <p:stCondLst>
                              <p:cond delay="4300"/>
                            </p:stCondLst>
                            <p:childTnLst>
                              <p:par>
                                <p:cTn id="67" presetID="53" presetClass="entr" presetSubtype="16" fill="hold" nodeType="after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ppt_w</p:attrName>
                                        </p:attrNameLst>
                                      </p:cBhvr>
                                      <p:tavLst>
                                        <p:tav tm="0">
                                          <p:val>
                                            <p:fltVal val="0"/>
                                          </p:val>
                                        </p:tav>
                                        <p:tav tm="100000">
                                          <p:val>
                                            <p:strVal val="#ppt_w"/>
                                          </p:val>
                                        </p:tav>
                                      </p:tavLst>
                                    </p:anim>
                                    <p:anim calcmode="lin" valueType="num">
                                      <p:cBhvr>
                                        <p:cTn id="70" dur="500" fill="hold"/>
                                        <p:tgtEl>
                                          <p:spTgt spid="26"/>
                                        </p:tgtEl>
                                        <p:attrNameLst>
                                          <p:attrName>ppt_h</p:attrName>
                                        </p:attrNameLst>
                                      </p:cBhvr>
                                      <p:tavLst>
                                        <p:tav tm="0">
                                          <p:val>
                                            <p:fltVal val="0"/>
                                          </p:val>
                                        </p:tav>
                                        <p:tav tm="100000">
                                          <p:val>
                                            <p:strVal val="#ppt_h"/>
                                          </p:val>
                                        </p:tav>
                                      </p:tavLst>
                                    </p:anim>
                                    <p:animEffect transition="in" filter="fade">
                                      <p:cBhvr>
                                        <p:cTn id="71" dur="500"/>
                                        <p:tgtEl>
                                          <p:spTgt spid="26"/>
                                        </p:tgtEl>
                                      </p:cBhvr>
                                    </p:animEffect>
                                  </p:childTnLst>
                                </p:cTn>
                              </p:par>
                            </p:childTnLst>
                          </p:cTn>
                        </p:par>
                        <p:par>
                          <p:cTn id="72" fill="hold">
                            <p:stCondLst>
                              <p:cond delay="4800"/>
                            </p:stCondLst>
                            <p:childTnLst>
                              <p:par>
                                <p:cTn id="73" presetID="1" presetClass="entr" presetSubtype="0" fill="hold" grpId="0" nodeType="afterEffect">
                                  <p:stCondLst>
                                    <p:cond delay="0"/>
                                  </p:stCondLst>
                                  <p:childTnLst>
                                    <p:set>
                                      <p:cBhvr>
                                        <p:cTn id="74" dur="1" fill="hold">
                                          <p:stCondLst>
                                            <p:cond delay="0"/>
                                          </p:stCondLst>
                                        </p:cTn>
                                        <p:tgtEl>
                                          <p:spTgt spid="97"/>
                                        </p:tgtEl>
                                        <p:attrNameLst>
                                          <p:attrName>style.visibility</p:attrName>
                                        </p:attrNameLst>
                                      </p:cBhvr>
                                      <p:to>
                                        <p:strVal val="visible"/>
                                      </p:to>
                                    </p:set>
                                  </p:childTnLst>
                                </p:cTn>
                              </p:par>
                            </p:childTnLst>
                          </p:cTn>
                        </p:par>
                        <p:par>
                          <p:cTn id="75" fill="hold">
                            <p:stCondLst>
                              <p:cond delay="4800"/>
                            </p:stCondLst>
                            <p:childTnLst>
                              <p:par>
                                <p:cTn id="76" presetID="22" presetClass="entr" presetSubtype="4"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300"/>
                                        <p:tgtEl>
                                          <p:spTgt spid="25"/>
                                        </p:tgtEl>
                                      </p:cBhvr>
                                    </p:animEffect>
                                  </p:childTnLst>
                                </p:cTn>
                              </p:par>
                            </p:childTnLst>
                          </p:cTn>
                        </p:par>
                        <p:par>
                          <p:cTn id="79" fill="hold">
                            <p:stCondLst>
                              <p:cond delay="5100"/>
                            </p:stCondLst>
                            <p:childTnLst>
                              <p:par>
                                <p:cTn id="80" presetID="53" presetClass="entr" presetSubtype="16"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250" fill="hold"/>
                                        <p:tgtEl>
                                          <p:spTgt spid="27"/>
                                        </p:tgtEl>
                                        <p:attrNameLst>
                                          <p:attrName>ppt_w</p:attrName>
                                        </p:attrNameLst>
                                      </p:cBhvr>
                                      <p:tavLst>
                                        <p:tav tm="0">
                                          <p:val>
                                            <p:fltVal val="0"/>
                                          </p:val>
                                        </p:tav>
                                        <p:tav tm="100000">
                                          <p:val>
                                            <p:strVal val="#ppt_w"/>
                                          </p:val>
                                        </p:tav>
                                      </p:tavLst>
                                    </p:anim>
                                    <p:anim calcmode="lin" valueType="num">
                                      <p:cBhvr>
                                        <p:cTn id="83" dur="250" fill="hold"/>
                                        <p:tgtEl>
                                          <p:spTgt spid="27"/>
                                        </p:tgtEl>
                                        <p:attrNameLst>
                                          <p:attrName>ppt_h</p:attrName>
                                        </p:attrNameLst>
                                      </p:cBhvr>
                                      <p:tavLst>
                                        <p:tav tm="0">
                                          <p:val>
                                            <p:fltVal val="0"/>
                                          </p:val>
                                        </p:tav>
                                        <p:tav tm="100000">
                                          <p:val>
                                            <p:strVal val="#ppt_h"/>
                                          </p:val>
                                        </p:tav>
                                      </p:tavLst>
                                    </p:anim>
                                    <p:animEffect transition="in" filter="fade">
                                      <p:cBhvr>
                                        <p:cTn id="84" dur="250"/>
                                        <p:tgtEl>
                                          <p:spTgt spid="27"/>
                                        </p:tgtEl>
                                      </p:cBhvr>
                                    </p:animEffect>
                                  </p:childTnLst>
                                </p:cTn>
                              </p:par>
                            </p:childTnLst>
                          </p:cTn>
                        </p:par>
                        <p:par>
                          <p:cTn id="85" fill="hold">
                            <p:stCondLst>
                              <p:cond delay="5350"/>
                            </p:stCondLst>
                            <p:childTnLst>
                              <p:par>
                                <p:cTn id="86" presetID="10" presetClass="entr" presetSubtype="0" fill="hold" nodeType="after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childTnLst>
                                </p:cTn>
                              </p:par>
                            </p:childTnLst>
                          </p:cTn>
                        </p:par>
                        <p:par>
                          <p:cTn id="89" fill="hold">
                            <p:stCondLst>
                              <p:cond delay="5850"/>
                            </p:stCondLst>
                            <p:childTnLst>
                              <p:par>
                                <p:cTn id="90" presetID="16" presetClass="entr" presetSubtype="21" fill="hold" grpId="0" nodeType="after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barn(inVertical)">
                                      <p:cBhvr>
                                        <p:cTn id="92" dur="300"/>
                                        <p:tgtEl>
                                          <p:spTgt spid="29"/>
                                        </p:tgtEl>
                                      </p:cBhvr>
                                    </p:animEffect>
                                  </p:childTnLst>
                                </p:cTn>
                              </p:par>
                            </p:childTnLst>
                          </p:cTn>
                        </p:par>
                        <p:par>
                          <p:cTn id="93" fill="hold">
                            <p:stCondLst>
                              <p:cond delay="6150"/>
                            </p:stCondLst>
                            <p:childTnLst>
                              <p:par>
                                <p:cTn id="94" presetID="10" presetClass="entr" presetSubtype="0"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300"/>
                                        <p:tgtEl>
                                          <p:spTgt spid="28"/>
                                        </p:tgtEl>
                                      </p:cBhvr>
                                    </p:animEffect>
                                  </p:childTnLst>
                                </p:cTn>
                              </p:par>
                            </p:childTnLst>
                          </p:cTn>
                        </p:par>
                        <p:par>
                          <p:cTn id="97" fill="hold">
                            <p:stCondLst>
                              <p:cond delay="6450"/>
                            </p:stCondLst>
                            <p:childTnLst>
                              <p:par>
                                <p:cTn id="98" presetID="53" presetClass="entr" presetSubtype="16"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cBhvr>
                                        <p:cTn id="100" dur="500" fill="hold"/>
                                        <p:tgtEl>
                                          <p:spTgt spid="36"/>
                                        </p:tgtEl>
                                        <p:attrNameLst>
                                          <p:attrName>ppt_w</p:attrName>
                                        </p:attrNameLst>
                                      </p:cBhvr>
                                      <p:tavLst>
                                        <p:tav tm="0">
                                          <p:val>
                                            <p:fltVal val="0"/>
                                          </p:val>
                                        </p:tav>
                                        <p:tav tm="100000">
                                          <p:val>
                                            <p:strVal val="#ppt_w"/>
                                          </p:val>
                                        </p:tav>
                                      </p:tavLst>
                                    </p:anim>
                                    <p:anim calcmode="lin" valueType="num">
                                      <p:cBhvr>
                                        <p:cTn id="101" dur="500" fill="hold"/>
                                        <p:tgtEl>
                                          <p:spTgt spid="36"/>
                                        </p:tgtEl>
                                        <p:attrNameLst>
                                          <p:attrName>ppt_h</p:attrName>
                                        </p:attrNameLst>
                                      </p:cBhvr>
                                      <p:tavLst>
                                        <p:tav tm="0">
                                          <p:val>
                                            <p:fltVal val="0"/>
                                          </p:val>
                                        </p:tav>
                                        <p:tav tm="100000">
                                          <p:val>
                                            <p:strVal val="#ppt_h"/>
                                          </p:val>
                                        </p:tav>
                                      </p:tavLst>
                                    </p:anim>
                                    <p:animEffect transition="in" filter="fade">
                                      <p:cBhvr>
                                        <p:cTn id="102" dur="500"/>
                                        <p:tgtEl>
                                          <p:spTgt spid="36"/>
                                        </p:tgtEl>
                                      </p:cBhvr>
                                    </p:animEffect>
                                  </p:childTnLst>
                                </p:cTn>
                              </p:par>
                            </p:childTnLst>
                          </p:cTn>
                        </p:par>
                        <p:par>
                          <p:cTn id="103" fill="hold">
                            <p:stCondLst>
                              <p:cond delay="6950"/>
                            </p:stCondLst>
                            <p:childTnLst>
                              <p:par>
                                <p:cTn id="104" presetID="1" presetClass="entr" presetSubtype="0" fill="hold" grpId="0" nodeType="afterEffect">
                                  <p:stCondLst>
                                    <p:cond delay="0"/>
                                  </p:stCondLst>
                                  <p:childTnLst>
                                    <p:set>
                                      <p:cBhvr>
                                        <p:cTn id="105" dur="1" fill="hold">
                                          <p:stCondLst>
                                            <p:cond delay="0"/>
                                          </p:stCondLst>
                                        </p:cTn>
                                        <p:tgtEl>
                                          <p:spTgt spid="98"/>
                                        </p:tgtEl>
                                        <p:attrNameLst>
                                          <p:attrName>style.visibility</p:attrName>
                                        </p:attrNameLst>
                                      </p:cBhvr>
                                      <p:to>
                                        <p:strVal val="visible"/>
                                      </p:to>
                                    </p:set>
                                  </p:childTnLst>
                                </p:cTn>
                              </p:par>
                            </p:childTnLst>
                          </p:cTn>
                        </p:par>
                        <p:par>
                          <p:cTn id="106" fill="hold">
                            <p:stCondLst>
                              <p:cond delay="6950"/>
                            </p:stCondLst>
                            <p:childTnLst>
                              <p:par>
                                <p:cTn id="107" presetID="22" presetClass="entr" presetSubtype="4"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wipe(down)">
                                      <p:cBhvr>
                                        <p:cTn id="109" dur="300"/>
                                        <p:tgtEl>
                                          <p:spTgt spid="35"/>
                                        </p:tgtEl>
                                      </p:cBhvr>
                                    </p:animEffect>
                                  </p:childTnLst>
                                </p:cTn>
                              </p:par>
                            </p:childTnLst>
                          </p:cTn>
                        </p:par>
                        <p:par>
                          <p:cTn id="110" fill="hold">
                            <p:stCondLst>
                              <p:cond delay="7250"/>
                            </p:stCondLst>
                            <p:childTnLst>
                              <p:par>
                                <p:cTn id="111" presetID="53" presetClass="entr" presetSubtype="16" fill="hold" grpId="0" nodeType="after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250" fill="hold"/>
                                        <p:tgtEl>
                                          <p:spTgt spid="37"/>
                                        </p:tgtEl>
                                        <p:attrNameLst>
                                          <p:attrName>ppt_w</p:attrName>
                                        </p:attrNameLst>
                                      </p:cBhvr>
                                      <p:tavLst>
                                        <p:tav tm="0">
                                          <p:val>
                                            <p:fltVal val="0"/>
                                          </p:val>
                                        </p:tav>
                                        <p:tav tm="100000">
                                          <p:val>
                                            <p:strVal val="#ppt_w"/>
                                          </p:val>
                                        </p:tav>
                                      </p:tavLst>
                                    </p:anim>
                                    <p:anim calcmode="lin" valueType="num">
                                      <p:cBhvr>
                                        <p:cTn id="114" dur="250" fill="hold"/>
                                        <p:tgtEl>
                                          <p:spTgt spid="37"/>
                                        </p:tgtEl>
                                        <p:attrNameLst>
                                          <p:attrName>ppt_h</p:attrName>
                                        </p:attrNameLst>
                                      </p:cBhvr>
                                      <p:tavLst>
                                        <p:tav tm="0">
                                          <p:val>
                                            <p:fltVal val="0"/>
                                          </p:val>
                                        </p:tav>
                                        <p:tav tm="100000">
                                          <p:val>
                                            <p:strVal val="#ppt_h"/>
                                          </p:val>
                                        </p:tav>
                                      </p:tavLst>
                                    </p:anim>
                                    <p:animEffect transition="in" filter="fade">
                                      <p:cBhvr>
                                        <p:cTn id="115" dur="250"/>
                                        <p:tgtEl>
                                          <p:spTgt spid="37"/>
                                        </p:tgtEl>
                                      </p:cBhvr>
                                    </p:animEffect>
                                  </p:childTnLst>
                                </p:cTn>
                              </p:par>
                            </p:childTnLst>
                          </p:cTn>
                        </p:par>
                        <p:par>
                          <p:cTn id="116" fill="hold">
                            <p:stCondLst>
                              <p:cond delay="7500"/>
                            </p:stCondLst>
                            <p:childTnLst>
                              <p:par>
                                <p:cTn id="117" presetID="10" presetClass="entr" presetSubtype="0" fill="hold" nodeType="after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childTnLst>
                                </p:cTn>
                              </p:par>
                            </p:childTnLst>
                          </p:cTn>
                        </p:par>
                        <p:par>
                          <p:cTn id="120" fill="hold">
                            <p:stCondLst>
                              <p:cond delay="8000"/>
                            </p:stCondLst>
                            <p:childTnLst>
                              <p:par>
                                <p:cTn id="121" presetID="16" presetClass="entr" presetSubtype="21" fill="hold" grpId="0"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barn(inVertical)">
                                      <p:cBhvr>
                                        <p:cTn id="123" dur="300"/>
                                        <p:tgtEl>
                                          <p:spTgt spid="39"/>
                                        </p:tgtEl>
                                      </p:cBhvr>
                                    </p:animEffect>
                                  </p:childTnLst>
                                </p:cTn>
                              </p:par>
                            </p:childTnLst>
                          </p:cTn>
                        </p:par>
                        <p:par>
                          <p:cTn id="124" fill="hold">
                            <p:stCondLst>
                              <p:cond delay="8300"/>
                            </p:stCondLst>
                            <p:childTnLst>
                              <p:par>
                                <p:cTn id="125" presetID="10" presetClass="entr" presetSubtype="0" fill="hold" grpId="0" nodeType="after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fade">
                                      <p:cBhvr>
                                        <p:cTn id="127" dur="300"/>
                                        <p:tgtEl>
                                          <p:spTgt spid="38"/>
                                        </p:tgtEl>
                                      </p:cBhvr>
                                    </p:animEffect>
                                  </p:childTnLst>
                                </p:cTn>
                              </p:par>
                            </p:childTnLst>
                          </p:cTn>
                        </p:par>
                        <p:par>
                          <p:cTn id="128" fill="hold">
                            <p:stCondLst>
                              <p:cond delay="8600"/>
                            </p:stCondLst>
                            <p:childTnLst>
                              <p:par>
                                <p:cTn id="129" presetID="53" presetClass="entr" presetSubtype="16" fill="hold" nodeType="afterEffect">
                                  <p:stCondLst>
                                    <p:cond delay="0"/>
                                  </p:stCondLst>
                                  <p:childTnLst>
                                    <p:set>
                                      <p:cBhvr>
                                        <p:cTn id="130" dur="1" fill="hold">
                                          <p:stCondLst>
                                            <p:cond delay="0"/>
                                          </p:stCondLst>
                                        </p:cTn>
                                        <p:tgtEl>
                                          <p:spTgt spid="46"/>
                                        </p:tgtEl>
                                        <p:attrNameLst>
                                          <p:attrName>style.visibility</p:attrName>
                                        </p:attrNameLst>
                                      </p:cBhvr>
                                      <p:to>
                                        <p:strVal val="visible"/>
                                      </p:to>
                                    </p:set>
                                    <p:anim calcmode="lin" valueType="num">
                                      <p:cBhvr>
                                        <p:cTn id="131" dur="500" fill="hold"/>
                                        <p:tgtEl>
                                          <p:spTgt spid="46"/>
                                        </p:tgtEl>
                                        <p:attrNameLst>
                                          <p:attrName>ppt_w</p:attrName>
                                        </p:attrNameLst>
                                      </p:cBhvr>
                                      <p:tavLst>
                                        <p:tav tm="0">
                                          <p:val>
                                            <p:fltVal val="0"/>
                                          </p:val>
                                        </p:tav>
                                        <p:tav tm="100000">
                                          <p:val>
                                            <p:strVal val="#ppt_w"/>
                                          </p:val>
                                        </p:tav>
                                      </p:tavLst>
                                    </p:anim>
                                    <p:anim calcmode="lin" valueType="num">
                                      <p:cBhvr>
                                        <p:cTn id="132" dur="500" fill="hold"/>
                                        <p:tgtEl>
                                          <p:spTgt spid="46"/>
                                        </p:tgtEl>
                                        <p:attrNameLst>
                                          <p:attrName>ppt_h</p:attrName>
                                        </p:attrNameLst>
                                      </p:cBhvr>
                                      <p:tavLst>
                                        <p:tav tm="0">
                                          <p:val>
                                            <p:fltVal val="0"/>
                                          </p:val>
                                        </p:tav>
                                        <p:tav tm="100000">
                                          <p:val>
                                            <p:strVal val="#ppt_h"/>
                                          </p:val>
                                        </p:tav>
                                      </p:tavLst>
                                    </p:anim>
                                    <p:animEffect transition="in" filter="fade">
                                      <p:cBhvr>
                                        <p:cTn id="133" dur="500"/>
                                        <p:tgtEl>
                                          <p:spTgt spid="46"/>
                                        </p:tgtEl>
                                      </p:cBhvr>
                                    </p:animEffect>
                                  </p:childTnLst>
                                </p:cTn>
                              </p:par>
                            </p:childTnLst>
                          </p:cTn>
                        </p:par>
                        <p:par>
                          <p:cTn id="134" fill="hold">
                            <p:stCondLst>
                              <p:cond delay="9100"/>
                            </p:stCondLst>
                            <p:childTnLst>
                              <p:par>
                                <p:cTn id="135" presetID="1" presetClass="entr" presetSubtype="0" fill="hold" grpId="0" nodeType="afterEffect">
                                  <p:stCondLst>
                                    <p:cond delay="0"/>
                                  </p:stCondLst>
                                  <p:childTnLst>
                                    <p:set>
                                      <p:cBhvr>
                                        <p:cTn id="136" dur="1" fill="hold">
                                          <p:stCondLst>
                                            <p:cond delay="0"/>
                                          </p:stCondLst>
                                        </p:cTn>
                                        <p:tgtEl>
                                          <p:spTgt spid="99"/>
                                        </p:tgtEl>
                                        <p:attrNameLst>
                                          <p:attrName>style.visibility</p:attrName>
                                        </p:attrNameLst>
                                      </p:cBhvr>
                                      <p:to>
                                        <p:strVal val="visible"/>
                                      </p:to>
                                    </p:set>
                                  </p:childTnLst>
                                </p:cTn>
                              </p:par>
                            </p:childTnLst>
                          </p:cTn>
                        </p:par>
                        <p:par>
                          <p:cTn id="137" fill="hold">
                            <p:stCondLst>
                              <p:cond delay="9100"/>
                            </p:stCondLst>
                            <p:childTnLst>
                              <p:par>
                                <p:cTn id="138" presetID="22" presetClass="entr" presetSubtype="4" fill="hold" grpId="0" nodeType="after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wipe(down)">
                                      <p:cBhvr>
                                        <p:cTn id="140" dur="300"/>
                                        <p:tgtEl>
                                          <p:spTgt spid="45"/>
                                        </p:tgtEl>
                                      </p:cBhvr>
                                    </p:animEffect>
                                  </p:childTnLst>
                                </p:cTn>
                              </p:par>
                            </p:childTnLst>
                          </p:cTn>
                        </p:par>
                        <p:par>
                          <p:cTn id="141" fill="hold">
                            <p:stCondLst>
                              <p:cond delay="9400"/>
                            </p:stCondLst>
                            <p:childTnLst>
                              <p:par>
                                <p:cTn id="142" presetID="53" presetClass="entr" presetSubtype="16" fill="hold" grpId="0" nodeType="afterEffect">
                                  <p:stCondLst>
                                    <p:cond delay="0"/>
                                  </p:stCondLst>
                                  <p:childTnLst>
                                    <p:set>
                                      <p:cBhvr>
                                        <p:cTn id="143" dur="1" fill="hold">
                                          <p:stCondLst>
                                            <p:cond delay="0"/>
                                          </p:stCondLst>
                                        </p:cTn>
                                        <p:tgtEl>
                                          <p:spTgt spid="47"/>
                                        </p:tgtEl>
                                        <p:attrNameLst>
                                          <p:attrName>style.visibility</p:attrName>
                                        </p:attrNameLst>
                                      </p:cBhvr>
                                      <p:to>
                                        <p:strVal val="visible"/>
                                      </p:to>
                                    </p:set>
                                    <p:anim calcmode="lin" valueType="num">
                                      <p:cBhvr>
                                        <p:cTn id="144" dur="250" fill="hold"/>
                                        <p:tgtEl>
                                          <p:spTgt spid="47"/>
                                        </p:tgtEl>
                                        <p:attrNameLst>
                                          <p:attrName>ppt_w</p:attrName>
                                        </p:attrNameLst>
                                      </p:cBhvr>
                                      <p:tavLst>
                                        <p:tav tm="0">
                                          <p:val>
                                            <p:fltVal val="0"/>
                                          </p:val>
                                        </p:tav>
                                        <p:tav tm="100000">
                                          <p:val>
                                            <p:strVal val="#ppt_w"/>
                                          </p:val>
                                        </p:tav>
                                      </p:tavLst>
                                    </p:anim>
                                    <p:anim calcmode="lin" valueType="num">
                                      <p:cBhvr>
                                        <p:cTn id="145" dur="250" fill="hold"/>
                                        <p:tgtEl>
                                          <p:spTgt spid="47"/>
                                        </p:tgtEl>
                                        <p:attrNameLst>
                                          <p:attrName>ppt_h</p:attrName>
                                        </p:attrNameLst>
                                      </p:cBhvr>
                                      <p:tavLst>
                                        <p:tav tm="0">
                                          <p:val>
                                            <p:fltVal val="0"/>
                                          </p:val>
                                        </p:tav>
                                        <p:tav tm="100000">
                                          <p:val>
                                            <p:strVal val="#ppt_h"/>
                                          </p:val>
                                        </p:tav>
                                      </p:tavLst>
                                    </p:anim>
                                    <p:animEffect transition="in" filter="fade">
                                      <p:cBhvr>
                                        <p:cTn id="146" dur="250"/>
                                        <p:tgtEl>
                                          <p:spTgt spid="47"/>
                                        </p:tgtEl>
                                      </p:cBhvr>
                                    </p:animEffect>
                                  </p:childTnLst>
                                </p:cTn>
                              </p:par>
                            </p:childTnLst>
                          </p:cTn>
                        </p:par>
                        <p:par>
                          <p:cTn id="147" fill="hold">
                            <p:stCondLst>
                              <p:cond delay="9650"/>
                            </p:stCondLst>
                            <p:childTnLst>
                              <p:par>
                                <p:cTn id="148" presetID="10" presetClass="entr" presetSubtype="0" fill="hold" nodeType="afterEffect">
                                  <p:stCondLst>
                                    <p:cond delay="0"/>
                                  </p:stCondLst>
                                  <p:childTnLst>
                                    <p:set>
                                      <p:cBhvr>
                                        <p:cTn id="149" dur="1" fill="hold">
                                          <p:stCondLst>
                                            <p:cond delay="0"/>
                                          </p:stCondLst>
                                        </p:cTn>
                                        <p:tgtEl>
                                          <p:spTgt spid="75"/>
                                        </p:tgtEl>
                                        <p:attrNameLst>
                                          <p:attrName>style.visibility</p:attrName>
                                        </p:attrNameLst>
                                      </p:cBhvr>
                                      <p:to>
                                        <p:strVal val="visible"/>
                                      </p:to>
                                    </p:set>
                                    <p:animEffect transition="in" filter="fade">
                                      <p:cBhvr>
                                        <p:cTn id="150" dur="500"/>
                                        <p:tgtEl>
                                          <p:spTgt spid="75"/>
                                        </p:tgtEl>
                                      </p:cBhvr>
                                    </p:animEffect>
                                  </p:childTnLst>
                                </p:cTn>
                              </p:par>
                            </p:childTnLst>
                          </p:cTn>
                        </p:par>
                        <p:par>
                          <p:cTn id="151" fill="hold">
                            <p:stCondLst>
                              <p:cond delay="10150"/>
                            </p:stCondLst>
                            <p:childTnLst>
                              <p:par>
                                <p:cTn id="152" presetID="16" presetClass="entr" presetSubtype="21" fill="hold" grpId="0" nodeType="afterEffect">
                                  <p:stCondLst>
                                    <p:cond delay="0"/>
                                  </p:stCondLst>
                                  <p:childTnLst>
                                    <p:set>
                                      <p:cBhvr>
                                        <p:cTn id="153" dur="1" fill="hold">
                                          <p:stCondLst>
                                            <p:cond delay="0"/>
                                          </p:stCondLst>
                                        </p:cTn>
                                        <p:tgtEl>
                                          <p:spTgt spid="49"/>
                                        </p:tgtEl>
                                        <p:attrNameLst>
                                          <p:attrName>style.visibility</p:attrName>
                                        </p:attrNameLst>
                                      </p:cBhvr>
                                      <p:to>
                                        <p:strVal val="visible"/>
                                      </p:to>
                                    </p:set>
                                    <p:animEffect transition="in" filter="barn(inVertical)">
                                      <p:cBhvr>
                                        <p:cTn id="154" dur="300"/>
                                        <p:tgtEl>
                                          <p:spTgt spid="49"/>
                                        </p:tgtEl>
                                      </p:cBhvr>
                                    </p:animEffect>
                                  </p:childTnLst>
                                </p:cTn>
                              </p:par>
                            </p:childTnLst>
                          </p:cTn>
                        </p:par>
                        <p:par>
                          <p:cTn id="155" fill="hold">
                            <p:stCondLst>
                              <p:cond delay="10450"/>
                            </p:stCondLst>
                            <p:childTnLst>
                              <p:par>
                                <p:cTn id="156" presetID="10" presetClass="entr" presetSubtype="0" fill="hold" grpId="0" nodeType="after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fade">
                                      <p:cBhvr>
                                        <p:cTn id="158"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P spid="15" grpId="0" animBg="1"/>
      <p:bldP spid="17" grpId="0" animBg="1"/>
      <p:bldP spid="18" grpId="0"/>
      <p:bldP spid="19" grpId="0"/>
      <p:bldP spid="25" grpId="0" animBg="1"/>
      <p:bldP spid="27" grpId="0" animBg="1"/>
      <p:bldP spid="28" grpId="0"/>
      <p:bldP spid="29" grpId="0"/>
      <p:bldP spid="35" grpId="0" animBg="1"/>
      <p:bldP spid="37" grpId="0" animBg="1"/>
      <p:bldP spid="38" grpId="0"/>
      <p:bldP spid="39" grpId="0"/>
      <p:bldP spid="45" grpId="0" animBg="1"/>
      <p:bldP spid="47" grpId="0" animBg="1"/>
      <p:bldP spid="48" grpId="0"/>
      <p:bldP spid="49" grpId="0"/>
      <p:bldP spid="54" grpId="0" animBg="1"/>
      <p:bldP spid="95" grpId="0"/>
      <p:bldP spid="96" grpId="0"/>
      <p:bldP spid="97" grpId="0"/>
      <p:bldP spid="98" grpId="0"/>
      <p:bldP spid="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p:cNvSpPr>
          <p:nvPr/>
        </p:nvSpPr>
        <p:spPr bwMode="auto">
          <a:xfrm>
            <a:off x="1261609" y="3674219"/>
            <a:ext cx="667346" cy="666155"/>
          </a:xfrm>
          <a:custGeom>
            <a:avLst/>
            <a:gdLst>
              <a:gd name="T0" fmla="*/ 80460727 w 19679"/>
              <a:gd name="T1" fmla="*/ 88004564 h 19679"/>
              <a:gd name="T2" fmla="*/ 80460727 w 19679"/>
              <a:gd name="T3" fmla="*/ 88004564 h 19679"/>
              <a:gd name="T4" fmla="*/ 80460727 w 19679"/>
              <a:gd name="T5" fmla="*/ 88004564 h 19679"/>
              <a:gd name="T6" fmla="*/ 80460727 w 19679"/>
              <a:gd name="T7" fmla="*/ 880045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xtLst/>
        </p:spPr>
        <p:txBody>
          <a:bodyPr lIns="17145" tIns="17145" rIns="17145" bIns="17145" anchor="ctr"/>
          <a:lstStyle/>
          <a:p>
            <a:endParaRPr lang="en-US">
              <a:solidFill>
                <a:srgbClr val="92D050"/>
              </a:solidFill>
            </a:endParaRPr>
          </a:p>
        </p:txBody>
      </p:sp>
      <p:sp>
        <p:nvSpPr>
          <p:cNvPr id="3" name="AutoShape 5"/>
          <p:cNvSpPr>
            <a:spLocks/>
          </p:cNvSpPr>
          <p:nvPr/>
        </p:nvSpPr>
        <p:spPr bwMode="auto">
          <a:xfrm>
            <a:off x="4912661" y="2799705"/>
            <a:ext cx="667345" cy="66615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17145" tIns="17145" rIns="17145" bIns="17145" anchor="ctr"/>
          <a:lstStyle/>
          <a:p>
            <a:pPr defTabSz="342900">
              <a:defRPr/>
            </a:pPr>
            <a:endParaRPr lang="es-ES" sz="700">
              <a:solidFill>
                <a:srgbClr val="92D050"/>
              </a:solidFill>
              <a:latin typeface="Calibri" charset="0"/>
              <a:cs typeface="Calibri" charset="0"/>
              <a:sym typeface="Calibri" charset="0"/>
            </a:endParaRPr>
          </a:p>
        </p:txBody>
      </p:sp>
      <p:sp>
        <p:nvSpPr>
          <p:cNvPr id="4" name="AutoShape 6"/>
          <p:cNvSpPr>
            <a:spLocks/>
          </p:cNvSpPr>
          <p:nvPr/>
        </p:nvSpPr>
        <p:spPr bwMode="auto">
          <a:xfrm>
            <a:off x="3080884" y="3242022"/>
            <a:ext cx="667346" cy="666155"/>
          </a:xfrm>
          <a:custGeom>
            <a:avLst/>
            <a:gdLst>
              <a:gd name="T0" fmla="*/ 80460727 w 19679"/>
              <a:gd name="T1" fmla="*/ 88004564 h 19679"/>
              <a:gd name="T2" fmla="*/ 80460727 w 19679"/>
              <a:gd name="T3" fmla="*/ 88004564 h 19679"/>
              <a:gd name="T4" fmla="*/ 80460727 w 19679"/>
              <a:gd name="T5" fmla="*/ 88004564 h 19679"/>
              <a:gd name="T6" fmla="*/ 80460727 w 19679"/>
              <a:gd name="T7" fmla="*/ 880045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xtLst/>
        </p:spPr>
        <p:txBody>
          <a:bodyPr lIns="17145" tIns="17145" rIns="17145" bIns="17145" anchor="ctr"/>
          <a:lstStyle/>
          <a:p>
            <a:endParaRPr lang="en-US">
              <a:solidFill>
                <a:srgbClr val="92D050"/>
              </a:solidFill>
            </a:endParaRPr>
          </a:p>
        </p:txBody>
      </p:sp>
      <p:sp>
        <p:nvSpPr>
          <p:cNvPr id="5" name="AutoShape 7"/>
          <p:cNvSpPr>
            <a:spLocks/>
          </p:cNvSpPr>
          <p:nvPr/>
        </p:nvSpPr>
        <p:spPr bwMode="auto">
          <a:xfrm>
            <a:off x="6710505" y="2358578"/>
            <a:ext cx="667345" cy="66615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17145" tIns="17145" rIns="17145" bIns="17145" anchor="ctr"/>
          <a:lstStyle/>
          <a:p>
            <a:pPr defTabSz="342900">
              <a:defRPr/>
            </a:pPr>
            <a:endParaRPr lang="es-ES" sz="700">
              <a:solidFill>
                <a:srgbClr val="92D050"/>
              </a:solidFill>
              <a:latin typeface="Calibri" charset="0"/>
              <a:cs typeface="Calibri" charset="0"/>
              <a:sym typeface="Calibri" charset="0"/>
            </a:endParaRPr>
          </a:p>
        </p:txBody>
      </p:sp>
      <p:sp>
        <p:nvSpPr>
          <p:cNvPr id="6" name="AutoShape 8"/>
          <p:cNvSpPr>
            <a:spLocks/>
          </p:cNvSpPr>
          <p:nvPr/>
        </p:nvSpPr>
        <p:spPr bwMode="auto">
          <a:xfrm>
            <a:off x="869893" y="3327747"/>
            <a:ext cx="1852613" cy="1116211"/>
          </a:xfrm>
          <a:custGeom>
            <a:avLst/>
            <a:gdLst>
              <a:gd name="T0" fmla="*/ 564966761 w 21600"/>
              <a:gd name="T1" fmla="*/ 205090772 h 21600"/>
              <a:gd name="T2" fmla="*/ 564966761 w 21600"/>
              <a:gd name="T3" fmla="*/ 205090772 h 21600"/>
              <a:gd name="T4" fmla="*/ 564966761 w 21600"/>
              <a:gd name="T5" fmla="*/ 205090772 h 21600"/>
              <a:gd name="T6" fmla="*/ 564966761 w 21600"/>
              <a:gd name="T7" fmla="*/ 2050907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rgbClr val="AED30B"/>
          </a:solidFill>
          <a:ln>
            <a:noFill/>
          </a:ln>
          <a:extLst/>
        </p:spPr>
        <p:txBody>
          <a:bodyPr lIns="17145" tIns="17145" rIns="17145" bIns="17145"/>
          <a:lstStyle/>
          <a:p>
            <a:endParaRPr lang="en-US">
              <a:solidFill>
                <a:srgbClr val="92D050"/>
              </a:solidFill>
            </a:endParaRPr>
          </a:p>
        </p:txBody>
      </p:sp>
      <p:sp>
        <p:nvSpPr>
          <p:cNvPr id="7" name="AutoShape 9"/>
          <p:cNvSpPr>
            <a:spLocks/>
          </p:cNvSpPr>
          <p:nvPr/>
        </p:nvSpPr>
        <p:spPr bwMode="auto">
          <a:xfrm>
            <a:off x="2717148" y="2911624"/>
            <a:ext cx="1853208" cy="1116211"/>
          </a:xfrm>
          <a:custGeom>
            <a:avLst/>
            <a:gdLst>
              <a:gd name="T0" fmla="*/ 565329909 w 21600"/>
              <a:gd name="T1" fmla="*/ 205090978 h 21600"/>
              <a:gd name="T2" fmla="*/ 565329909 w 21600"/>
              <a:gd name="T3" fmla="*/ 205090978 h 21600"/>
              <a:gd name="T4" fmla="*/ 565329909 w 21600"/>
              <a:gd name="T5" fmla="*/ 205090978 h 21600"/>
              <a:gd name="T6" fmla="*/ 565329909 w 21600"/>
              <a:gd name="T7" fmla="*/ 20509097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rgbClr val="AED30B"/>
          </a:solidFill>
          <a:ln>
            <a:noFill/>
          </a:ln>
          <a:extLst/>
        </p:spPr>
        <p:txBody>
          <a:bodyPr lIns="17145" tIns="17145" rIns="17145" bIns="17145"/>
          <a:lstStyle/>
          <a:p>
            <a:endParaRPr lang="en-US">
              <a:solidFill>
                <a:srgbClr val="92D050"/>
              </a:solidFill>
            </a:endParaRPr>
          </a:p>
        </p:txBody>
      </p:sp>
      <p:sp>
        <p:nvSpPr>
          <p:cNvPr id="8" name="AutoShape 10"/>
          <p:cNvSpPr>
            <a:spLocks/>
          </p:cNvSpPr>
          <p:nvPr/>
        </p:nvSpPr>
        <p:spPr bwMode="auto">
          <a:xfrm>
            <a:off x="4564403" y="2491333"/>
            <a:ext cx="1853208" cy="11162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rgbClr val="AED30B"/>
          </a:solidFill>
          <a:ln>
            <a:noFill/>
          </a:ln>
          <a:effectLst/>
          <a:extLst/>
        </p:spPr>
        <p:txBody>
          <a:bodyPr lIns="17145" tIns="17145" rIns="17145" bIns="17145"/>
          <a:lstStyle/>
          <a:p>
            <a:pPr algn="l" defTabSz="342900">
              <a:defRPr/>
            </a:pPr>
            <a:endParaRPr lang="es-ES" sz="700">
              <a:solidFill>
                <a:srgbClr val="92D050"/>
              </a:solidFill>
              <a:latin typeface="Calibri" charset="0"/>
              <a:cs typeface="Calibri" charset="0"/>
              <a:sym typeface="Calibri" charset="0"/>
            </a:endParaRPr>
          </a:p>
        </p:txBody>
      </p:sp>
      <p:sp>
        <p:nvSpPr>
          <p:cNvPr id="9" name="AutoShape 11"/>
          <p:cNvSpPr>
            <a:spLocks/>
          </p:cNvSpPr>
          <p:nvPr/>
        </p:nvSpPr>
        <p:spPr bwMode="auto">
          <a:xfrm>
            <a:off x="6406300" y="2075209"/>
            <a:ext cx="1853208" cy="11162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rgbClr val="AED30B"/>
          </a:solidFill>
          <a:ln>
            <a:noFill/>
          </a:ln>
          <a:effectLst/>
          <a:extLst/>
        </p:spPr>
        <p:txBody>
          <a:bodyPr lIns="17145" tIns="17145" rIns="17145" bIns="17145"/>
          <a:lstStyle/>
          <a:p>
            <a:pPr algn="l" defTabSz="342900">
              <a:defRPr/>
            </a:pPr>
            <a:endParaRPr lang="es-ES" sz="700">
              <a:solidFill>
                <a:srgbClr val="92D050"/>
              </a:solidFill>
              <a:latin typeface="Calibri" charset="0"/>
              <a:cs typeface="Calibri" charset="0"/>
              <a:sym typeface="Calibri" charset="0"/>
            </a:endParaRPr>
          </a:p>
        </p:txBody>
      </p:sp>
      <p:sp>
        <p:nvSpPr>
          <p:cNvPr id="10" name="AutoShape 12"/>
          <p:cNvSpPr>
            <a:spLocks/>
          </p:cNvSpPr>
          <p:nvPr/>
        </p:nvSpPr>
        <p:spPr bwMode="auto">
          <a:xfrm>
            <a:off x="6858730" y="2491333"/>
            <a:ext cx="381590" cy="339380"/>
          </a:xfrm>
          <a:custGeom>
            <a:avLst/>
            <a:gdLst>
              <a:gd name="T0" fmla="+- 0 10928 297"/>
              <a:gd name="T1" fmla="*/ T0 w 21263"/>
              <a:gd name="T2" fmla="+- 0 10967 334"/>
              <a:gd name="T3" fmla="*/ 10967 h 21266"/>
              <a:gd name="T4" fmla="+- 0 10928 297"/>
              <a:gd name="T5" fmla="*/ T4 w 21263"/>
              <a:gd name="T6" fmla="+- 0 10967 334"/>
              <a:gd name="T7" fmla="*/ 10967 h 21266"/>
              <a:gd name="T8" fmla="+- 0 10928 297"/>
              <a:gd name="T9" fmla="*/ T8 w 21263"/>
              <a:gd name="T10" fmla="+- 0 10967 334"/>
              <a:gd name="T11" fmla="*/ 10967 h 21266"/>
              <a:gd name="T12" fmla="+- 0 10928 297"/>
              <a:gd name="T13" fmla="*/ T12 w 21263"/>
              <a:gd name="T14" fmla="+- 0 10967 334"/>
              <a:gd name="T15" fmla="*/ 10967 h 21266"/>
            </a:gdLst>
            <a:ahLst/>
            <a:cxnLst>
              <a:cxn ang="0">
                <a:pos x="T1" y="T3"/>
              </a:cxn>
              <a:cxn ang="0">
                <a:pos x="T5" y="T7"/>
              </a:cxn>
              <a:cxn ang="0">
                <a:pos x="T9" y="T11"/>
              </a:cxn>
              <a:cxn ang="0">
                <a:pos x="T13" y="T15"/>
              </a:cxn>
            </a:cxnLst>
            <a:rect l="0" t="0" r="r" b="b"/>
            <a:pathLst>
              <a:path w="21263" h="21266">
                <a:moveTo>
                  <a:pt x="21141" y="2570"/>
                </a:moveTo>
                <a:cubicBezTo>
                  <a:pt x="19207" y="573"/>
                  <a:pt x="19207" y="573"/>
                  <a:pt x="19207" y="573"/>
                </a:cubicBezTo>
                <a:cubicBezTo>
                  <a:pt x="18885" y="210"/>
                  <a:pt x="18562" y="210"/>
                  <a:pt x="18240" y="573"/>
                </a:cubicBezTo>
                <a:cubicBezTo>
                  <a:pt x="18079" y="755"/>
                  <a:pt x="18079" y="936"/>
                  <a:pt x="18079" y="1118"/>
                </a:cubicBezTo>
                <a:cubicBezTo>
                  <a:pt x="17917" y="1118"/>
                  <a:pt x="17756" y="1118"/>
                  <a:pt x="17595" y="1299"/>
                </a:cubicBezTo>
                <a:cubicBezTo>
                  <a:pt x="17595" y="1299"/>
                  <a:pt x="17595" y="1299"/>
                  <a:pt x="17595" y="1299"/>
                </a:cubicBezTo>
                <a:cubicBezTo>
                  <a:pt x="12759" y="6744"/>
                  <a:pt x="12759" y="6744"/>
                  <a:pt x="12759" y="6744"/>
                </a:cubicBezTo>
                <a:cubicBezTo>
                  <a:pt x="12759" y="7289"/>
                  <a:pt x="12598" y="7834"/>
                  <a:pt x="12437" y="8197"/>
                </a:cubicBezTo>
                <a:cubicBezTo>
                  <a:pt x="12920" y="8741"/>
                  <a:pt x="12920" y="8741"/>
                  <a:pt x="12920" y="8741"/>
                </a:cubicBezTo>
                <a:cubicBezTo>
                  <a:pt x="12920" y="8741"/>
                  <a:pt x="12920" y="8741"/>
                  <a:pt x="12920" y="8741"/>
                </a:cubicBezTo>
                <a:cubicBezTo>
                  <a:pt x="13082" y="8923"/>
                  <a:pt x="13082" y="8923"/>
                  <a:pt x="13082" y="8923"/>
                </a:cubicBezTo>
                <a:cubicBezTo>
                  <a:pt x="11953" y="10012"/>
                  <a:pt x="11953" y="10012"/>
                  <a:pt x="11953" y="10012"/>
                </a:cubicBezTo>
                <a:cubicBezTo>
                  <a:pt x="8407" y="6018"/>
                  <a:pt x="8407" y="6018"/>
                  <a:pt x="8407" y="6018"/>
                </a:cubicBezTo>
                <a:cubicBezTo>
                  <a:pt x="8729" y="4385"/>
                  <a:pt x="8407" y="2751"/>
                  <a:pt x="7279" y="1481"/>
                </a:cubicBezTo>
                <a:cubicBezTo>
                  <a:pt x="6150" y="210"/>
                  <a:pt x="4538" y="-334"/>
                  <a:pt x="3088" y="210"/>
                </a:cubicBezTo>
                <a:cubicBezTo>
                  <a:pt x="5505" y="2933"/>
                  <a:pt x="5505" y="2933"/>
                  <a:pt x="5505" y="2933"/>
                </a:cubicBezTo>
                <a:cubicBezTo>
                  <a:pt x="4861" y="5474"/>
                  <a:pt x="4861" y="5474"/>
                  <a:pt x="4861" y="5474"/>
                </a:cubicBezTo>
                <a:cubicBezTo>
                  <a:pt x="2604" y="6200"/>
                  <a:pt x="2604" y="6200"/>
                  <a:pt x="2604" y="6200"/>
                </a:cubicBezTo>
                <a:cubicBezTo>
                  <a:pt x="186" y="3477"/>
                  <a:pt x="186" y="3477"/>
                  <a:pt x="186" y="3477"/>
                </a:cubicBezTo>
                <a:cubicBezTo>
                  <a:pt x="-297" y="5111"/>
                  <a:pt x="186" y="6926"/>
                  <a:pt x="1314" y="8197"/>
                </a:cubicBezTo>
                <a:cubicBezTo>
                  <a:pt x="2443" y="9467"/>
                  <a:pt x="4055" y="9830"/>
                  <a:pt x="5505" y="9286"/>
                </a:cubicBezTo>
                <a:cubicBezTo>
                  <a:pt x="5667" y="9286"/>
                  <a:pt x="5667" y="9286"/>
                  <a:pt x="5667" y="9286"/>
                </a:cubicBezTo>
                <a:cubicBezTo>
                  <a:pt x="9052" y="13279"/>
                  <a:pt x="9052" y="13279"/>
                  <a:pt x="9052" y="13279"/>
                </a:cubicBezTo>
                <a:cubicBezTo>
                  <a:pt x="5828" y="17091"/>
                  <a:pt x="5828" y="17091"/>
                  <a:pt x="5828" y="17091"/>
                </a:cubicBezTo>
                <a:cubicBezTo>
                  <a:pt x="5505" y="16909"/>
                  <a:pt x="5505" y="16909"/>
                  <a:pt x="5505" y="16909"/>
                </a:cubicBezTo>
                <a:cubicBezTo>
                  <a:pt x="4700" y="17635"/>
                  <a:pt x="4700" y="17635"/>
                  <a:pt x="4700" y="17635"/>
                </a:cubicBezTo>
                <a:cubicBezTo>
                  <a:pt x="3088" y="20539"/>
                  <a:pt x="3088" y="20539"/>
                  <a:pt x="3088" y="20539"/>
                </a:cubicBezTo>
                <a:cubicBezTo>
                  <a:pt x="3410" y="20902"/>
                  <a:pt x="3410" y="20902"/>
                  <a:pt x="3410" y="20902"/>
                </a:cubicBezTo>
                <a:cubicBezTo>
                  <a:pt x="5989" y="19087"/>
                  <a:pt x="5989" y="19087"/>
                  <a:pt x="5989" y="19087"/>
                </a:cubicBezTo>
                <a:cubicBezTo>
                  <a:pt x="6634" y="17998"/>
                  <a:pt x="6634" y="17998"/>
                  <a:pt x="6634" y="17998"/>
                </a:cubicBezTo>
                <a:cubicBezTo>
                  <a:pt x="6473" y="17817"/>
                  <a:pt x="6473" y="17817"/>
                  <a:pt x="6473" y="17817"/>
                </a:cubicBezTo>
                <a:cubicBezTo>
                  <a:pt x="9858" y="14187"/>
                  <a:pt x="9858" y="14187"/>
                  <a:pt x="9858" y="14187"/>
                </a:cubicBezTo>
                <a:cubicBezTo>
                  <a:pt x="15500" y="20539"/>
                  <a:pt x="15500" y="20539"/>
                  <a:pt x="15500" y="20539"/>
                </a:cubicBezTo>
                <a:cubicBezTo>
                  <a:pt x="15983" y="20902"/>
                  <a:pt x="16467" y="21265"/>
                  <a:pt x="16950" y="21265"/>
                </a:cubicBezTo>
                <a:cubicBezTo>
                  <a:pt x="17434" y="21265"/>
                  <a:pt x="17917" y="20902"/>
                  <a:pt x="18401" y="20539"/>
                </a:cubicBezTo>
                <a:cubicBezTo>
                  <a:pt x="19207" y="19632"/>
                  <a:pt x="19207" y="18180"/>
                  <a:pt x="18401" y="17272"/>
                </a:cubicBezTo>
                <a:cubicBezTo>
                  <a:pt x="12759" y="10919"/>
                  <a:pt x="12759" y="10919"/>
                  <a:pt x="12759" y="10919"/>
                </a:cubicBezTo>
                <a:cubicBezTo>
                  <a:pt x="13726" y="9830"/>
                  <a:pt x="13726" y="9830"/>
                  <a:pt x="13726" y="9830"/>
                </a:cubicBezTo>
                <a:cubicBezTo>
                  <a:pt x="14210" y="10375"/>
                  <a:pt x="14210" y="10375"/>
                  <a:pt x="14210" y="10375"/>
                </a:cubicBezTo>
                <a:cubicBezTo>
                  <a:pt x="14532" y="10012"/>
                  <a:pt x="15016" y="9830"/>
                  <a:pt x="15500" y="10012"/>
                </a:cubicBezTo>
                <a:cubicBezTo>
                  <a:pt x="20335" y="4385"/>
                  <a:pt x="20335" y="4385"/>
                  <a:pt x="20335" y="4385"/>
                </a:cubicBezTo>
                <a:cubicBezTo>
                  <a:pt x="20335" y="4385"/>
                  <a:pt x="20335" y="4385"/>
                  <a:pt x="20335" y="4385"/>
                </a:cubicBezTo>
                <a:cubicBezTo>
                  <a:pt x="20335" y="4385"/>
                  <a:pt x="20335" y="4385"/>
                  <a:pt x="20335" y="4385"/>
                </a:cubicBezTo>
                <a:cubicBezTo>
                  <a:pt x="20497" y="4203"/>
                  <a:pt x="20497" y="4022"/>
                  <a:pt x="20497" y="3840"/>
                </a:cubicBezTo>
                <a:cubicBezTo>
                  <a:pt x="20658" y="4022"/>
                  <a:pt x="20980" y="3840"/>
                  <a:pt x="21141" y="3659"/>
                </a:cubicBezTo>
                <a:cubicBezTo>
                  <a:pt x="21303" y="3477"/>
                  <a:pt x="21303" y="2933"/>
                  <a:pt x="21141" y="2570"/>
                </a:cubicBezTo>
                <a:close/>
                <a:moveTo>
                  <a:pt x="17111" y="18361"/>
                </a:moveTo>
                <a:cubicBezTo>
                  <a:pt x="17595" y="18361"/>
                  <a:pt x="17917" y="18906"/>
                  <a:pt x="17917" y="19269"/>
                </a:cubicBezTo>
                <a:cubicBezTo>
                  <a:pt x="17917" y="19813"/>
                  <a:pt x="17595" y="20176"/>
                  <a:pt x="17111" y="20176"/>
                </a:cubicBezTo>
                <a:cubicBezTo>
                  <a:pt x="16628" y="20176"/>
                  <a:pt x="16305" y="19813"/>
                  <a:pt x="16305" y="19269"/>
                </a:cubicBezTo>
                <a:cubicBezTo>
                  <a:pt x="16305" y="18906"/>
                  <a:pt x="16628" y="18361"/>
                  <a:pt x="17111" y="18361"/>
                </a:cubicBezTo>
                <a:close/>
                <a:moveTo>
                  <a:pt x="14371" y="7108"/>
                </a:moveTo>
                <a:cubicBezTo>
                  <a:pt x="14049" y="6744"/>
                  <a:pt x="14049" y="6744"/>
                  <a:pt x="14049" y="6744"/>
                </a:cubicBezTo>
                <a:cubicBezTo>
                  <a:pt x="17756" y="2751"/>
                  <a:pt x="17756" y="2751"/>
                  <a:pt x="17756" y="2751"/>
                </a:cubicBezTo>
                <a:cubicBezTo>
                  <a:pt x="18079" y="3114"/>
                  <a:pt x="18079" y="3114"/>
                  <a:pt x="18079" y="3114"/>
                </a:cubicBezTo>
                <a:lnTo>
                  <a:pt x="14371" y="7108"/>
                </a:lnTo>
                <a:close/>
                <a:moveTo>
                  <a:pt x="15500" y="8378"/>
                </a:moveTo>
                <a:cubicBezTo>
                  <a:pt x="15177" y="8197"/>
                  <a:pt x="15177" y="8197"/>
                  <a:pt x="15177" y="8197"/>
                </a:cubicBezTo>
                <a:cubicBezTo>
                  <a:pt x="18885" y="4022"/>
                  <a:pt x="18885" y="4022"/>
                  <a:pt x="18885" y="4022"/>
                </a:cubicBezTo>
                <a:cubicBezTo>
                  <a:pt x="19207" y="4385"/>
                  <a:pt x="19207" y="4385"/>
                  <a:pt x="19207" y="4385"/>
                </a:cubicBezTo>
                <a:lnTo>
                  <a:pt x="15500" y="8378"/>
                </a:lnTo>
                <a:close/>
              </a:path>
            </a:pathLst>
          </a:custGeom>
          <a:solidFill>
            <a:schemeClr val="bg1"/>
          </a:solidFill>
          <a:ln>
            <a:noFill/>
          </a:ln>
          <a:effectLst/>
          <a:extLst/>
        </p:spPr>
        <p:txBody>
          <a:bodyPr lIns="17145" tIns="17145" rIns="17145" bIns="17145"/>
          <a:lstStyle/>
          <a:p>
            <a:pPr algn="l" defTabSz="342900">
              <a:defRPr/>
            </a:pPr>
            <a:endParaRPr lang="es-ES" sz="700">
              <a:solidFill>
                <a:srgbClr val="92D050"/>
              </a:solidFill>
              <a:latin typeface="Calibri" charset="0"/>
              <a:cs typeface="Calibri" charset="0"/>
              <a:sym typeface="Calibri" charset="0"/>
            </a:endParaRPr>
          </a:p>
        </p:txBody>
      </p:sp>
      <p:sp>
        <p:nvSpPr>
          <p:cNvPr id="11" name="AutoShape 17"/>
          <p:cNvSpPr>
            <a:spLocks/>
          </p:cNvSpPr>
          <p:nvPr/>
        </p:nvSpPr>
        <p:spPr bwMode="auto">
          <a:xfrm>
            <a:off x="1421152" y="3846264"/>
            <a:ext cx="338138" cy="336352"/>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chemeClr val="bg1"/>
          </a:solidFill>
          <a:ln>
            <a:noFill/>
          </a:ln>
          <a:effectLst/>
          <a:extLst/>
        </p:spPr>
        <p:txBody>
          <a:bodyPr lIns="17145" tIns="17145" rIns="17145" bIns="17145"/>
          <a:lstStyle/>
          <a:p>
            <a:pPr algn="l" defTabSz="342900">
              <a:defRPr/>
            </a:pPr>
            <a:endParaRPr lang="es-ES" sz="700">
              <a:solidFill>
                <a:srgbClr val="92D050"/>
              </a:solidFill>
              <a:latin typeface="Calibri" charset="0"/>
              <a:cs typeface="Calibri" charset="0"/>
              <a:sym typeface="Calibri" charset="0"/>
            </a:endParaRPr>
          </a:p>
        </p:txBody>
      </p:sp>
      <p:grpSp>
        <p:nvGrpSpPr>
          <p:cNvPr id="12" name="Group 18"/>
          <p:cNvGrpSpPr>
            <a:grpSpLocks/>
          </p:cNvGrpSpPr>
          <p:nvPr/>
        </p:nvGrpSpPr>
        <p:grpSpPr bwMode="auto">
          <a:xfrm>
            <a:off x="3257692" y="3370014"/>
            <a:ext cx="322064" cy="385167"/>
            <a:chOff x="0" y="0"/>
            <a:chExt cx="858445" cy="1026741"/>
          </a:xfrm>
          <a:solidFill>
            <a:schemeClr val="bg1"/>
          </a:solidFill>
        </p:grpSpPr>
        <p:sp>
          <p:nvSpPr>
            <p:cNvPr id="13" name="AutoShape 19"/>
            <p:cNvSpPr>
              <a:spLocks/>
            </p:cNvSpPr>
            <p:nvPr/>
          </p:nvSpPr>
          <p:spPr bwMode="auto">
            <a:xfrm>
              <a:off x="130116" y="130128"/>
              <a:ext cx="598214" cy="558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751" y="18553"/>
                  </a:moveTo>
                  <a:cubicBezTo>
                    <a:pt x="14751" y="21599"/>
                    <a:pt x="14751" y="21599"/>
                    <a:pt x="14751" y="21599"/>
                  </a:cubicBezTo>
                  <a:cubicBezTo>
                    <a:pt x="18702" y="19938"/>
                    <a:pt x="21599" y="15784"/>
                    <a:pt x="21599" y="11353"/>
                  </a:cubicBezTo>
                  <a:cubicBezTo>
                    <a:pt x="21599" y="4984"/>
                    <a:pt x="16595" y="0"/>
                    <a:pt x="10800" y="0"/>
                  </a:cubicBezTo>
                  <a:cubicBezTo>
                    <a:pt x="4741" y="0"/>
                    <a:pt x="0" y="4984"/>
                    <a:pt x="0" y="11353"/>
                  </a:cubicBezTo>
                  <a:cubicBezTo>
                    <a:pt x="0" y="15784"/>
                    <a:pt x="2634" y="19938"/>
                    <a:pt x="6585" y="21599"/>
                  </a:cubicBezTo>
                  <a:cubicBezTo>
                    <a:pt x="6585" y="18553"/>
                    <a:pt x="6585" y="18553"/>
                    <a:pt x="6585" y="18553"/>
                  </a:cubicBezTo>
                  <a:cubicBezTo>
                    <a:pt x="4214" y="16892"/>
                    <a:pt x="2634" y="14400"/>
                    <a:pt x="2634" y="11353"/>
                  </a:cubicBezTo>
                  <a:cubicBezTo>
                    <a:pt x="2634" y="6369"/>
                    <a:pt x="6321" y="2769"/>
                    <a:pt x="10800" y="2769"/>
                  </a:cubicBezTo>
                  <a:cubicBezTo>
                    <a:pt x="15278" y="2769"/>
                    <a:pt x="18965" y="6369"/>
                    <a:pt x="18965" y="11353"/>
                  </a:cubicBezTo>
                  <a:cubicBezTo>
                    <a:pt x="18965" y="14400"/>
                    <a:pt x="17385" y="17169"/>
                    <a:pt x="14751" y="1855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19" tIns="45719" rIns="45719" bIns="45719"/>
            <a:lstStyle/>
            <a:p>
              <a:pPr algn="l" defTabSz="342900">
                <a:defRPr/>
              </a:pPr>
              <a:endParaRPr lang="es-ES" sz="700">
                <a:solidFill>
                  <a:srgbClr val="92D050"/>
                </a:solidFill>
                <a:latin typeface="Calibri" charset="0"/>
                <a:cs typeface="Calibri" charset="0"/>
                <a:sym typeface="Calibri" charset="0"/>
              </a:endParaRPr>
            </a:p>
          </p:txBody>
        </p:sp>
        <p:sp>
          <p:nvSpPr>
            <p:cNvPr id="14" name="AutoShape 20"/>
            <p:cNvSpPr>
              <a:spLocks/>
            </p:cNvSpPr>
            <p:nvPr/>
          </p:nvSpPr>
          <p:spPr bwMode="auto">
            <a:xfrm>
              <a:off x="0" y="0"/>
              <a:ext cx="858445" cy="828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759" y="0"/>
                    <a:pt x="0" y="4883"/>
                    <a:pt x="0" y="11081"/>
                  </a:cubicBezTo>
                  <a:cubicBezTo>
                    <a:pt x="0" y="15965"/>
                    <a:pt x="3294" y="20285"/>
                    <a:pt x="7871" y="21600"/>
                  </a:cubicBezTo>
                  <a:cubicBezTo>
                    <a:pt x="7871" y="20097"/>
                    <a:pt x="7871" y="20097"/>
                    <a:pt x="7871" y="20097"/>
                  </a:cubicBezTo>
                  <a:cubicBezTo>
                    <a:pt x="4027" y="18782"/>
                    <a:pt x="1464" y="15213"/>
                    <a:pt x="1464" y="11081"/>
                  </a:cubicBezTo>
                  <a:cubicBezTo>
                    <a:pt x="1464" y="5634"/>
                    <a:pt x="5674" y="1502"/>
                    <a:pt x="10800" y="1502"/>
                  </a:cubicBezTo>
                  <a:cubicBezTo>
                    <a:pt x="15925" y="1502"/>
                    <a:pt x="20135" y="5634"/>
                    <a:pt x="20135" y="11081"/>
                  </a:cubicBezTo>
                  <a:cubicBezTo>
                    <a:pt x="20135" y="15213"/>
                    <a:pt x="17389" y="18782"/>
                    <a:pt x="13545" y="20097"/>
                  </a:cubicBezTo>
                  <a:cubicBezTo>
                    <a:pt x="13545" y="21600"/>
                    <a:pt x="13545" y="21600"/>
                    <a:pt x="13545" y="21600"/>
                  </a:cubicBezTo>
                  <a:cubicBezTo>
                    <a:pt x="18122" y="20285"/>
                    <a:pt x="21600" y="16153"/>
                    <a:pt x="21600" y="11081"/>
                  </a:cubicBezTo>
                  <a:cubicBezTo>
                    <a:pt x="21600" y="4883"/>
                    <a:pt x="16657" y="0"/>
                    <a:pt x="10800" y="0"/>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19" tIns="45719" rIns="45719" bIns="45719"/>
            <a:lstStyle/>
            <a:p>
              <a:pPr algn="l" defTabSz="342900">
                <a:defRPr/>
              </a:pPr>
              <a:endParaRPr lang="es-ES" sz="700">
                <a:solidFill>
                  <a:srgbClr val="92D050"/>
                </a:solidFill>
                <a:latin typeface="Calibri" charset="0"/>
                <a:cs typeface="Calibri" charset="0"/>
                <a:sym typeface="Calibri" charset="0"/>
              </a:endParaRPr>
            </a:p>
          </p:txBody>
        </p:sp>
        <p:sp>
          <p:nvSpPr>
            <p:cNvPr id="15" name="AutoShape 21"/>
            <p:cNvSpPr>
              <a:spLocks/>
            </p:cNvSpPr>
            <p:nvPr/>
          </p:nvSpPr>
          <p:spPr bwMode="auto">
            <a:xfrm>
              <a:off x="307834" y="338016"/>
              <a:ext cx="261817" cy="68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9" y="18450"/>
                  </a:moveTo>
                  <a:cubicBezTo>
                    <a:pt x="14399" y="17775"/>
                    <a:pt x="14399" y="4949"/>
                    <a:pt x="14399" y="4724"/>
                  </a:cubicBezTo>
                  <a:cubicBezTo>
                    <a:pt x="16199" y="4274"/>
                    <a:pt x="17399" y="3599"/>
                    <a:pt x="17399" y="2699"/>
                  </a:cubicBezTo>
                  <a:cubicBezTo>
                    <a:pt x="17399" y="1124"/>
                    <a:pt x="13799" y="0"/>
                    <a:pt x="10200" y="0"/>
                  </a:cubicBezTo>
                  <a:cubicBezTo>
                    <a:pt x="5999" y="0"/>
                    <a:pt x="2999" y="1124"/>
                    <a:pt x="2999" y="2699"/>
                  </a:cubicBezTo>
                  <a:cubicBezTo>
                    <a:pt x="2999" y="3599"/>
                    <a:pt x="4199" y="4274"/>
                    <a:pt x="5999" y="4724"/>
                  </a:cubicBezTo>
                  <a:cubicBezTo>
                    <a:pt x="5999" y="4724"/>
                    <a:pt x="5999" y="4724"/>
                    <a:pt x="5999" y="4724"/>
                  </a:cubicBezTo>
                  <a:cubicBezTo>
                    <a:pt x="5999" y="4724"/>
                    <a:pt x="5999" y="17549"/>
                    <a:pt x="5999" y="18450"/>
                  </a:cubicBezTo>
                  <a:cubicBezTo>
                    <a:pt x="5999" y="20699"/>
                    <a:pt x="0" y="21600"/>
                    <a:pt x="0" y="21600"/>
                  </a:cubicBezTo>
                  <a:cubicBezTo>
                    <a:pt x="21600" y="21600"/>
                    <a:pt x="21600" y="21600"/>
                    <a:pt x="21600" y="21600"/>
                  </a:cubicBezTo>
                  <a:cubicBezTo>
                    <a:pt x="21600" y="21600"/>
                    <a:pt x="14399" y="20699"/>
                    <a:pt x="14399" y="18450"/>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19" tIns="45719" rIns="45719" bIns="45719"/>
            <a:lstStyle/>
            <a:p>
              <a:pPr algn="l" defTabSz="342900">
                <a:defRPr/>
              </a:pPr>
              <a:endParaRPr lang="es-ES" sz="700">
                <a:solidFill>
                  <a:srgbClr val="92D050"/>
                </a:solidFill>
                <a:latin typeface="Calibri" charset="0"/>
                <a:cs typeface="Calibri" charset="0"/>
                <a:sym typeface="Calibri" charset="0"/>
              </a:endParaRPr>
            </a:p>
          </p:txBody>
        </p:sp>
      </p:grpSp>
      <p:grpSp>
        <p:nvGrpSpPr>
          <p:cNvPr id="16" name="Group 22"/>
          <p:cNvGrpSpPr>
            <a:grpSpLocks/>
          </p:cNvGrpSpPr>
          <p:nvPr/>
        </p:nvGrpSpPr>
        <p:grpSpPr bwMode="auto">
          <a:xfrm>
            <a:off x="5077562" y="2924720"/>
            <a:ext cx="295275" cy="342305"/>
            <a:chOff x="0" y="0"/>
            <a:chExt cx="788080" cy="914221"/>
          </a:xfrm>
          <a:solidFill>
            <a:schemeClr val="bg1"/>
          </a:solidFill>
        </p:grpSpPr>
        <p:sp>
          <p:nvSpPr>
            <p:cNvPr id="17" name="AutoShape 23"/>
            <p:cNvSpPr>
              <a:spLocks/>
            </p:cNvSpPr>
            <p:nvPr/>
          </p:nvSpPr>
          <p:spPr bwMode="auto">
            <a:xfrm>
              <a:off x="440118" y="179665"/>
              <a:ext cx="133465" cy="7345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19" tIns="45719" rIns="45719" bIns="45719"/>
            <a:lstStyle/>
            <a:p>
              <a:pPr algn="l" defTabSz="342900">
                <a:defRPr/>
              </a:pPr>
              <a:endParaRPr lang="es-ES" sz="700">
                <a:solidFill>
                  <a:srgbClr val="92D050"/>
                </a:solidFill>
                <a:latin typeface="Calibri" charset="0"/>
                <a:cs typeface="Calibri" charset="0"/>
                <a:sym typeface="Calibri" charset="0"/>
              </a:endParaRPr>
            </a:p>
          </p:txBody>
        </p:sp>
        <p:sp>
          <p:nvSpPr>
            <p:cNvPr id="18" name="AutoShape 24"/>
            <p:cNvSpPr>
              <a:spLocks/>
            </p:cNvSpPr>
            <p:nvPr/>
          </p:nvSpPr>
          <p:spPr bwMode="auto">
            <a:xfrm>
              <a:off x="225620" y="329120"/>
              <a:ext cx="131877" cy="585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19" tIns="45719" rIns="45719" bIns="45719"/>
            <a:lstStyle/>
            <a:p>
              <a:pPr algn="l" defTabSz="342900">
                <a:defRPr/>
              </a:pPr>
              <a:endParaRPr lang="es-ES" sz="700">
                <a:solidFill>
                  <a:srgbClr val="92D050"/>
                </a:solidFill>
                <a:latin typeface="Calibri" charset="0"/>
                <a:cs typeface="Calibri" charset="0"/>
                <a:sym typeface="Calibri" charset="0"/>
              </a:endParaRPr>
            </a:p>
          </p:txBody>
        </p:sp>
        <p:sp>
          <p:nvSpPr>
            <p:cNvPr id="19" name="AutoShape 25"/>
            <p:cNvSpPr>
              <a:spLocks/>
            </p:cNvSpPr>
            <p:nvPr/>
          </p:nvSpPr>
          <p:spPr bwMode="auto">
            <a:xfrm>
              <a:off x="0" y="442006"/>
              <a:ext cx="138232" cy="472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19" tIns="45719" rIns="45719" bIns="45719"/>
            <a:lstStyle/>
            <a:p>
              <a:pPr algn="l" defTabSz="342900">
                <a:defRPr/>
              </a:pPr>
              <a:endParaRPr lang="es-ES" sz="700">
                <a:solidFill>
                  <a:srgbClr val="92D050"/>
                </a:solidFill>
                <a:latin typeface="Calibri" charset="0"/>
                <a:cs typeface="Calibri" charset="0"/>
                <a:sym typeface="Calibri" charset="0"/>
              </a:endParaRPr>
            </a:p>
          </p:txBody>
        </p:sp>
        <p:sp>
          <p:nvSpPr>
            <p:cNvPr id="20" name="AutoShape 26"/>
            <p:cNvSpPr>
              <a:spLocks/>
            </p:cNvSpPr>
            <p:nvPr/>
          </p:nvSpPr>
          <p:spPr bwMode="auto">
            <a:xfrm>
              <a:off x="654615" y="0"/>
              <a:ext cx="133465" cy="9142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45719" tIns="45719" rIns="45719" bIns="45719"/>
            <a:lstStyle/>
            <a:p>
              <a:pPr algn="l" defTabSz="342900">
                <a:defRPr/>
              </a:pPr>
              <a:endParaRPr lang="es-ES" sz="700">
                <a:solidFill>
                  <a:srgbClr val="92D050"/>
                </a:solidFill>
                <a:latin typeface="Calibri" charset="0"/>
                <a:cs typeface="Calibri" charset="0"/>
                <a:sym typeface="Calibri" charset="0"/>
              </a:endParaRPr>
            </a:p>
          </p:txBody>
        </p:sp>
      </p:grpSp>
      <p:sp>
        <p:nvSpPr>
          <p:cNvPr id="21" name="AutoShape 4"/>
          <p:cNvSpPr>
            <a:spLocks/>
          </p:cNvSpPr>
          <p:nvPr/>
        </p:nvSpPr>
        <p:spPr bwMode="auto">
          <a:xfrm>
            <a:off x="933249" y="2869355"/>
            <a:ext cx="1514816" cy="4583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sz="2000" dirty="0">
              <a:solidFill>
                <a:srgbClr val="92D050"/>
              </a:solidFill>
              <a:cs typeface="Gill Sans" charset="0"/>
            </a:endParaRPr>
          </a:p>
        </p:txBody>
      </p:sp>
      <p:sp>
        <p:nvSpPr>
          <p:cNvPr id="22" name="AutoShape 24"/>
          <p:cNvSpPr>
            <a:spLocks/>
          </p:cNvSpPr>
          <p:nvPr/>
        </p:nvSpPr>
        <p:spPr bwMode="auto">
          <a:xfrm>
            <a:off x="964357" y="2579347"/>
            <a:ext cx="1233488" cy="277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400" b="1" dirty="0">
                <a:solidFill>
                  <a:srgbClr val="92D050"/>
                </a:solidFill>
                <a:latin typeface="微软雅黑" pitchFamily="34" charset="-122"/>
                <a:ea typeface="微软雅黑" pitchFamily="34" charset="-122"/>
                <a:cs typeface="Lato" charset="0"/>
                <a:sym typeface="Lato" charset="0"/>
              </a:rPr>
              <a:t>输入你的标题</a:t>
            </a:r>
          </a:p>
        </p:txBody>
      </p:sp>
      <p:sp>
        <p:nvSpPr>
          <p:cNvPr id="23" name="AutoShape 4"/>
          <p:cNvSpPr>
            <a:spLocks/>
          </p:cNvSpPr>
          <p:nvPr/>
        </p:nvSpPr>
        <p:spPr bwMode="auto">
          <a:xfrm>
            <a:off x="2739165" y="2341699"/>
            <a:ext cx="1514816" cy="4583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sz="2000" dirty="0">
              <a:solidFill>
                <a:srgbClr val="92D050"/>
              </a:solidFill>
              <a:cs typeface="Gill Sans" charset="0"/>
            </a:endParaRPr>
          </a:p>
        </p:txBody>
      </p:sp>
      <p:sp>
        <p:nvSpPr>
          <p:cNvPr id="24" name="AutoShape 24"/>
          <p:cNvSpPr>
            <a:spLocks/>
          </p:cNvSpPr>
          <p:nvPr/>
        </p:nvSpPr>
        <p:spPr bwMode="auto">
          <a:xfrm>
            <a:off x="2770273" y="2051691"/>
            <a:ext cx="1233488" cy="277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400" b="1" dirty="0">
                <a:solidFill>
                  <a:srgbClr val="92D050"/>
                </a:solidFill>
                <a:latin typeface="微软雅黑" pitchFamily="34" charset="-122"/>
                <a:ea typeface="微软雅黑" pitchFamily="34" charset="-122"/>
                <a:cs typeface="Lato" charset="0"/>
                <a:sym typeface="Lato" charset="0"/>
              </a:rPr>
              <a:t>输入你的标题</a:t>
            </a:r>
          </a:p>
        </p:txBody>
      </p:sp>
      <p:sp>
        <p:nvSpPr>
          <p:cNvPr id="25" name="AutoShape 4"/>
          <p:cNvSpPr>
            <a:spLocks/>
          </p:cNvSpPr>
          <p:nvPr/>
        </p:nvSpPr>
        <p:spPr bwMode="auto">
          <a:xfrm>
            <a:off x="4581820" y="1939918"/>
            <a:ext cx="1514816" cy="4583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sz="2000" dirty="0">
              <a:solidFill>
                <a:srgbClr val="92D050"/>
              </a:solidFill>
              <a:cs typeface="Gill Sans" charset="0"/>
            </a:endParaRPr>
          </a:p>
        </p:txBody>
      </p:sp>
      <p:sp>
        <p:nvSpPr>
          <p:cNvPr id="26" name="AutoShape 24"/>
          <p:cNvSpPr>
            <a:spLocks/>
          </p:cNvSpPr>
          <p:nvPr/>
        </p:nvSpPr>
        <p:spPr bwMode="auto">
          <a:xfrm>
            <a:off x="4612928" y="1649910"/>
            <a:ext cx="1233488" cy="277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400" b="1" dirty="0">
                <a:solidFill>
                  <a:srgbClr val="92D050"/>
                </a:solidFill>
                <a:latin typeface="微软雅黑" pitchFamily="34" charset="-122"/>
                <a:ea typeface="微软雅黑" pitchFamily="34" charset="-122"/>
                <a:cs typeface="Lato" charset="0"/>
                <a:sym typeface="Lato" charset="0"/>
              </a:rPr>
              <a:t>输入你的标题</a:t>
            </a:r>
          </a:p>
        </p:txBody>
      </p:sp>
      <p:sp>
        <p:nvSpPr>
          <p:cNvPr id="27" name="AutoShape 4"/>
          <p:cNvSpPr>
            <a:spLocks/>
          </p:cNvSpPr>
          <p:nvPr/>
        </p:nvSpPr>
        <p:spPr bwMode="auto">
          <a:xfrm>
            <a:off x="6396765" y="1507870"/>
            <a:ext cx="1514816" cy="4583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lnSpc>
                <a:spcPct val="120000"/>
              </a:lnSpc>
              <a:spcBef>
                <a:spcPts val="638"/>
              </a:spcBef>
              <a:defRPr/>
            </a:pPr>
            <a:r>
              <a:rPr lang="zh-CN" altLang="en-US" sz="800" dirty="0">
                <a:solidFill>
                  <a:srgbClr val="92D050"/>
                </a:solidFill>
                <a:latin typeface="微软雅黑" pitchFamily="34" charset="-122"/>
                <a:ea typeface="微软雅黑" pitchFamily="34" charset="-122"/>
                <a:cs typeface="Lato" charset="0"/>
                <a:sym typeface="Lato" charset="0"/>
              </a:rPr>
              <a:t>这里输入简单的文字概述里输入简单文字概述输入简单的文字概述这里输入简单的文字概</a:t>
            </a:r>
            <a:endParaRPr lang="es-ES" sz="2000" dirty="0">
              <a:solidFill>
                <a:srgbClr val="92D050"/>
              </a:solidFill>
              <a:cs typeface="Gill Sans" charset="0"/>
            </a:endParaRPr>
          </a:p>
        </p:txBody>
      </p:sp>
      <p:sp>
        <p:nvSpPr>
          <p:cNvPr id="28" name="AutoShape 24"/>
          <p:cNvSpPr>
            <a:spLocks/>
          </p:cNvSpPr>
          <p:nvPr/>
        </p:nvSpPr>
        <p:spPr bwMode="auto">
          <a:xfrm>
            <a:off x="6427873" y="1217862"/>
            <a:ext cx="1233488" cy="277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400" b="1" dirty="0">
                <a:solidFill>
                  <a:srgbClr val="92D050"/>
                </a:solidFill>
                <a:latin typeface="微软雅黑" pitchFamily="34" charset="-122"/>
                <a:ea typeface="微软雅黑" pitchFamily="34" charset="-122"/>
                <a:cs typeface="Lato" charset="0"/>
                <a:sym typeface="Lato" charset="0"/>
              </a:rPr>
              <a:t>输入你的标题</a:t>
            </a:r>
          </a:p>
        </p:txBody>
      </p:sp>
      <p:sp>
        <p:nvSpPr>
          <p:cNvPr id="29" name="TextBox 28"/>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09071608"/>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par>
                          <p:cTn id="35" fill="hold">
                            <p:stCondLst>
                              <p:cond delay="3000"/>
                            </p:stCondLst>
                            <p:childTnLst>
                              <p:par>
                                <p:cTn id="36" presetID="1"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p:stCondLst>
                              <p:cond delay="3000"/>
                            </p:stCondLst>
                            <p:childTnLst>
                              <p:par>
                                <p:cTn id="39" presetID="16" presetClass="entr" presetSubtype="21"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arn(inVertical)">
                                      <p:cBhvr>
                                        <p:cTn id="41" dur="500"/>
                                        <p:tgtEl>
                                          <p:spTgt spid="24"/>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50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par>
                          <p:cTn id="59" fill="hold">
                            <p:stCondLst>
                              <p:cond delay="5000"/>
                            </p:stCondLst>
                            <p:childTnLst>
                              <p:par>
                                <p:cTn id="60" presetID="16" presetClass="entr" presetSubtype="21"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arn(inVertical)">
                                      <p:cBhvr>
                                        <p:cTn id="62" dur="500"/>
                                        <p:tgtEl>
                                          <p:spTgt spid="26"/>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left)">
                                      <p:cBhvr>
                                        <p:cTn id="70" dur="500"/>
                                        <p:tgtEl>
                                          <p:spTgt spid="9"/>
                                        </p:tgtEl>
                                      </p:cBhvr>
                                    </p:animEffect>
                                  </p:childTnLst>
                                </p:cTn>
                              </p:par>
                            </p:childTnLst>
                          </p:cTn>
                        </p:par>
                        <p:par>
                          <p:cTn id="71" fill="hold">
                            <p:stCondLst>
                              <p:cond delay="6500"/>
                            </p:stCondLst>
                            <p:childTnLst>
                              <p:par>
                                <p:cTn id="72" presetID="53" presetClass="entr" presetSubtype="16" fill="hold" grpId="0" nodeType="after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p:cTn id="74" dur="500" fill="hold"/>
                                        <p:tgtEl>
                                          <p:spTgt spid="5"/>
                                        </p:tgtEl>
                                        <p:attrNameLst>
                                          <p:attrName>ppt_w</p:attrName>
                                        </p:attrNameLst>
                                      </p:cBhvr>
                                      <p:tavLst>
                                        <p:tav tm="0">
                                          <p:val>
                                            <p:fltVal val="0"/>
                                          </p:val>
                                        </p:tav>
                                        <p:tav tm="100000">
                                          <p:val>
                                            <p:strVal val="#ppt_w"/>
                                          </p:val>
                                        </p:tav>
                                      </p:tavLst>
                                    </p:anim>
                                    <p:anim calcmode="lin" valueType="num">
                                      <p:cBhvr>
                                        <p:cTn id="75" dur="500" fill="hold"/>
                                        <p:tgtEl>
                                          <p:spTgt spid="5"/>
                                        </p:tgtEl>
                                        <p:attrNameLst>
                                          <p:attrName>ppt_h</p:attrName>
                                        </p:attrNameLst>
                                      </p:cBhvr>
                                      <p:tavLst>
                                        <p:tav tm="0">
                                          <p:val>
                                            <p:fltVal val="0"/>
                                          </p:val>
                                        </p:tav>
                                        <p:tav tm="100000">
                                          <p:val>
                                            <p:strVal val="#ppt_h"/>
                                          </p:val>
                                        </p:tav>
                                      </p:tavLst>
                                    </p:anim>
                                    <p:animEffect transition="in" filter="fade">
                                      <p:cBhvr>
                                        <p:cTn id="76" dur="500"/>
                                        <p:tgtEl>
                                          <p:spTgt spid="5"/>
                                        </p:tgtEl>
                                      </p:cBhvr>
                                    </p:animEffect>
                                  </p:childTnLst>
                                </p:cTn>
                              </p:par>
                            </p:childTnLst>
                          </p:cTn>
                        </p:par>
                        <p:par>
                          <p:cTn id="77" fill="hold">
                            <p:stCondLst>
                              <p:cond delay="70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par>
                          <p:cTn id="80" fill="hold">
                            <p:stCondLst>
                              <p:cond delay="7000"/>
                            </p:stCondLst>
                            <p:childTnLst>
                              <p:par>
                                <p:cTn id="81" presetID="16" presetClass="entr" presetSubtype="2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barn(inVertical)">
                                      <p:cBhvr>
                                        <p:cTn id="83" dur="500"/>
                                        <p:tgtEl>
                                          <p:spTgt spid="28"/>
                                        </p:tgtEl>
                                      </p:cBhvr>
                                    </p:animEffect>
                                  </p:childTnLst>
                                </p:cTn>
                              </p:par>
                            </p:childTnLst>
                          </p:cTn>
                        </p:par>
                        <p:par>
                          <p:cTn id="84" fill="hold">
                            <p:stCondLst>
                              <p:cond delay="7500"/>
                            </p:stCondLst>
                            <p:childTnLst>
                              <p:par>
                                <p:cTn id="85" presetID="10" presetClass="entr" presetSubtype="0"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21" grpId="0"/>
      <p:bldP spid="22" grpId="0"/>
      <p:bldP spid="23" grpId="0"/>
      <p:bldP spid="24" grpId="0"/>
      <p:bldP spid="25" grpId="0"/>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3379871" y="987574"/>
            <a:ext cx="1293231" cy="1114709"/>
          </a:xfrm>
          <a:prstGeom prst="hexagon">
            <a:avLst/>
          </a:prstGeom>
          <a:solidFill>
            <a:srgbClr val="AED30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a:solidFill>
                  <a:schemeClr val="bg1"/>
                </a:solidFill>
                <a:latin typeface="微软雅黑" pitchFamily="34" charset="-122"/>
                <a:ea typeface="微软雅黑" pitchFamily="34" charset="-122"/>
              </a:rPr>
              <a:t>稳重</a:t>
            </a:r>
          </a:p>
        </p:txBody>
      </p:sp>
      <p:sp>
        <p:nvSpPr>
          <p:cNvPr id="3" name="六边形 2"/>
          <p:cNvSpPr/>
          <p:nvPr/>
        </p:nvSpPr>
        <p:spPr>
          <a:xfrm>
            <a:off x="4475165" y="1601770"/>
            <a:ext cx="1293231" cy="1114709"/>
          </a:xfrm>
          <a:prstGeom prst="hexagon">
            <a:avLst/>
          </a:prstGeom>
          <a:solidFill>
            <a:srgbClr val="AED30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a:solidFill>
                  <a:schemeClr val="bg1"/>
                </a:solidFill>
                <a:latin typeface="微软雅黑" pitchFamily="34" charset="-122"/>
                <a:ea typeface="微软雅黑" pitchFamily="34" charset="-122"/>
              </a:rPr>
              <a:t>专业</a:t>
            </a:r>
          </a:p>
        </p:txBody>
      </p:sp>
      <p:sp>
        <p:nvSpPr>
          <p:cNvPr id="4" name="六边形 3"/>
          <p:cNvSpPr/>
          <p:nvPr/>
        </p:nvSpPr>
        <p:spPr>
          <a:xfrm>
            <a:off x="3379869" y="2200115"/>
            <a:ext cx="1293231" cy="1114709"/>
          </a:xfrm>
          <a:prstGeom prst="hexagon">
            <a:avLst/>
          </a:prstGeom>
          <a:blipFill dpi="0" rotWithShape="1">
            <a:blip r:embed="rId3" cstate="print"/>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六边形 4"/>
          <p:cNvSpPr/>
          <p:nvPr/>
        </p:nvSpPr>
        <p:spPr>
          <a:xfrm>
            <a:off x="5570461" y="2216086"/>
            <a:ext cx="1293231" cy="1114709"/>
          </a:xfrm>
          <a:prstGeom prst="hexagon">
            <a:avLst/>
          </a:prstGeom>
          <a:blipFill>
            <a:blip r:embed="rId4"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六边形 5"/>
          <p:cNvSpPr/>
          <p:nvPr/>
        </p:nvSpPr>
        <p:spPr>
          <a:xfrm>
            <a:off x="4478686" y="2806374"/>
            <a:ext cx="1293231" cy="1114709"/>
          </a:xfrm>
          <a:prstGeom prst="hexagon">
            <a:avLst/>
          </a:prstGeom>
          <a:solidFill>
            <a:srgbClr val="AED30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a:solidFill>
                  <a:schemeClr val="bg1"/>
                </a:solidFill>
                <a:latin typeface="微软雅黑" pitchFamily="34" charset="-122"/>
                <a:ea typeface="微软雅黑" pitchFamily="34" charset="-122"/>
              </a:rPr>
              <a:t>服务</a:t>
            </a:r>
          </a:p>
        </p:txBody>
      </p:sp>
      <p:sp>
        <p:nvSpPr>
          <p:cNvPr id="7" name="六边形 6"/>
          <p:cNvSpPr/>
          <p:nvPr/>
        </p:nvSpPr>
        <p:spPr>
          <a:xfrm>
            <a:off x="6665756" y="1604450"/>
            <a:ext cx="1293231" cy="1114709"/>
          </a:xfrm>
          <a:prstGeom prst="hexagon">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a:solidFill>
                  <a:schemeClr val="bg1"/>
                </a:solidFill>
                <a:latin typeface="微软雅黑" pitchFamily="34" charset="-122"/>
                <a:ea typeface="微软雅黑" pitchFamily="34" charset="-122"/>
              </a:rPr>
              <a:t>合作</a:t>
            </a:r>
          </a:p>
        </p:txBody>
      </p:sp>
      <p:sp>
        <p:nvSpPr>
          <p:cNvPr id="8" name="六边形 7"/>
          <p:cNvSpPr/>
          <p:nvPr/>
        </p:nvSpPr>
        <p:spPr>
          <a:xfrm>
            <a:off x="2284575" y="1604450"/>
            <a:ext cx="1293231" cy="1114709"/>
          </a:xfrm>
          <a:prstGeom prst="hexagon">
            <a:avLst/>
          </a:prstGeom>
          <a:blipFill>
            <a:blip r:embed="rId5"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六边形 8"/>
          <p:cNvSpPr/>
          <p:nvPr/>
        </p:nvSpPr>
        <p:spPr>
          <a:xfrm>
            <a:off x="5570462" y="3412657"/>
            <a:ext cx="1293231" cy="1114709"/>
          </a:xfrm>
          <a:prstGeom prst="hexagon">
            <a:avLst/>
          </a:prstGeom>
          <a:solidFill>
            <a:srgbClr val="AED30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a:solidFill>
                  <a:schemeClr val="bg1"/>
                </a:solidFill>
                <a:latin typeface="微软雅黑" pitchFamily="34" charset="-122"/>
                <a:ea typeface="微软雅黑" pitchFamily="34" charset="-122"/>
              </a:rPr>
              <a:t>独到</a:t>
            </a:r>
          </a:p>
        </p:txBody>
      </p:sp>
      <p:sp>
        <p:nvSpPr>
          <p:cNvPr id="10" name="六边形 9"/>
          <p:cNvSpPr/>
          <p:nvPr/>
        </p:nvSpPr>
        <p:spPr>
          <a:xfrm>
            <a:off x="6665756" y="2797054"/>
            <a:ext cx="1293231" cy="1114709"/>
          </a:xfrm>
          <a:prstGeom prst="hexagon">
            <a:avLst/>
          </a:prstGeom>
          <a:solidFill>
            <a:srgbClr val="AED30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a:solidFill>
                  <a:schemeClr val="bg1"/>
                </a:solidFill>
                <a:latin typeface="微软雅黑" pitchFamily="34" charset="-122"/>
                <a:ea typeface="微软雅黑" pitchFamily="34" charset="-122"/>
              </a:rPr>
              <a:t>创新</a:t>
            </a:r>
          </a:p>
        </p:txBody>
      </p:sp>
      <p:sp>
        <p:nvSpPr>
          <p:cNvPr id="11" name="六边形 10"/>
          <p:cNvSpPr/>
          <p:nvPr/>
        </p:nvSpPr>
        <p:spPr>
          <a:xfrm>
            <a:off x="2284575" y="2797054"/>
            <a:ext cx="1293231" cy="1114709"/>
          </a:xfrm>
          <a:prstGeom prst="hexagon">
            <a:avLst/>
          </a:prstGeom>
          <a:solidFill>
            <a:srgbClr val="AED30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dirty="0">
                <a:solidFill>
                  <a:schemeClr val="bg1"/>
                </a:solidFill>
                <a:latin typeface="微软雅黑" pitchFamily="34" charset="-122"/>
                <a:ea typeface="微软雅黑" pitchFamily="34" charset="-122"/>
              </a:rPr>
              <a:t>远见</a:t>
            </a:r>
          </a:p>
        </p:txBody>
      </p:sp>
      <p:sp>
        <p:nvSpPr>
          <p:cNvPr id="12" name="六边形 11"/>
          <p:cNvSpPr/>
          <p:nvPr/>
        </p:nvSpPr>
        <p:spPr>
          <a:xfrm>
            <a:off x="1189279" y="2216086"/>
            <a:ext cx="1293231" cy="1114709"/>
          </a:xfrm>
          <a:prstGeom prst="hexagon">
            <a:avLst/>
          </a:prstGeom>
          <a:solidFill>
            <a:srgbClr val="AED30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dirty="0">
                <a:solidFill>
                  <a:schemeClr val="bg1"/>
                </a:solidFill>
                <a:latin typeface="微软雅黑" pitchFamily="34" charset="-122"/>
                <a:ea typeface="微软雅黑" pitchFamily="34" charset="-122"/>
              </a:rPr>
              <a:t>目标</a:t>
            </a:r>
          </a:p>
        </p:txBody>
      </p:sp>
      <p:sp>
        <p:nvSpPr>
          <p:cNvPr id="13" name="六边形 12"/>
          <p:cNvSpPr/>
          <p:nvPr/>
        </p:nvSpPr>
        <p:spPr>
          <a:xfrm>
            <a:off x="3379871" y="3412657"/>
            <a:ext cx="1293231" cy="1114709"/>
          </a:xfrm>
          <a:prstGeom prst="hexagon">
            <a:avLst/>
          </a:prstGeom>
          <a:blipFill>
            <a:blip r:embed="rId6"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TextBox 15"/>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247592644"/>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 calcmode="lin" valueType="num">
                                      <p:cBhvr>
                                        <p:cTn id="9" dur="300" fill="hold"/>
                                        <p:tgtEl>
                                          <p:spTgt spid="12"/>
                                        </p:tgtEl>
                                        <p:attrNameLst>
                                          <p:attrName>ppt_x</p:attrName>
                                        </p:attrNameLst>
                                      </p:cBhvr>
                                      <p:tavLst>
                                        <p:tav tm="0">
                                          <p:val>
                                            <p:fltVal val="0.5"/>
                                          </p:val>
                                        </p:tav>
                                        <p:tav tm="100000">
                                          <p:val>
                                            <p:strVal val="#ppt_x"/>
                                          </p:val>
                                        </p:tav>
                                      </p:tavLst>
                                    </p:anim>
                                    <p:anim calcmode="lin" valueType="num">
                                      <p:cBhvr>
                                        <p:cTn id="10" dur="300" fill="hold"/>
                                        <p:tgtEl>
                                          <p:spTgt spid="12"/>
                                        </p:tgtEl>
                                        <p:attrNameLst>
                                          <p:attrName>ppt_y</p:attrName>
                                        </p:attrNameLst>
                                      </p:cBhvr>
                                      <p:tavLst>
                                        <p:tav tm="0">
                                          <p:val>
                                            <p:fltVal val="0.5"/>
                                          </p:val>
                                        </p:tav>
                                        <p:tav tm="100000">
                                          <p:val>
                                            <p:strVal val="#ppt_y"/>
                                          </p:val>
                                        </p:tav>
                                      </p:tavLst>
                                    </p:anim>
                                  </p:childTnLst>
                                </p:cTn>
                              </p:par>
                              <p:par>
                                <p:cTn id="11" presetID="26" presetClass="emph" presetSubtype="0" fill="hold" grpId="1" nodeType="withEffect">
                                  <p:stCondLst>
                                    <p:cond delay="1800"/>
                                  </p:stCondLst>
                                  <p:childTnLst>
                                    <p:animEffect transition="out" filter="fade">
                                      <p:cBhvr>
                                        <p:cTn id="12" dur="300" tmFilter="0, 0; .2, .5; .8, .5; 1, 0"/>
                                        <p:tgtEl>
                                          <p:spTgt spid="12"/>
                                        </p:tgtEl>
                                      </p:cBhvr>
                                    </p:animEffect>
                                    <p:animScale>
                                      <p:cBhvr>
                                        <p:cTn id="13" dur="150" autoRev="1" fill="hold"/>
                                        <p:tgtEl>
                                          <p:spTgt spid="12"/>
                                        </p:tgtEl>
                                      </p:cBhvr>
                                      <p:by x="105000" y="105000"/>
                                    </p:animScale>
                                  </p:childTnLst>
                                </p:cTn>
                              </p:par>
                              <p:par>
                                <p:cTn id="14" presetID="23" presetClass="entr" presetSubtype="528" fill="hold" grpId="0" nodeType="withEffect">
                                  <p:stCondLst>
                                    <p:cond delay="1600"/>
                                  </p:stCondLst>
                                  <p:childTnLst>
                                    <p:set>
                                      <p:cBhvr>
                                        <p:cTn id="15" dur="1" fill="hold">
                                          <p:stCondLst>
                                            <p:cond delay="0"/>
                                          </p:stCondLst>
                                        </p:cTn>
                                        <p:tgtEl>
                                          <p:spTgt spid="8"/>
                                        </p:tgtEl>
                                        <p:attrNameLst>
                                          <p:attrName>style.visibility</p:attrName>
                                        </p:attrNameLst>
                                      </p:cBhvr>
                                      <p:to>
                                        <p:strVal val="visible"/>
                                      </p:to>
                                    </p:set>
                                    <p:anim calcmode="lin" valueType="num">
                                      <p:cBhvr>
                                        <p:cTn id="16" dur="300" fill="hold"/>
                                        <p:tgtEl>
                                          <p:spTgt spid="8"/>
                                        </p:tgtEl>
                                        <p:attrNameLst>
                                          <p:attrName>ppt_w</p:attrName>
                                        </p:attrNameLst>
                                      </p:cBhvr>
                                      <p:tavLst>
                                        <p:tav tm="0">
                                          <p:val>
                                            <p:fltVal val="0"/>
                                          </p:val>
                                        </p:tav>
                                        <p:tav tm="100000">
                                          <p:val>
                                            <p:strVal val="#ppt_w"/>
                                          </p:val>
                                        </p:tav>
                                      </p:tavLst>
                                    </p:anim>
                                    <p:anim calcmode="lin" valueType="num">
                                      <p:cBhvr>
                                        <p:cTn id="17" dur="300" fill="hold"/>
                                        <p:tgtEl>
                                          <p:spTgt spid="8"/>
                                        </p:tgtEl>
                                        <p:attrNameLst>
                                          <p:attrName>ppt_h</p:attrName>
                                        </p:attrNameLst>
                                      </p:cBhvr>
                                      <p:tavLst>
                                        <p:tav tm="0">
                                          <p:val>
                                            <p:fltVal val="0"/>
                                          </p:val>
                                        </p:tav>
                                        <p:tav tm="100000">
                                          <p:val>
                                            <p:strVal val="#ppt_h"/>
                                          </p:val>
                                        </p:tav>
                                      </p:tavLst>
                                    </p:anim>
                                    <p:anim calcmode="lin" valueType="num">
                                      <p:cBhvr>
                                        <p:cTn id="18" dur="300" fill="hold"/>
                                        <p:tgtEl>
                                          <p:spTgt spid="8"/>
                                        </p:tgtEl>
                                        <p:attrNameLst>
                                          <p:attrName>ppt_x</p:attrName>
                                        </p:attrNameLst>
                                      </p:cBhvr>
                                      <p:tavLst>
                                        <p:tav tm="0">
                                          <p:val>
                                            <p:fltVal val="0.5"/>
                                          </p:val>
                                        </p:tav>
                                        <p:tav tm="100000">
                                          <p:val>
                                            <p:strVal val="#ppt_x"/>
                                          </p:val>
                                        </p:tav>
                                      </p:tavLst>
                                    </p:anim>
                                    <p:anim calcmode="lin" valueType="num">
                                      <p:cBhvr>
                                        <p:cTn id="19" dur="300" fill="hold"/>
                                        <p:tgtEl>
                                          <p:spTgt spid="8"/>
                                        </p:tgtEl>
                                        <p:attrNameLst>
                                          <p:attrName>ppt_y</p:attrName>
                                        </p:attrNameLst>
                                      </p:cBhvr>
                                      <p:tavLst>
                                        <p:tav tm="0">
                                          <p:val>
                                            <p:fltVal val="0.5"/>
                                          </p:val>
                                        </p:tav>
                                        <p:tav tm="100000">
                                          <p:val>
                                            <p:strVal val="#ppt_y"/>
                                          </p:val>
                                        </p:tav>
                                      </p:tavLst>
                                    </p:anim>
                                  </p:childTnLst>
                                </p:cTn>
                              </p:par>
                              <p:par>
                                <p:cTn id="20" presetID="26" presetClass="emph" presetSubtype="0" fill="hold" grpId="1" nodeType="withEffect">
                                  <p:stCondLst>
                                    <p:cond delay="1900"/>
                                  </p:stCondLst>
                                  <p:childTnLst>
                                    <p:animEffect transition="out" filter="fade">
                                      <p:cBhvr>
                                        <p:cTn id="21" dur="300" tmFilter="0, 0; .2, .5; .8, .5; 1, 0"/>
                                        <p:tgtEl>
                                          <p:spTgt spid="8"/>
                                        </p:tgtEl>
                                      </p:cBhvr>
                                    </p:animEffect>
                                    <p:animScale>
                                      <p:cBhvr>
                                        <p:cTn id="22" dur="150" autoRev="1" fill="hold"/>
                                        <p:tgtEl>
                                          <p:spTgt spid="8"/>
                                        </p:tgtEl>
                                      </p:cBhvr>
                                      <p:by x="105000" y="105000"/>
                                    </p:animScale>
                                  </p:childTnLst>
                                </p:cTn>
                              </p:par>
                              <p:par>
                                <p:cTn id="23" presetID="23" presetClass="entr" presetSubtype="528" fill="hold" grpId="0" nodeType="withEffect">
                                  <p:stCondLst>
                                    <p:cond delay="1700"/>
                                  </p:stCondLst>
                                  <p:childTnLst>
                                    <p:set>
                                      <p:cBhvr>
                                        <p:cTn id="24" dur="1" fill="hold">
                                          <p:stCondLst>
                                            <p:cond delay="0"/>
                                          </p:stCondLst>
                                        </p:cTn>
                                        <p:tgtEl>
                                          <p:spTgt spid="2"/>
                                        </p:tgtEl>
                                        <p:attrNameLst>
                                          <p:attrName>style.visibility</p:attrName>
                                        </p:attrNameLst>
                                      </p:cBhvr>
                                      <p:to>
                                        <p:strVal val="visible"/>
                                      </p:to>
                                    </p:set>
                                    <p:anim calcmode="lin" valueType="num">
                                      <p:cBhvr>
                                        <p:cTn id="25" dur="300" fill="hold"/>
                                        <p:tgtEl>
                                          <p:spTgt spid="2"/>
                                        </p:tgtEl>
                                        <p:attrNameLst>
                                          <p:attrName>ppt_w</p:attrName>
                                        </p:attrNameLst>
                                      </p:cBhvr>
                                      <p:tavLst>
                                        <p:tav tm="0">
                                          <p:val>
                                            <p:fltVal val="0"/>
                                          </p:val>
                                        </p:tav>
                                        <p:tav tm="100000">
                                          <p:val>
                                            <p:strVal val="#ppt_w"/>
                                          </p:val>
                                        </p:tav>
                                      </p:tavLst>
                                    </p:anim>
                                    <p:anim calcmode="lin" valueType="num">
                                      <p:cBhvr>
                                        <p:cTn id="26" dur="300" fill="hold"/>
                                        <p:tgtEl>
                                          <p:spTgt spid="2"/>
                                        </p:tgtEl>
                                        <p:attrNameLst>
                                          <p:attrName>ppt_h</p:attrName>
                                        </p:attrNameLst>
                                      </p:cBhvr>
                                      <p:tavLst>
                                        <p:tav tm="0">
                                          <p:val>
                                            <p:fltVal val="0"/>
                                          </p:val>
                                        </p:tav>
                                        <p:tav tm="100000">
                                          <p:val>
                                            <p:strVal val="#ppt_h"/>
                                          </p:val>
                                        </p:tav>
                                      </p:tavLst>
                                    </p:anim>
                                    <p:anim calcmode="lin" valueType="num">
                                      <p:cBhvr>
                                        <p:cTn id="27" dur="300" fill="hold"/>
                                        <p:tgtEl>
                                          <p:spTgt spid="2"/>
                                        </p:tgtEl>
                                        <p:attrNameLst>
                                          <p:attrName>ppt_x</p:attrName>
                                        </p:attrNameLst>
                                      </p:cBhvr>
                                      <p:tavLst>
                                        <p:tav tm="0">
                                          <p:val>
                                            <p:fltVal val="0.5"/>
                                          </p:val>
                                        </p:tav>
                                        <p:tav tm="100000">
                                          <p:val>
                                            <p:strVal val="#ppt_x"/>
                                          </p:val>
                                        </p:tav>
                                      </p:tavLst>
                                    </p:anim>
                                    <p:anim calcmode="lin" valueType="num">
                                      <p:cBhvr>
                                        <p:cTn id="28" dur="300" fill="hold"/>
                                        <p:tgtEl>
                                          <p:spTgt spid="2"/>
                                        </p:tgtEl>
                                        <p:attrNameLst>
                                          <p:attrName>ppt_y</p:attrName>
                                        </p:attrNameLst>
                                      </p:cBhvr>
                                      <p:tavLst>
                                        <p:tav tm="0">
                                          <p:val>
                                            <p:fltVal val="0.5"/>
                                          </p:val>
                                        </p:tav>
                                        <p:tav tm="100000">
                                          <p:val>
                                            <p:strVal val="#ppt_y"/>
                                          </p:val>
                                        </p:tav>
                                      </p:tavLst>
                                    </p:anim>
                                  </p:childTnLst>
                                </p:cTn>
                              </p:par>
                              <p:par>
                                <p:cTn id="29" presetID="26" presetClass="emph" presetSubtype="0" fill="hold" grpId="1" nodeType="withEffect">
                                  <p:stCondLst>
                                    <p:cond delay="2000"/>
                                  </p:stCondLst>
                                  <p:childTnLst>
                                    <p:animEffect transition="out" filter="fade">
                                      <p:cBhvr>
                                        <p:cTn id="30" dur="300" tmFilter="0, 0; .2, .5; .8, .5; 1, 0"/>
                                        <p:tgtEl>
                                          <p:spTgt spid="2"/>
                                        </p:tgtEl>
                                      </p:cBhvr>
                                    </p:animEffect>
                                    <p:animScale>
                                      <p:cBhvr>
                                        <p:cTn id="31" dur="150" autoRev="1" fill="hold"/>
                                        <p:tgtEl>
                                          <p:spTgt spid="2"/>
                                        </p:tgtEl>
                                      </p:cBhvr>
                                      <p:by x="105000" y="105000"/>
                                    </p:animScale>
                                  </p:childTnLst>
                                </p:cTn>
                              </p:par>
                              <p:par>
                                <p:cTn id="32" presetID="23" presetClass="entr" presetSubtype="528" fill="hold" grpId="0" nodeType="withEffect">
                                  <p:stCondLst>
                                    <p:cond delay="1800"/>
                                  </p:stCondLst>
                                  <p:childTnLst>
                                    <p:set>
                                      <p:cBhvr>
                                        <p:cTn id="33" dur="1" fill="hold">
                                          <p:stCondLst>
                                            <p:cond delay="0"/>
                                          </p:stCondLst>
                                        </p:cTn>
                                        <p:tgtEl>
                                          <p:spTgt spid="3"/>
                                        </p:tgtEl>
                                        <p:attrNameLst>
                                          <p:attrName>style.visibility</p:attrName>
                                        </p:attrNameLst>
                                      </p:cBhvr>
                                      <p:to>
                                        <p:strVal val="visible"/>
                                      </p:to>
                                    </p:set>
                                    <p:anim calcmode="lin" valueType="num">
                                      <p:cBhvr>
                                        <p:cTn id="34" dur="300" fill="hold"/>
                                        <p:tgtEl>
                                          <p:spTgt spid="3"/>
                                        </p:tgtEl>
                                        <p:attrNameLst>
                                          <p:attrName>ppt_w</p:attrName>
                                        </p:attrNameLst>
                                      </p:cBhvr>
                                      <p:tavLst>
                                        <p:tav tm="0">
                                          <p:val>
                                            <p:fltVal val="0"/>
                                          </p:val>
                                        </p:tav>
                                        <p:tav tm="100000">
                                          <p:val>
                                            <p:strVal val="#ppt_w"/>
                                          </p:val>
                                        </p:tav>
                                      </p:tavLst>
                                    </p:anim>
                                    <p:anim calcmode="lin" valueType="num">
                                      <p:cBhvr>
                                        <p:cTn id="35" dur="300" fill="hold"/>
                                        <p:tgtEl>
                                          <p:spTgt spid="3"/>
                                        </p:tgtEl>
                                        <p:attrNameLst>
                                          <p:attrName>ppt_h</p:attrName>
                                        </p:attrNameLst>
                                      </p:cBhvr>
                                      <p:tavLst>
                                        <p:tav tm="0">
                                          <p:val>
                                            <p:fltVal val="0"/>
                                          </p:val>
                                        </p:tav>
                                        <p:tav tm="100000">
                                          <p:val>
                                            <p:strVal val="#ppt_h"/>
                                          </p:val>
                                        </p:tav>
                                      </p:tavLst>
                                    </p:anim>
                                    <p:anim calcmode="lin" valueType="num">
                                      <p:cBhvr>
                                        <p:cTn id="36" dur="300" fill="hold"/>
                                        <p:tgtEl>
                                          <p:spTgt spid="3"/>
                                        </p:tgtEl>
                                        <p:attrNameLst>
                                          <p:attrName>ppt_x</p:attrName>
                                        </p:attrNameLst>
                                      </p:cBhvr>
                                      <p:tavLst>
                                        <p:tav tm="0">
                                          <p:val>
                                            <p:fltVal val="0.5"/>
                                          </p:val>
                                        </p:tav>
                                        <p:tav tm="100000">
                                          <p:val>
                                            <p:strVal val="#ppt_x"/>
                                          </p:val>
                                        </p:tav>
                                      </p:tavLst>
                                    </p:anim>
                                    <p:anim calcmode="lin" valueType="num">
                                      <p:cBhvr>
                                        <p:cTn id="37" dur="300" fill="hold"/>
                                        <p:tgtEl>
                                          <p:spTgt spid="3"/>
                                        </p:tgtEl>
                                        <p:attrNameLst>
                                          <p:attrName>ppt_y</p:attrName>
                                        </p:attrNameLst>
                                      </p:cBhvr>
                                      <p:tavLst>
                                        <p:tav tm="0">
                                          <p:val>
                                            <p:fltVal val="0.5"/>
                                          </p:val>
                                        </p:tav>
                                        <p:tav tm="100000">
                                          <p:val>
                                            <p:strVal val="#ppt_y"/>
                                          </p:val>
                                        </p:tav>
                                      </p:tavLst>
                                    </p:anim>
                                  </p:childTnLst>
                                </p:cTn>
                              </p:par>
                              <p:par>
                                <p:cTn id="38" presetID="26" presetClass="emph" presetSubtype="0" fill="hold" grpId="1" nodeType="withEffect">
                                  <p:stCondLst>
                                    <p:cond delay="2100"/>
                                  </p:stCondLst>
                                  <p:childTnLst>
                                    <p:animEffect transition="out" filter="fade">
                                      <p:cBhvr>
                                        <p:cTn id="39" dur="300" tmFilter="0, 0; .2, .5; .8, .5; 1, 0"/>
                                        <p:tgtEl>
                                          <p:spTgt spid="3"/>
                                        </p:tgtEl>
                                      </p:cBhvr>
                                    </p:animEffect>
                                    <p:animScale>
                                      <p:cBhvr>
                                        <p:cTn id="40" dur="150" autoRev="1" fill="hold"/>
                                        <p:tgtEl>
                                          <p:spTgt spid="3"/>
                                        </p:tgtEl>
                                      </p:cBhvr>
                                      <p:by x="105000" y="105000"/>
                                    </p:animScale>
                                  </p:childTnLst>
                                </p:cTn>
                              </p:par>
                              <p:par>
                                <p:cTn id="41" presetID="23" presetClass="entr" presetSubtype="528" fill="hold" grpId="0" nodeType="withEffect">
                                  <p:stCondLst>
                                    <p:cond delay="1900"/>
                                  </p:stCondLst>
                                  <p:childTnLst>
                                    <p:set>
                                      <p:cBhvr>
                                        <p:cTn id="42" dur="1" fill="hold">
                                          <p:stCondLst>
                                            <p:cond delay="0"/>
                                          </p:stCondLst>
                                        </p:cTn>
                                        <p:tgtEl>
                                          <p:spTgt spid="5"/>
                                        </p:tgtEl>
                                        <p:attrNameLst>
                                          <p:attrName>style.visibility</p:attrName>
                                        </p:attrNameLst>
                                      </p:cBhvr>
                                      <p:to>
                                        <p:strVal val="visible"/>
                                      </p:to>
                                    </p:set>
                                    <p:anim calcmode="lin" valueType="num">
                                      <p:cBhvr>
                                        <p:cTn id="43" dur="300" fill="hold"/>
                                        <p:tgtEl>
                                          <p:spTgt spid="5"/>
                                        </p:tgtEl>
                                        <p:attrNameLst>
                                          <p:attrName>ppt_w</p:attrName>
                                        </p:attrNameLst>
                                      </p:cBhvr>
                                      <p:tavLst>
                                        <p:tav tm="0">
                                          <p:val>
                                            <p:fltVal val="0"/>
                                          </p:val>
                                        </p:tav>
                                        <p:tav tm="100000">
                                          <p:val>
                                            <p:strVal val="#ppt_w"/>
                                          </p:val>
                                        </p:tav>
                                      </p:tavLst>
                                    </p:anim>
                                    <p:anim calcmode="lin" valueType="num">
                                      <p:cBhvr>
                                        <p:cTn id="44" dur="300" fill="hold"/>
                                        <p:tgtEl>
                                          <p:spTgt spid="5"/>
                                        </p:tgtEl>
                                        <p:attrNameLst>
                                          <p:attrName>ppt_h</p:attrName>
                                        </p:attrNameLst>
                                      </p:cBhvr>
                                      <p:tavLst>
                                        <p:tav tm="0">
                                          <p:val>
                                            <p:fltVal val="0"/>
                                          </p:val>
                                        </p:tav>
                                        <p:tav tm="100000">
                                          <p:val>
                                            <p:strVal val="#ppt_h"/>
                                          </p:val>
                                        </p:tav>
                                      </p:tavLst>
                                    </p:anim>
                                    <p:anim calcmode="lin" valueType="num">
                                      <p:cBhvr>
                                        <p:cTn id="45" dur="300" fill="hold"/>
                                        <p:tgtEl>
                                          <p:spTgt spid="5"/>
                                        </p:tgtEl>
                                        <p:attrNameLst>
                                          <p:attrName>ppt_x</p:attrName>
                                        </p:attrNameLst>
                                      </p:cBhvr>
                                      <p:tavLst>
                                        <p:tav tm="0">
                                          <p:val>
                                            <p:fltVal val="0.5"/>
                                          </p:val>
                                        </p:tav>
                                        <p:tav tm="100000">
                                          <p:val>
                                            <p:strVal val="#ppt_x"/>
                                          </p:val>
                                        </p:tav>
                                      </p:tavLst>
                                    </p:anim>
                                    <p:anim calcmode="lin" valueType="num">
                                      <p:cBhvr>
                                        <p:cTn id="46" dur="300" fill="hold"/>
                                        <p:tgtEl>
                                          <p:spTgt spid="5"/>
                                        </p:tgtEl>
                                        <p:attrNameLst>
                                          <p:attrName>ppt_y</p:attrName>
                                        </p:attrNameLst>
                                      </p:cBhvr>
                                      <p:tavLst>
                                        <p:tav tm="0">
                                          <p:val>
                                            <p:fltVal val="0.5"/>
                                          </p:val>
                                        </p:tav>
                                        <p:tav tm="100000">
                                          <p:val>
                                            <p:strVal val="#ppt_y"/>
                                          </p:val>
                                        </p:tav>
                                      </p:tavLst>
                                    </p:anim>
                                  </p:childTnLst>
                                </p:cTn>
                              </p:par>
                              <p:par>
                                <p:cTn id="47" presetID="26" presetClass="emph" presetSubtype="0" fill="hold" grpId="1" nodeType="withEffect">
                                  <p:stCondLst>
                                    <p:cond delay="2200"/>
                                  </p:stCondLst>
                                  <p:childTnLst>
                                    <p:animEffect transition="out" filter="fade">
                                      <p:cBhvr>
                                        <p:cTn id="48" dur="300" tmFilter="0, 0; .2, .5; .8, .5; 1, 0"/>
                                        <p:tgtEl>
                                          <p:spTgt spid="5"/>
                                        </p:tgtEl>
                                      </p:cBhvr>
                                    </p:animEffect>
                                    <p:animScale>
                                      <p:cBhvr>
                                        <p:cTn id="49" dur="150" autoRev="1" fill="hold"/>
                                        <p:tgtEl>
                                          <p:spTgt spid="5"/>
                                        </p:tgtEl>
                                      </p:cBhvr>
                                      <p:by x="105000" y="105000"/>
                                    </p:animScale>
                                  </p:childTnLst>
                                </p:cTn>
                              </p:par>
                              <p:par>
                                <p:cTn id="50" presetID="23" presetClass="entr" presetSubtype="528" fill="hold" grpId="0" nodeType="withEffect">
                                  <p:stCondLst>
                                    <p:cond delay="2000"/>
                                  </p:stCondLst>
                                  <p:childTnLst>
                                    <p:set>
                                      <p:cBhvr>
                                        <p:cTn id="51" dur="1" fill="hold">
                                          <p:stCondLst>
                                            <p:cond delay="0"/>
                                          </p:stCondLst>
                                        </p:cTn>
                                        <p:tgtEl>
                                          <p:spTgt spid="7"/>
                                        </p:tgtEl>
                                        <p:attrNameLst>
                                          <p:attrName>style.visibility</p:attrName>
                                        </p:attrNameLst>
                                      </p:cBhvr>
                                      <p:to>
                                        <p:strVal val="visible"/>
                                      </p:to>
                                    </p:set>
                                    <p:anim calcmode="lin" valueType="num">
                                      <p:cBhvr>
                                        <p:cTn id="52" dur="300" fill="hold"/>
                                        <p:tgtEl>
                                          <p:spTgt spid="7"/>
                                        </p:tgtEl>
                                        <p:attrNameLst>
                                          <p:attrName>ppt_w</p:attrName>
                                        </p:attrNameLst>
                                      </p:cBhvr>
                                      <p:tavLst>
                                        <p:tav tm="0">
                                          <p:val>
                                            <p:fltVal val="0"/>
                                          </p:val>
                                        </p:tav>
                                        <p:tav tm="100000">
                                          <p:val>
                                            <p:strVal val="#ppt_w"/>
                                          </p:val>
                                        </p:tav>
                                      </p:tavLst>
                                    </p:anim>
                                    <p:anim calcmode="lin" valueType="num">
                                      <p:cBhvr>
                                        <p:cTn id="53" dur="300" fill="hold"/>
                                        <p:tgtEl>
                                          <p:spTgt spid="7"/>
                                        </p:tgtEl>
                                        <p:attrNameLst>
                                          <p:attrName>ppt_h</p:attrName>
                                        </p:attrNameLst>
                                      </p:cBhvr>
                                      <p:tavLst>
                                        <p:tav tm="0">
                                          <p:val>
                                            <p:fltVal val="0"/>
                                          </p:val>
                                        </p:tav>
                                        <p:tav tm="100000">
                                          <p:val>
                                            <p:strVal val="#ppt_h"/>
                                          </p:val>
                                        </p:tav>
                                      </p:tavLst>
                                    </p:anim>
                                    <p:anim calcmode="lin" valueType="num">
                                      <p:cBhvr>
                                        <p:cTn id="54" dur="300" fill="hold"/>
                                        <p:tgtEl>
                                          <p:spTgt spid="7"/>
                                        </p:tgtEl>
                                        <p:attrNameLst>
                                          <p:attrName>ppt_x</p:attrName>
                                        </p:attrNameLst>
                                      </p:cBhvr>
                                      <p:tavLst>
                                        <p:tav tm="0">
                                          <p:val>
                                            <p:fltVal val="0.5"/>
                                          </p:val>
                                        </p:tav>
                                        <p:tav tm="100000">
                                          <p:val>
                                            <p:strVal val="#ppt_x"/>
                                          </p:val>
                                        </p:tav>
                                      </p:tavLst>
                                    </p:anim>
                                    <p:anim calcmode="lin" valueType="num">
                                      <p:cBhvr>
                                        <p:cTn id="55" dur="300" fill="hold"/>
                                        <p:tgtEl>
                                          <p:spTgt spid="7"/>
                                        </p:tgtEl>
                                        <p:attrNameLst>
                                          <p:attrName>ppt_y</p:attrName>
                                        </p:attrNameLst>
                                      </p:cBhvr>
                                      <p:tavLst>
                                        <p:tav tm="0">
                                          <p:val>
                                            <p:fltVal val="0.5"/>
                                          </p:val>
                                        </p:tav>
                                        <p:tav tm="100000">
                                          <p:val>
                                            <p:strVal val="#ppt_y"/>
                                          </p:val>
                                        </p:tav>
                                      </p:tavLst>
                                    </p:anim>
                                  </p:childTnLst>
                                </p:cTn>
                              </p:par>
                              <p:par>
                                <p:cTn id="56" presetID="26" presetClass="emph" presetSubtype="0" fill="hold" grpId="1" nodeType="withEffect">
                                  <p:stCondLst>
                                    <p:cond delay="2300"/>
                                  </p:stCondLst>
                                  <p:childTnLst>
                                    <p:animEffect transition="out" filter="fade">
                                      <p:cBhvr>
                                        <p:cTn id="57" dur="300" tmFilter="0, 0; .2, .5; .8, .5; 1, 0"/>
                                        <p:tgtEl>
                                          <p:spTgt spid="7"/>
                                        </p:tgtEl>
                                      </p:cBhvr>
                                    </p:animEffect>
                                    <p:animScale>
                                      <p:cBhvr>
                                        <p:cTn id="58" dur="150" autoRev="1" fill="hold"/>
                                        <p:tgtEl>
                                          <p:spTgt spid="7"/>
                                        </p:tgtEl>
                                      </p:cBhvr>
                                      <p:by x="105000" y="105000"/>
                                    </p:animScale>
                                  </p:childTnLst>
                                </p:cTn>
                              </p:par>
                              <p:par>
                                <p:cTn id="59" presetID="23" presetClass="entr" presetSubtype="528" fill="hold" grpId="0" nodeType="withEffect">
                                  <p:stCondLst>
                                    <p:cond delay="21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300" fill="hold"/>
                                        <p:tgtEl>
                                          <p:spTgt spid="11"/>
                                        </p:tgtEl>
                                        <p:attrNameLst>
                                          <p:attrName>ppt_w</p:attrName>
                                        </p:attrNameLst>
                                      </p:cBhvr>
                                      <p:tavLst>
                                        <p:tav tm="0">
                                          <p:val>
                                            <p:fltVal val="0"/>
                                          </p:val>
                                        </p:tav>
                                        <p:tav tm="100000">
                                          <p:val>
                                            <p:strVal val="#ppt_w"/>
                                          </p:val>
                                        </p:tav>
                                      </p:tavLst>
                                    </p:anim>
                                    <p:anim calcmode="lin" valueType="num">
                                      <p:cBhvr>
                                        <p:cTn id="62" dur="300" fill="hold"/>
                                        <p:tgtEl>
                                          <p:spTgt spid="11"/>
                                        </p:tgtEl>
                                        <p:attrNameLst>
                                          <p:attrName>ppt_h</p:attrName>
                                        </p:attrNameLst>
                                      </p:cBhvr>
                                      <p:tavLst>
                                        <p:tav tm="0">
                                          <p:val>
                                            <p:fltVal val="0"/>
                                          </p:val>
                                        </p:tav>
                                        <p:tav tm="100000">
                                          <p:val>
                                            <p:strVal val="#ppt_h"/>
                                          </p:val>
                                        </p:tav>
                                      </p:tavLst>
                                    </p:anim>
                                    <p:anim calcmode="lin" valueType="num">
                                      <p:cBhvr>
                                        <p:cTn id="63" dur="300" fill="hold"/>
                                        <p:tgtEl>
                                          <p:spTgt spid="11"/>
                                        </p:tgtEl>
                                        <p:attrNameLst>
                                          <p:attrName>ppt_x</p:attrName>
                                        </p:attrNameLst>
                                      </p:cBhvr>
                                      <p:tavLst>
                                        <p:tav tm="0">
                                          <p:val>
                                            <p:fltVal val="0.5"/>
                                          </p:val>
                                        </p:tav>
                                        <p:tav tm="100000">
                                          <p:val>
                                            <p:strVal val="#ppt_x"/>
                                          </p:val>
                                        </p:tav>
                                      </p:tavLst>
                                    </p:anim>
                                    <p:anim calcmode="lin" valueType="num">
                                      <p:cBhvr>
                                        <p:cTn id="64" dur="300" fill="hold"/>
                                        <p:tgtEl>
                                          <p:spTgt spid="11"/>
                                        </p:tgtEl>
                                        <p:attrNameLst>
                                          <p:attrName>ppt_y</p:attrName>
                                        </p:attrNameLst>
                                      </p:cBhvr>
                                      <p:tavLst>
                                        <p:tav tm="0">
                                          <p:val>
                                            <p:fltVal val="0.5"/>
                                          </p:val>
                                        </p:tav>
                                        <p:tav tm="100000">
                                          <p:val>
                                            <p:strVal val="#ppt_y"/>
                                          </p:val>
                                        </p:tav>
                                      </p:tavLst>
                                    </p:anim>
                                  </p:childTnLst>
                                </p:cTn>
                              </p:par>
                              <p:par>
                                <p:cTn id="65" presetID="26" presetClass="emph" presetSubtype="0" fill="hold" grpId="1" nodeType="withEffect">
                                  <p:stCondLst>
                                    <p:cond delay="2400"/>
                                  </p:stCondLst>
                                  <p:childTnLst>
                                    <p:animEffect transition="out" filter="fade">
                                      <p:cBhvr>
                                        <p:cTn id="66" dur="300" tmFilter="0, 0; .2, .5; .8, .5; 1, 0"/>
                                        <p:tgtEl>
                                          <p:spTgt spid="11"/>
                                        </p:tgtEl>
                                      </p:cBhvr>
                                    </p:animEffect>
                                    <p:animScale>
                                      <p:cBhvr>
                                        <p:cTn id="67" dur="150" autoRev="1" fill="hold"/>
                                        <p:tgtEl>
                                          <p:spTgt spid="11"/>
                                        </p:tgtEl>
                                      </p:cBhvr>
                                      <p:by x="105000" y="105000"/>
                                    </p:animScale>
                                  </p:childTnLst>
                                </p:cTn>
                              </p:par>
                              <p:par>
                                <p:cTn id="68" presetID="23" presetClass="entr" presetSubtype="528" fill="hold" grpId="0" nodeType="withEffect">
                                  <p:stCondLst>
                                    <p:cond delay="2200"/>
                                  </p:stCondLst>
                                  <p:childTnLst>
                                    <p:set>
                                      <p:cBhvr>
                                        <p:cTn id="69" dur="1" fill="hold">
                                          <p:stCondLst>
                                            <p:cond delay="0"/>
                                          </p:stCondLst>
                                        </p:cTn>
                                        <p:tgtEl>
                                          <p:spTgt spid="4"/>
                                        </p:tgtEl>
                                        <p:attrNameLst>
                                          <p:attrName>style.visibility</p:attrName>
                                        </p:attrNameLst>
                                      </p:cBhvr>
                                      <p:to>
                                        <p:strVal val="visible"/>
                                      </p:to>
                                    </p:set>
                                    <p:anim calcmode="lin" valueType="num">
                                      <p:cBhvr>
                                        <p:cTn id="70" dur="300" fill="hold"/>
                                        <p:tgtEl>
                                          <p:spTgt spid="4"/>
                                        </p:tgtEl>
                                        <p:attrNameLst>
                                          <p:attrName>ppt_w</p:attrName>
                                        </p:attrNameLst>
                                      </p:cBhvr>
                                      <p:tavLst>
                                        <p:tav tm="0">
                                          <p:val>
                                            <p:fltVal val="0"/>
                                          </p:val>
                                        </p:tav>
                                        <p:tav tm="100000">
                                          <p:val>
                                            <p:strVal val="#ppt_w"/>
                                          </p:val>
                                        </p:tav>
                                      </p:tavLst>
                                    </p:anim>
                                    <p:anim calcmode="lin" valueType="num">
                                      <p:cBhvr>
                                        <p:cTn id="71" dur="300" fill="hold"/>
                                        <p:tgtEl>
                                          <p:spTgt spid="4"/>
                                        </p:tgtEl>
                                        <p:attrNameLst>
                                          <p:attrName>ppt_h</p:attrName>
                                        </p:attrNameLst>
                                      </p:cBhvr>
                                      <p:tavLst>
                                        <p:tav tm="0">
                                          <p:val>
                                            <p:fltVal val="0"/>
                                          </p:val>
                                        </p:tav>
                                        <p:tav tm="100000">
                                          <p:val>
                                            <p:strVal val="#ppt_h"/>
                                          </p:val>
                                        </p:tav>
                                      </p:tavLst>
                                    </p:anim>
                                    <p:anim calcmode="lin" valueType="num">
                                      <p:cBhvr>
                                        <p:cTn id="72" dur="300" fill="hold"/>
                                        <p:tgtEl>
                                          <p:spTgt spid="4"/>
                                        </p:tgtEl>
                                        <p:attrNameLst>
                                          <p:attrName>ppt_x</p:attrName>
                                        </p:attrNameLst>
                                      </p:cBhvr>
                                      <p:tavLst>
                                        <p:tav tm="0">
                                          <p:val>
                                            <p:fltVal val="0.5"/>
                                          </p:val>
                                        </p:tav>
                                        <p:tav tm="100000">
                                          <p:val>
                                            <p:strVal val="#ppt_x"/>
                                          </p:val>
                                        </p:tav>
                                      </p:tavLst>
                                    </p:anim>
                                    <p:anim calcmode="lin" valueType="num">
                                      <p:cBhvr>
                                        <p:cTn id="73" dur="300" fill="hold"/>
                                        <p:tgtEl>
                                          <p:spTgt spid="4"/>
                                        </p:tgtEl>
                                        <p:attrNameLst>
                                          <p:attrName>ppt_y</p:attrName>
                                        </p:attrNameLst>
                                      </p:cBhvr>
                                      <p:tavLst>
                                        <p:tav tm="0">
                                          <p:val>
                                            <p:fltVal val="0.5"/>
                                          </p:val>
                                        </p:tav>
                                        <p:tav tm="100000">
                                          <p:val>
                                            <p:strVal val="#ppt_y"/>
                                          </p:val>
                                        </p:tav>
                                      </p:tavLst>
                                    </p:anim>
                                  </p:childTnLst>
                                </p:cTn>
                              </p:par>
                              <p:par>
                                <p:cTn id="74" presetID="26" presetClass="emph" presetSubtype="0" fill="hold" grpId="1" nodeType="withEffect">
                                  <p:stCondLst>
                                    <p:cond delay="2500"/>
                                  </p:stCondLst>
                                  <p:childTnLst>
                                    <p:animEffect transition="out" filter="fade">
                                      <p:cBhvr>
                                        <p:cTn id="75" dur="300" tmFilter="0, 0; .2, .5; .8, .5; 1, 0"/>
                                        <p:tgtEl>
                                          <p:spTgt spid="4"/>
                                        </p:tgtEl>
                                      </p:cBhvr>
                                    </p:animEffect>
                                    <p:animScale>
                                      <p:cBhvr>
                                        <p:cTn id="76" dur="150" autoRev="1" fill="hold"/>
                                        <p:tgtEl>
                                          <p:spTgt spid="4"/>
                                        </p:tgtEl>
                                      </p:cBhvr>
                                      <p:by x="105000" y="105000"/>
                                    </p:animScale>
                                  </p:childTnLst>
                                </p:cTn>
                              </p:par>
                              <p:par>
                                <p:cTn id="77" presetID="23" presetClass="entr" presetSubtype="528" fill="hold" grpId="0" nodeType="withEffect">
                                  <p:stCondLst>
                                    <p:cond delay="2200"/>
                                  </p:stCondLst>
                                  <p:childTnLst>
                                    <p:set>
                                      <p:cBhvr>
                                        <p:cTn id="78" dur="1" fill="hold">
                                          <p:stCondLst>
                                            <p:cond delay="0"/>
                                          </p:stCondLst>
                                        </p:cTn>
                                        <p:tgtEl>
                                          <p:spTgt spid="6"/>
                                        </p:tgtEl>
                                        <p:attrNameLst>
                                          <p:attrName>style.visibility</p:attrName>
                                        </p:attrNameLst>
                                      </p:cBhvr>
                                      <p:to>
                                        <p:strVal val="visible"/>
                                      </p:to>
                                    </p:set>
                                    <p:anim calcmode="lin" valueType="num">
                                      <p:cBhvr>
                                        <p:cTn id="79" dur="300" fill="hold"/>
                                        <p:tgtEl>
                                          <p:spTgt spid="6"/>
                                        </p:tgtEl>
                                        <p:attrNameLst>
                                          <p:attrName>ppt_w</p:attrName>
                                        </p:attrNameLst>
                                      </p:cBhvr>
                                      <p:tavLst>
                                        <p:tav tm="0">
                                          <p:val>
                                            <p:fltVal val="0"/>
                                          </p:val>
                                        </p:tav>
                                        <p:tav tm="100000">
                                          <p:val>
                                            <p:strVal val="#ppt_w"/>
                                          </p:val>
                                        </p:tav>
                                      </p:tavLst>
                                    </p:anim>
                                    <p:anim calcmode="lin" valueType="num">
                                      <p:cBhvr>
                                        <p:cTn id="80" dur="300" fill="hold"/>
                                        <p:tgtEl>
                                          <p:spTgt spid="6"/>
                                        </p:tgtEl>
                                        <p:attrNameLst>
                                          <p:attrName>ppt_h</p:attrName>
                                        </p:attrNameLst>
                                      </p:cBhvr>
                                      <p:tavLst>
                                        <p:tav tm="0">
                                          <p:val>
                                            <p:fltVal val="0"/>
                                          </p:val>
                                        </p:tav>
                                        <p:tav tm="100000">
                                          <p:val>
                                            <p:strVal val="#ppt_h"/>
                                          </p:val>
                                        </p:tav>
                                      </p:tavLst>
                                    </p:anim>
                                    <p:anim calcmode="lin" valueType="num">
                                      <p:cBhvr>
                                        <p:cTn id="81" dur="300" fill="hold"/>
                                        <p:tgtEl>
                                          <p:spTgt spid="6"/>
                                        </p:tgtEl>
                                        <p:attrNameLst>
                                          <p:attrName>ppt_x</p:attrName>
                                        </p:attrNameLst>
                                      </p:cBhvr>
                                      <p:tavLst>
                                        <p:tav tm="0">
                                          <p:val>
                                            <p:fltVal val="0.5"/>
                                          </p:val>
                                        </p:tav>
                                        <p:tav tm="100000">
                                          <p:val>
                                            <p:strVal val="#ppt_x"/>
                                          </p:val>
                                        </p:tav>
                                      </p:tavLst>
                                    </p:anim>
                                    <p:anim calcmode="lin" valueType="num">
                                      <p:cBhvr>
                                        <p:cTn id="82" dur="300" fill="hold"/>
                                        <p:tgtEl>
                                          <p:spTgt spid="6"/>
                                        </p:tgtEl>
                                        <p:attrNameLst>
                                          <p:attrName>ppt_y</p:attrName>
                                        </p:attrNameLst>
                                      </p:cBhvr>
                                      <p:tavLst>
                                        <p:tav tm="0">
                                          <p:val>
                                            <p:fltVal val="0.5"/>
                                          </p:val>
                                        </p:tav>
                                        <p:tav tm="100000">
                                          <p:val>
                                            <p:strVal val="#ppt_y"/>
                                          </p:val>
                                        </p:tav>
                                      </p:tavLst>
                                    </p:anim>
                                  </p:childTnLst>
                                </p:cTn>
                              </p:par>
                              <p:par>
                                <p:cTn id="83" presetID="26" presetClass="emph" presetSubtype="0" fill="hold" grpId="1" nodeType="withEffect">
                                  <p:stCondLst>
                                    <p:cond delay="2500"/>
                                  </p:stCondLst>
                                  <p:childTnLst>
                                    <p:animEffect transition="out" filter="fade">
                                      <p:cBhvr>
                                        <p:cTn id="84" dur="300" tmFilter="0, 0; .2, .5; .8, .5; 1, 0"/>
                                        <p:tgtEl>
                                          <p:spTgt spid="6"/>
                                        </p:tgtEl>
                                      </p:cBhvr>
                                    </p:animEffect>
                                    <p:animScale>
                                      <p:cBhvr>
                                        <p:cTn id="85" dur="150" autoRev="1" fill="hold"/>
                                        <p:tgtEl>
                                          <p:spTgt spid="6"/>
                                        </p:tgtEl>
                                      </p:cBhvr>
                                      <p:by x="105000" y="105000"/>
                                    </p:animScale>
                                  </p:childTnLst>
                                </p:cTn>
                              </p:par>
                              <p:par>
                                <p:cTn id="86" presetID="23" presetClass="entr" presetSubtype="528" fill="hold" grpId="0" nodeType="withEffect">
                                  <p:stCondLst>
                                    <p:cond delay="2300"/>
                                  </p:stCondLst>
                                  <p:childTnLst>
                                    <p:set>
                                      <p:cBhvr>
                                        <p:cTn id="87" dur="1" fill="hold">
                                          <p:stCondLst>
                                            <p:cond delay="0"/>
                                          </p:stCondLst>
                                        </p:cTn>
                                        <p:tgtEl>
                                          <p:spTgt spid="9"/>
                                        </p:tgtEl>
                                        <p:attrNameLst>
                                          <p:attrName>style.visibility</p:attrName>
                                        </p:attrNameLst>
                                      </p:cBhvr>
                                      <p:to>
                                        <p:strVal val="visible"/>
                                      </p:to>
                                    </p:set>
                                    <p:anim calcmode="lin" valueType="num">
                                      <p:cBhvr>
                                        <p:cTn id="88" dur="300" fill="hold"/>
                                        <p:tgtEl>
                                          <p:spTgt spid="9"/>
                                        </p:tgtEl>
                                        <p:attrNameLst>
                                          <p:attrName>ppt_w</p:attrName>
                                        </p:attrNameLst>
                                      </p:cBhvr>
                                      <p:tavLst>
                                        <p:tav tm="0">
                                          <p:val>
                                            <p:fltVal val="0"/>
                                          </p:val>
                                        </p:tav>
                                        <p:tav tm="100000">
                                          <p:val>
                                            <p:strVal val="#ppt_w"/>
                                          </p:val>
                                        </p:tav>
                                      </p:tavLst>
                                    </p:anim>
                                    <p:anim calcmode="lin" valueType="num">
                                      <p:cBhvr>
                                        <p:cTn id="89" dur="300" fill="hold"/>
                                        <p:tgtEl>
                                          <p:spTgt spid="9"/>
                                        </p:tgtEl>
                                        <p:attrNameLst>
                                          <p:attrName>ppt_h</p:attrName>
                                        </p:attrNameLst>
                                      </p:cBhvr>
                                      <p:tavLst>
                                        <p:tav tm="0">
                                          <p:val>
                                            <p:fltVal val="0"/>
                                          </p:val>
                                        </p:tav>
                                        <p:tav tm="100000">
                                          <p:val>
                                            <p:strVal val="#ppt_h"/>
                                          </p:val>
                                        </p:tav>
                                      </p:tavLst>
                                    </p:anim>
                                    <p:anim calcmode="lin" valueType="num">
                                      <p:cBhvr>
                                        <p:cTn id="90" dur="300" fill="hold"/>
                                        <p:tgtEl>
                                          <p:spTgt spid="9"/>
                                        </p:tgtEl>
                                        <p:attrNameLst>
                                          <p:attrName>ppt_x</p:attrName>
                                        </p:attrNameLst>
                                      </p:cBhvr>
                                      <p:tavLst>
                                        <p:tav tm="0">
                                          <p:val>
                                            <p:fltVal val="0.5"/>
                                          </p:val>
                                        </p:tav>
                                        <p:tav tm="100000">
                                          <p:val>
                                            <p:strVal val="#ppt_x"/>
                                          </p:val>
                                        </p:tav>
                                      </p:tavLst>
                                    </p:anim>
                                    <p:anim calcmode="lin" valueType="num">
                                      <p:cBhvr>
                                        <p:cTn id="91" dur="300" fill="hold"/>
                                        <p:tgtEl>
                                          <p:spTgt spid="9"/>
                                        </p:tgtEl>
                                        <p:attrNameLst>
                                          <p:attrName>ppt_y</p:attrName>
                                        </p:attrNameLst>
                                      </p:cBhvr>
                                      <p:tavLst>
                                        <p:tav tm="0">
                                          <p:val>
                                            <p:fltVal val="0.5"/>
                                          </p:val>
                                        </p:tav>
                                        <p:tav tm="100000">
                                          <p:val>
                                            <p:strVal val="#ppt_y"/>
                                          </p:val>
                                        </p:tav>
                                      </p:tavLst>
                                    </p:anim>
                                  </p:childTnLst>
                                </p:cTn>
                              </p:par>
                              <p:par>
                                <p:cTn id="92" presetID="26" presetClass="emph" presetSubtype="0" fill="hold" grpId="1" nodeType="withEffect">
                                  <p:stCondLst>
                                    <p:cond delay="2600"/>
                                  </p:stCondLst>
                                  <p:childTnLst>
                                    <p:animEffect transition="out" filter="fade">
                                      <p:cBhvr>
                                        <p:cTn id="93" dur="300" tmFilter="0, 0; .2, .5; .8, .5; 1, 0"/>
                                        <p:tgtEl>
                                          <p:spTgt spid="9"/>
                                        </p:tgtEl>
                                      </p:cBhvr>
                                    </p:animEffect>
                                    <p:animScale>
                                      <p:cBhvr>
                                        <p:cTn id="94" dur="150" autoRev="1" fill="hold"/>
                                        <p:tgtEl>
                                          <p:spTgt spid="9"/>
                                        </p:tgtEl>
                                      </p:cBhvr>
                                      <p:by x="105000" y="105000"/>
                                    </p:animScale>
                                  </p:childTnLst>
                                </p:cTn>
                              </p:par>
                              <p:par>
                                <p:cTn id="95" presetID="23" presetClass="entr" presetSubtype="528" fill="hold" grpId="0" nodeType="withEffect">
                                  <p:stCondLst>
                                    <p:cond delay="2400"/>
                                  </p:stCondLst>
                                  <p:childTnLst>
                                    <p:set>
                                      <p:cBhvr>
                                        <p:cTn id="96" dur="1" fill="hold">
                                          <p:stCondLst>
                                            <p:cond delay="0"/>
                                          </p:stCondLst>
                                        </p:cTn>
                                        <p:tgtEl>
                                          <p:spTgt spid="10"/>
                                        </p:tgtEl>
                                        <p:attrNameLst>
                                          <p:attrName>style.visibility</p:attrName>
                                        </p:attrNameLst>
                                      </p:cBhvr>
                                      <p:to>
                                        <p:strVal val="visible"/>
                                      </p:to>
                                    </p:set>
                                    <p:anim calcmode="lin" valueType="num">
                                      <p:cBhvr>
                                        <p:cTn id="97" dur="300" fill="hold"/>
                                        <p:tgtEl>
                                          <p:spTgt spid="10"/>
                                        </p:tgtEl>
                                        <p:attrNameLst>
                                          <p:attrName>ppt_w</p:attrName>
                                        </p:attrNameLst>
                                      </p:cBhvr>
                                      <p:tavLst>
                                        <p:tav tm="0">
                                          <p:val>
                                            <p:fltVal val="0"/>
                                          </p:val>
                                        </p:tav>
                                        <p:tav tm="100000">
                                          <p:val>
                                            <p:strVal val="#ppt_w"/>
                                          </p:val>
                                        </p:tav>
                                      </p:tavLst>
                                    </p:anim>
                                    <p:anim calcmode="lin" valueType="num">
                                      <p:cBhvr>
                                        <p:cTn id="98" dur="300" fill="hold"/>
                                        <p:tgtEl>
                                          <p:spTgt spid="10"/>
                                        </p:tgtEl>
                                        <p:attrNameLst>
                                          <p:attrName>ppt_h</p:attrName>
                                        </p:attrNameLst>
                                      </p:cBhvr>
                                      <p:tavLst>
                                        <p:tav tm="0">
                                          <p:val>
                                            <p:fltVal val="0"/>
                                          </p:val>
                                        </p:tav>
                                        <p:tav tm="100000">
                                          <p:val>
                                            <p:strVal val="#ppt_h"/>
                                          </p:val>
                                        </p:tav>
                                      </p:tavLst>
                                    </p:anim>
                                    <p:anim calcmode="lin" valueType="num">
                                      <p:cBhvr>
                                        <p:cTn id="99" dur="300" fill="hold"/>
                                        <p:tgtEl>
                                          <p:spTgt spid="10"/>
                                        </p:tgtEl>
                                        <p:attrNameLst>
                                          <p:attrName>ppt_x</p:attrName>
                                        </p:attrNameLst>
                                      </p:cBhvr>
                                      <p:tavLst>
                                        <p:tav tm="0">
                                          <p:val>
                                            <p:fltVal val="0.5"/>
                                          </p:val>
                                        </p:tav>
                                        <p:tav tm="100000">
                                          <p:val>
                                            <p:strVal val="#ppt_x"/>
                                          </p:val>
                                        </p:tav>
                                      </p:tavLst>
                                    </p:anim>
                                    <p:anim calcmode="lin" valueType="num">
                                      <p:cBhvr>
                                        <p:cTn id="100" dur="300" fill="hold"/>
                                        <p:tgtEl>
                                          <p:spTgt spid="10"/>
                                        </p:tgtEl>
                                        <p:attrNameLst>
                                          <p:attrName>ppt_y</p:attrName>
                                        </p:attrNameLst>
                                      </p:cBhvr>
                                      <p:tavLst>
                                        <p:tav tm="0">
                                          <p:val>
                                            <p:fltVal val="0.5"/>
                                          </p:val>
                                        </p:tav>
                                        <p:tav tm="100000">
                                          <p:val>
                                            <p:strVal val="#ppt_y"/>
                                          </p:val>
                                        </p:tav>
                                      </p:tavLst>
                                    </p:anim>
                                  </p:childTnLst>
                                </p:cTn>
                              </p:par>
                              <p:par>
                                <p:cTn id="101" presetID="26" presetClass="emph" presetSubtype="0" fill="hold" grpId="1" nodeType="withEffect">
                                  <p:stCondLst>
                                    <p:cond delay="2700"/>
                                  </p:stCondLst>
                                  <p:childTnLst>
                                    <p:animEffect transition="out" filter="fade">
                                      <p:cBhvr>
                                        <p:cTn id="102" dur="300" tmFilter="0, 0; .2, .5; .8, .5; 1, 0"/>
                                        <p:tgtEl>
                                          <p:spTgt spid="10"/>
                                        </p:tgtEl>
                                      </p:cBhvr>
                                    </p:animEffect>
                                    <p:animScale>
                                      <p:cBhvr>
                                        <p:cTn id="103" dur="150" autoRev="1" fill="hold"/>
                                        <p:tgtEl>
                                          <p:spTgt spid="10"/>
                                        </p:tgtEl>
                                      </p:cBhvr>
                                      <p:by x="105000" y="105000"/>
                                    </p:animScale>
                                  </p:childTnLst>
                                </p:cTn>
                              </p:par>
                              <p:par>
                                <p:cTn id="104" presetID="23" presetClass="entr" presetSubtype="528" fill="hold" grpId="0" nodeType="withEffect">
                                  <p:stCondLst>
                                    <p:cond delay="2500"/>
                                  </p:stCondLst>
                                  <p:childTnLst>
                                    <p:set>
                                      <p:cBhvr>
                                        <p:cTn id="105" dur="1" fill="hold">
                                          <p:stCondLst>
                                            <p:cond delay="0"/>
                                          </p:stCondLst>
                                        </p:cTn>
                                        <p:tgtEl>
                                          <p:spTgt spid="13"/>
                                        </p:tgtEl>
                                        <p:attrNameLst>
                                          <p:attrName>style.visibility</p:attrName>
                                        </p:attrNameLst>
                                      </p:cBhvr>
                                      <p:to>
                                        <p:strVal val="visible"/>
                                      </p:to>
                                    </p:set>
                                    <p:anim calcmode="lin" valueType="num">
                                      <p:cBhvr>
                                        <p:cTn id="106" dur="300" fill="hold"/>
                                        <p:tgtEl>
                                          <p:spTgt spid="13"/>
                                        </p:tgtEl>
                                        <p:attrNameLst>
                                          <p:attrName>ppt_w</p:attrName>
                                        </p:attrNameLst>
                                      </p:cBhvr>
                                      <p:tavLst>
                                        <p:tav tm="0">
                                          <p:val>
                                            <p:fltVal val="0"/>
                                          </p:val>
                                        </p:tav>
                                        <p:tav tm="100000">
                                          <p:val>
                                            <p:strVal val="#ppt_w"/>
                                          </p:val>
                                        </p:tav>
                                      </p:tavLst>
                                    </p:anim>
                                    <p:anim calcmode="lin" valueType="num">
                                      <p:cBhvr>
                                        <p:cTn id="107" dur="300" fill="hold"/>
                                        <p:tgtEl>
                                          <p:spTgt spid="13"/>
                                        </p:tgtEl>
                                        <p:attrNameLst>
                                          <p:attrName>ppt_h</p:attrName>
                                        </p:attrNameLst>
                                      </p:cBhvr>
                                      <p:tavLst>
                                        <p:tav tm="0">
                                          <p:val>
                                            <p:fltVal val="0"/>
                                          </p:val>
                                        </p:tav>
                                        <p:tav tm="100000">
                                          <p:val>
                                            <p:strVal val="#ppt_h"/>
                                          </p:val>
                                        </p:tav>
                                      </p:tavLst>
                                    </p:anim>
                                    <p:anim calcmode="lin" valueType="num">
                                      <p:cBhvr>
                                        <p:cTn id="108" dur="300" fill="hold"/>
                                        <p:tgtEl>
                                          <p:spTgt spid="13"/>
                                        </p:tgtEl>
                                        <p:attrNameLst>
                                          <p:attrName>ppt_x</p:attrName>
                                        </p:attrNameLst>
                                      </p:cBhvr>
                                      <p:tavLst>
                                        <p:tav tm="0">
                                          <p:val>
                                            <p:fltVal val="0.5"/>
                                          </p:val>
                                        </p:tav>
                                        <p:tav tm="100000">
                                          <p:val>
                                            <p:strVal val="#ppt_x"/>
                                          </p:val>
                                        </p:tav>
                                      </p:tavLst>
                                    </p:anim>
                                    <p:anim calcmode="lin" valueType="num">
                                      <p:cBhvr>
                                        <p:cTn id="109" dur="300" fill="hold"/>
                                        <p:tgtEl>
                                          <p:spTgt spid="13"/>
                                        </p:tgtEl>
                                        <p:attrNameLst>
                                          <p:attrName>ppt_y</p:attrName>
                                        </p:attrNameLst>
                                      </p:cBhvr>
                                      <p:tavLst>
                                        <p:tav tm="0">
                                          <p:val>
                                            <p:fltVal val="0.5"/>
                                          </p:val>
                                        </p:tav>
                                        <p:tav tm="100000">
                                          <p:val>
                                            <p:strVal val="#ppt_y"/>
                                          </p:val>
                                        </p:tav>
                                      </p:tavLst>
                                    </p:anim>
                                  </p:childTnLst>
                                </p:cTn>
                              </p:par>
                              <p:par>
                                <p:cTn id="110" presetID="26" presetClass="emph" presetSubtype="0" fill="hold" grpId="1" nodeType="withEffect">
                                  <p:stCondLst>
                                    <p:cond delay="2800"/>
                                  </p:stCondLst>
                                  <p:childTnLst>
                                    <p:animEffect transition="out" filter="fade">
                                      <p:cBhvr>
                                        <p:cTn id="111" dur="300" tmFilter="0, 0; .2, .5; .8, .5; 1, 0"/>
                                        <p:tgtEl>
                                          <p:spTgt spid="13"/>
                                        </p:tgtEl>
                                      </p:cBhvr>
                                    </p:animEffect>
                                    <p:animScale>
                                      <p:cBhvr>
                                        <p:cTn id="112" dur="1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6"/>
          <p:cNvSpPr>
            <a:spLocks/>
          </p:cNvSpPr>
          <p:nvPr/>
        </p:nvSpPr>
        <p:spPr bwMode="auto">
          <a:xfrm>
            <a:off x="3188494" y="1602929"/>
            <a:ext cx="192286" cy="474464"/>
          </a:xfrm>
          <a:custGeom>
            <a:avLst/>
            <a:gdLst>
              <a:gd name="T0" fmla="*/ 6086259 w 21600"/>
              <a:gd name="T1" fmla="*/ 37056156 h 21600"/>
              <a:gd name="T2" fmla="*/ 6086259 w 21600"/>
              <a:gd name="T3" fmla="*/ 37056156 h 21600"/>
              <a:gd name="T4" fmla="*/ 6086259 w 21600"/>
              <a:gd name="T5" fmla="*/ 37056156 h 21600"/>
              <a:gd name="T6" fmla="*/ 6086259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 name="AutoShape 17"/>
          <p:cNvSpPr>
            <a:spLocks/>
          </p:cNvSpPr>
          <p:nvPr/>
        </p:nvSpPr>
        <p:spPr bwMode="auto">
          <a:xfrm>
            <a:off x="1960960" y="1602929"/>
            <a:ext cx="192881" cy="474464"/>
          </a:xfrm>
          <a:custGeom>
            <a:avLst/>
            <a:gdLst>
              <a:gd name="T0" fmla="*/ 6123980 w 21600"/>
              <a:gd name="T1" fmla="*/ 37056156 h 21600"/>
              <a:gd name="T2" fmla="*/ 6123980 w 21600"/>
              <a:gd name="T3" fmla="*/ 37056156 h 21600"/>
              <a:gd name="T4" fmla="*/ 6123980 w 21600"/>
              <a:gd name="T5" fmla="*/ 37056156 h 21600"/>
              <a:gd name="T6" fmla="*/ 612398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49" y="2676"/>
                  <a:pt x="13949" y="3138"/>
                </a:cubicBezTo>
                <a:cubicBezTo>
                  <a:pt x="13049" y="3507"/>
                  <a:pt x="11924" y="3692"/>
                  <a:pt x="10800" y="3692"/>
                </a:cubicBezTo>
                <a:cubicBezTo>
                  <a:pt x="9674" y="3692"/>
                  <a:pt x="8550" y="3507"/>
                  <a:pt x="7649" y="3138"/>
                </a:cubicBezTo>
                <a:cubicBezTo>
                  <a:pt x="6750" y="2676"/>
                  <a:pt x="6299" y="2307"/>
                  <a:pt x="6299" y="1753"/>
                </a:cubicBezTo>
                <a:cubicBezTo>
                  <a:pt x="6299" y="1292"/>
                  <a:pt x="6750" y="830"/>
                  <a:pt x="7649" y="553"/>
                </a:cubicBezTo>
                <a:cubicBezTo>
                  <a:pt x="8550" y="184"/>
                  <a:pt x="9674" y="0"/>
                  <a:pt x="10800" y="0"/>
                </a:cubicBezTo>
                <a:cubicBezTo>
                  <a:pt x="11924" y="0"/>
                  <a:pt x="13049" y="184"/>
                  <a:pt x="13949" y="553"/>
                </a:cubicBezTo>
                <a:cubicBezTo>
                  <a:pt x="14849" y="830"/>
                  <a:pt x="15299" y="1292"/>
                  <a:pt x="15299"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749" y="21600"/>
                  <a:pt x="13949" y="21600"/>
                </a:cubicBezTo>
                <a:cubicBezTo>
                  <a:pt x="12375"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449" y="21600"/>
                  <a:pt x="7649" y="21600"/>
                </a:cubicBezTo>
                <a:cubicBezTo>
                  <a:pt x="6074" y="21600"/>
                  <a:pt x="5175" y="21323"/>
                  <a:pt x="5175" y="20676"/>
                </a:cubicBezTo>
                <a:cubicBezTo>
                  <a:pt x="5175" y="6369"/>
                  <a:pt x="5175" y="6369"/>
                  <a:pt x="5175" y="6369"/>
                </a:cubicBezTo>
                <a:cubicBezTo>
                  <a:pt x="4275" y="6369"/>
                  <a:pt x="4275" y="6369"/>
                  <a:pt x="4275" y="6369"/>
                </a:cubicBezTo>
                <a:cubicBezTo>
                  <a:pt x="4275" y="12369"/>
                  <a:pt x="4275" y="12369"/>
                  <a:pt x="4275" y="12369"/>
                </a:cubicBezTo>
                <a:cubicBezTo>
                  <a:pt x="4275" y="12923"/>
                  <a:pt x="3374" y="13199"/>
                  <a:pt x="2024" y="13199"/>
                </a:cubicBezTo>
                <a:cubicBezTo>
                  <a:pt x="674" y="13199"/>
                  <a:pt x="0" y="12923"/>
                  <a:pt x="0" y="12369"/>
                </a:cubicBezTo>
                <a:cubicBezTo>
                  <a:pt x="0" y="5538"/>
                  <a:pt x="0" y="5538"/>
                  <a:pt x="0" y="5538"/>
                </a:cubicBezTo>
                <a:cubicBezTo>
                  <a:pt x="0" y="4430"/>
                  <a:pt x="2024" y="3876"/>
                  <a:pt x="5625" y="3876"/>
                </a:cubicBezTo>
                <a:cubicBezTo>
                  <a:pt x="15975" y="3876"/>
                  <a:pt x="15975" y="3876"/>
                  <a:pt x="15975" y="3876"/>
                </a:cubicBezTo>
                <a:cubicBezTo>
                  <a:pt x="19799"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 name="AutoShape 18"/>
          <p:cNvSpPr>
            <a:spLocks/>
          </p:cNvSpPr>
          <p:nvPr/>
        </p:nvSpPr>
        <p:spPr bwMode="auto">
          <a:xfrm>
            <a:off x="1554956" y="1602929"/>
            <a:ext cx="191691" cy="474464"/>
          </a:xfrm>
          <a:custGeom>
            <a:avLst/>
            <a:gdLst>
              <a:gd name="T0" fmla="*/ 6048620 w 21600"/>
              <a:gd name="T1" fmla="*/ 37056156 h 21600"/>
              <a:gd name="T2" fmla="*/ 6048620 w 21600"/>
              <a:gd name="T3" fmla="*/ 37056156 h 21600"/>
              <a:gd name="T4" fmla="*/ 6048620 w 21600"/>
              <a:gd name="T5" fmla="*/ 37056156 h 21600"/>
              <a:gd name="T6" fmla="*/ 604862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AutoShape 19"/>
          <p:cNvSpPr>
            <a:spLocks/>
          </p:cNvSpPr>
          <p:nvPr/>
        </p:nvSpPr>
        <p:spPr bwMode="auto">
          <a:xfrm>
            <a:off x="3597474" y="1602929"/>
            <a:ext cx="193476"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004" y="12276"/>
                  <a:pt x="10004" y="12276"/>
                  <a:pt x="10004" y="12276"/>
                </a:cubicBezTo>
                <a:cubicBezTo>
                  <a:pt x="10004" y="20676"/>
                  <a:pt x="10004" y="20676"/>
                  <a:pt x="10004" y="20676"/>
                </a:cubicBezTo>
                <a:cubicBezTo>
                  <a:pt x="10004"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6" name="AutoShape 20"/>
          <p:cNvSpPr>
            <a:spLocks/>
          </p:cNvSpPr>
          <p:nvPr/>
        </p:nvSpPr>
        <p:spPr bwMode="auto">
          <a:xfrm>
            <a:off x="2369344" y="1602929"/>
            <a:ext cx="195263" cy="474464"/>
          </a:xfrm>
          <a:custGeom>
            <a:avLst/>
            <a:gdLst>
              <a:gd name="T0" fmla="*/ 6276122 w 21600"/>
              <a:gd name="T1" fmla="*/ 37056156 h 21600"/>
              <a:gd name="T2" fmla="*/ 6276122 w 21600"/>
              <a:gd name="T3" fmla="*/ 37056156 h 21600"/>
              <a:gd name="T4" fmla="*/ 6276122 w 21600"/>
              <a:gd name="T5" fmla="*/ 37056156 h 21600"/>
              <a:gd name="T6" fmla="*/ 6276122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50" y="2676"/>
                  <a:pt x="13950" y="3138"/>
                </a:cubicBezTo>
                <a:cubicBezTo>
                  <a:pt x="13050" y="3507"/>
                  <a:pt x="11925" y="3692"/>
                  <a:pt x="10800" y="3692"/>
                </a:cubicBezTo>
                <a:cubicBezTo>
                  <a:pt x="9675"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850" y="830"/>
                  <a:pt x="15299" y="1292"/>
                  <a:pt x="15299"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750" y="21600"/>
                  <a:pt x="13950" y="21600"/>
                </a:cubicBezTo>
                <a:cubicBezTo>
                  <a:pt x="12375"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450" y="21600"/>
                  <a:pt x="7650" y="21600"/>
                </a:cubicBezTo>
                <a:cubicBezTo>
                  <a:pt x="6075"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2025" y="3876"/>
                  <a:pt x="5625" y="3876"/>
                </a:cubicBezTo>
                <a:cubicBezTo>
                  <a:pt x="15975" y="3876"/>
                  <a:pt x="15975" y="3876"/>
                  <a:pt x="15975" y="3876"/>
                </a:cubicBezTo>
                <a:cubicBezTo>
                  <a:pt x="19800" y="3876"/>
                  <a:pt x="21599" y="4430"/>
                  <a:pt x="21599" y="5538"/>
                </a:cubicBezTo>
                <a:lnTo>
                  <a:pt x="21599"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AutoShape 21"/>
          <p:cNvSpPr>
            <a:spLocks/>
          </p:cNvSpPr>
          <p:nvPr/>
        </p:nvSpPr>
        <p:spPr bwMode="auto">
          <a:xfrm>
            <a:off x="2778324" y="1602929"/>
            <a:ext cx="193476" cy="474464"/>
          </a:xfrm>
          <a:custGeom>
            <a:avLst/>
            <a:gdLst>
              <a:gd name="T0" fmla="*/ 6161840 w 21600"/>
              <a:gd name="T1" fmla="*/ 37056156 h 21600"/>
              <a:gd name="T2" fmla="*/ 6161840 w 21600"/>
              <a:gd name="T3" fmla="*/ 37056156 h 21600"/>
              <a:gd name="T4" fmla="*/ 6161840 w 21600"/>
              <a:gd name="T5" fmla="*/ 37056156 h 21600"/>
              <a:gd name="T6" fmla="*/ 616184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AutoShape 22"/>
          <p:cNvSpPr>
            <a:spLocks/>
          </p:cNvSpPr>
          <p:nvPr/>
        </p:nvSpPr>
        <p:spPr bwMode="auto">
          <a:xfrm>
            <a:off x="3395067" y="1602929"/>
            <a:ext cx="195263"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9" name="AutoShape 23"/>
          <p:cNvSpPr>
            <a:spLocks/>
          </p:cNvSpPr>
          <p:nvPr/>
        </p:nvSpPr>
        <p:spPr bwMode="auto">
          <a:xfrm>
            <a:off x="2168724" y="1602929"/>
            <a:ext cx="191691" cy="474464"/>
          </a:xfrm>
          <a:custGeom>
            <a:avLst/>
            <a:gdLst>
              <a:gd name="T0" fmla="*/ 6048620 w 21600"/>
              <a:gd name="T1" fmla="*/ 37056156 h 21600"/>
              <a:gd name="T2" fmla="*/ 6048620 w 21600"/>
              <a:gd name="T3" fmla="*/ 37056156 h 21600"/>
              <a:gd name="T4" fmla="*/ 6048620 w 21600"/>
              <a:gd name="T5" fmla="*/ 37056156 h 21600"/>
              <a:gd name="T6" fmla="*/ 604862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730"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595" y="21323"/>
                  <a:pt x="11595" y="20676"/>
                </a:cubicBezTo>
                <a:cubicBezTo>
                  <a:pt x="11595" y="12276"/>
                  <a:pt x="11595" y="12276"/>
                  <a:pt x="11595" y="12276"/>
                </a:cubicBezTo>
                <a:cubicBezTo>
                  <a:pt x="10231" y="12276"/>
                  <a:pt x="10231" y="12276"/>
                  <a:pt x="10231" y="12276"/>
                </a:cubicBezTo>
                <a:cubicBezTo>
                  <a:pt x="10231" y="20676"/>
                  <a:pt x="10231" y="20676"/>
                  <a:pt x="10231" y="20676"/>
                </a:cubicBezTo>
                <a:cubicBezTo>
                  <a:pt x="10231" y="21323"/>
                  <a:pt x="9322" y="21600"/>
                  <a:pt x="7730"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AutoShape 24"/>
          <p:cNvSpPr>
            <a:spLocks/>
          </p:cNvSpPr>
          <p:nvPr/>
        </p:nvSpPr>
        <p:spPr bwMode="auto">
          <a:xfrm>
            <a:off x="1766293" y="1602929"/>
            <a:ext cx="194667" cy="474464"/>
          </a:xfrm>
          <a:custGeom>
            <a:avLst/>
            <a:gdLst>
              <a:gd name="T0" fmla="*/ 6237900 w 21600"/>
              <a:gd name="T1" fmla="*/ 37056156 h 21600"/>
              <a:gd name="T2" fmla="*/ 6237900 w 21600"/>
              <a:gd name="T3" fmla="*/ 37056156 h 21600"/>
              <a:gd name="T4" fmla="*/ 6237900 w 21600"/>
              <a:gd name="T5" fmla="*/ 37056156 h 21600"/>
              <a:gd name="T6" fmla="*/ 623790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AutoShape 25"/>
          <p:cNvSpPr>
            <a:spLocks/>
          </p:cNvSpPr>
          <p:nvPr/>
        </p:nvSpPr>
        <p:spPr bwMode="auto">
          <a:xfrm>
            <a:off x="3804047" y="1602929"/>
            <a:ext cx="194667"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350" y="13199"/>
                </a:cubicBezTo>
                <a:cubicBezTo>
                  <a:pt x="18000"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12" name="AutoShape 26"/>
          <p:cNvSpPr>
            <a:spLocks/>
          </p:cNvSpPr>
          <p:nvPr/>
        </p:nvSpPr>
        <p:spPr bwMode="auto">
          <a:xfrm>
            <a:off x="2577703" y="1602929"/>
            <a:ext cx="193477" cy="474464"/>
          </a:xfrm>
          <a:custGeom>
            <a:avLst/>
            <a:gdLst>
              <a:gd name="T0" fmla="*/ 6161852 w 21600"/>
              <a:gd name="T1" fmla="*/ 37056156 h 21600"/>
              <a:gd name="T2" fmla="*/ 6161852 w 21600"/>
              <a:gd name="T3" fmla="*/ 37056156 h 21600"/>
              <a:gd name="T4" fmla="*/ 6161852 w 21600"/>
              <a:gd name="T5" fmla="*/ 37056156 h 21600"/>
              <a:gd name="T6" fmla="*/ 6161852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AutoShape 27"/>
          <p:cNvSpPr>
            <a:spLocks/>
          </p:cNvSpPr>
          <p:nvPr/>
        </p:nvSpPr>
        <p:spPr bwMode="auto">
          <a:xfrm>
            <a:off x="2986683" y="1602929"/>
            <a:ext cx="192881" cy="474464"/>
          </a:xfrm>
          <a:custGeom>
            <a:avLst/>
            <a:gdLst>
              <a:gd name="T0" fmla="*/ 6123980 w 21600"/>
              <a:gd name="T1" fmla="*/ 37056156 h 21600"/>
              <a:gd name="T2" fmla="*/ 6123980 w 21600"/>
              <a:gd name="T3" fmla="*/ 37056156 h 21600"/>
              <a:gd name="T4" fmla="*/ 6123980 w 21600"/>
              <a:gd name="T5" fmla="*/ 37056156 h 21600"/>
              <a:gd name="T6" fmla="*/ 6123980 w 21600"/>
              <a:gd name="T7" fmla="*/ 370561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849" y="2676"/>
                  <a:pt x="13949" y="3138"/>
                </a:cubicBezTo>
                <a:cubicBezTo>
                  <a:pt x="13049" y="3507"/>
                  <a:pt x="11924" y="3692"/>
                  <a:pt x="10800" y="3692"/>
                </a:cubicBezTo>
                <a:cubicBezTo>
                  <a:pt x="9449" y="3692"/>
                  <a:pt x="8550" y="3507"/>
                  <a:pt x="7649" y="3138"/>
                </a:cubicBezTo>
                <a:cubicBezTo>
                  <a:pt x="6750" y="2676"/>
                  <a:pt x="6299" y="2307"/>
                  <a:pt x="6299" y="1753"/>
                </a:cubicBezTo>
                <a:cubicBezTo>
                  <a:pt x="6299" y="1292"/>
                  <a:pt x="6750" y="830"/>
                  <a:pt x="7649" y="553"/>
                </a:cubicBezTo>
                <a:cubicBezTo>
                  <a:pt x="8550" y="184"/>
                  <a:pt x="9449" y="0"/>
                  <a:pt x="10800" y="0"/>
                </a:cubicBezTo>
                <a:cubicBezTo>
                  <a:pt x="11924" y="0"/>
                  <a:pt x="13049" y="184"/>
                  <a:pt x="13949" y="553"/>
                </a:cubicBezTo>
                <a:cubicBezTo>
                  <a:pt x="14849" y="830"/>
                  <a:pt x="15075" y="1292"/>
                  <a:pt x="15075"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525" y="21600"/>
                  <a:pt x="13949" y="21600"/>
                </a:cubicBezTo>
                <a:cubicBezTo>
                  <a:pt x="12149"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225" y="21600"/>
                  <a:pt x="7649" y="21600"/>
                </a:cubicBezTo>
                <a:cubicBezTo>
                  <a:pt x="5849" y="21600"/>
                  <a:pt x="5175" y="21323"/>
                  <a:pt x="5175" y="20676"/>
                </a:cubicBezTo>
                <a:cubicBezTo>
                  <a:pt x="5175" y="6369"/>
                  <a:pt x="5175" y="6369"/>
                  <a:pt x="5175" y="6369"/>
                </a:cubicBezTo>
                <a:cubicBezTo>
                  <a:pt x="4049" y="6369"/>
                  <a:pt x="4049" y="6369"/>
                  <a:pt x="4049" y="6369"/>
                </a:cubicBezTo>
                <a:cubicBezTo>
                  <a:pt x="4049" y="12369"/>
                  <a:pt x="4049" y="12369"/>
                  <a:pt x="4049" y="12369"/>
                </a:cubicBezTo>
                <a:cubicBezTo>
                  <a:pt x="4049" y="12923"/>
                  <a:pt x="3374" y="13199"/>
                  <a:pt x="2024" y="13199"/>
                </a:cubicBezTo>
                <a:cubicBezTo>
                  <a:pt x="674" y="13199"/>
                  <a:pt x="0" y="12923"/>
                  <a:pt x="0" y="12369"/>
                </a:cubicBezTo>
                <a:cubicBezTo>
                  <a:pt x="0" y="5538"/>
                  <a:pt x="0" y="5538"/>
                  <a:pt x="0" y="5538"/>
                </a:cubicBezTo>
                <a:cubicBezTo>
                  <a:pt x="0" y="4430"/>
                  <a:pt x="1799" y="3876"/>
                  <a:pt x="5625" y="3876"/>
                </a:cubicBezTo>
                <a:cubicBezTo>
                  <a:pt x="15975" y="3876"/>
                  <a:pt x="15975" y="3876"/>
                  <a:pt x="15975" y="3876"/>
                </a:cubicBezTo>
                <a:cubicBezTo>
                  <a:pt x="19575"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AutoShape 28"/>
          <p:cNvSpPr>
            <a:spLocks/>
          </p:cNvSpPr>
          <p:nvPr/>
        </p:nvSpPr>
        <p:spPr bwMode="auto">
          <a:xfrm>
            <a:off x="4024313" y="1602929"/>
            <a:ext cx="192881"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15" name="AutoShape 29"/>
          <p:cNvSpPr>
            <a:spLocks/>
          </p:cNvSpPr>
          <p:nvPr/>
        </p:nvSpPr>
        <p:spPr bwMode="auto">
          <a:xfrm>
            <a:off x="4434483" y="1602929"/>
            <a:ext cx="191691"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16" name="AutoShape 30"/>
          <p:cNvSpPr>
            <a:spLocks/>
          </p:cNvSpPr>
          <p:nvPr/>
        </p:nvSpPr>
        <p:spPr bwMode="auto">
          <a:xfrm>
            <a:off x="4230886" y="1602929"/>
            <a:ext cx="194667"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17" name="AutoShape 31"/>
          <p:cNvSpPr>
            <a:spLocks/>
          </p:cNvSpPr>
          <p:nvPr/>
        </p:nvSpPr>
        <p:spPr bwMode="auto">
          <a:xfrm>
            <a:off x="4641057" y="1602929"/>
            <a:ext cx="194667"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18" name="AutoShape 32"/>
          <p:cNvSpPr>
            <a:spLocks/>
          </p:cNvSpPr>
          <p:nvPr/>
        </p:nvSpPr>
        <p:spPr bwMode="auto">
          <a:xfrm>
            <a:off x="3188494" y="2518520"/>
            <a:ext cx="192286" cy="473869"/>
          </a:xfrm>
          <a:custGeom>
            <a:avLst/>
            <a:gdLst>
              <a:gd name="T0" fmla="*/ 6086259 w 21600"/>
              <a:gd name="T1" fmla="*/ 36963225 h 21600"/>
              <a:gd name="T2" fmla="*/ 6086259 w 21600"/>
              <a:gd name="T3" fmla="*/ 36963225 h 21600"/>
              <a:gd name="T4" fmla="*/ 6086259 w 21600"/>
              <a:gd name="T5" fmla="*/ 36963225 h 21600"/>
              <a:gd name="T6" fmla="*/ 6086259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AutoShape 33"/>
          <p:cNvSpPr>
            <a:spLocks/>
          </p:cNvSpPr>
          <p:nvPr/>
        </p:nvSpPr>
        <p:spPr bwMode="auto">
          <a:xfrm>
            <a:off x="1960960" y="2518520"/>
            <a:ext cx="192881" cy="473869"/>
          </a:xfrm>
          <a:custGeom>
            <a:avLst/>
            <a:gdLst>
              <a:gd name="T0" fmla="*/ 6123980 w 21600"/>
              <a:gd name="T1" fmla="*/ 36963225 h 21600"/>
              <a:gd name="T2" fmla="*/ 6123980 w 21600"/>
              <a:gd name="T3" fmla="*/ 36963225 h 21600"/>
              <a:gd name="T4" fmla="*/ 6123980 w 21600"/>
              <a:gd name="T5" fmla="*/ 36963225 h 21600"/>
              <a:gd name="T6" fmla="*/ 612398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49" y="2676"/>
                  <a:pt x="13949" y="3138"/>
                </a:cubicBezTo>
                <a:cubicBezTo>
                  <a:pt x="13049" y="3507"/>
                  <a:pt x="11924" y="3692"/>
                  <a:pt x="10800" y="3692"/>
                </a:cubicBezTo>
                <a:cubicBezTo>
                  <a:pt x="9674" y="3692"/>
                  <a:pt x="8550" y="3507"/>
                  <a:pt x="7649" y="3138"/>
                </a:cubicBezTo>
                <a:cubicBezTo>
                  <a:pt x="6750" y="2676"/>
                  <a:pt x="6299" y="2307"/>
                  <a:pt x="6299" y="1753"/>
                </a:cubicBezTo>
                <a:cubicBezTo>
                  <a:pt x="6299" y="1292"/>
                  <a:pt x="6750" y="830"/>
                  <a:pt x="7649" y="553"/>
                </a:cubicBezTo>
                <a:cubicBezTo>
                  <a:pt x="8550" y="184"/>
                  <a:pt x="9674" y="0"/>
                  <a:pt x="10800" y="0"/>
                </a:cubicBezTo>
                <a:cubicBezTo>
                  <a:pt x="11924" y="0"/>
                  <a:pt x="13049" y="184"/>
                  <a:pt x="13949" y="553"/>
                </a:cubicBezTo>
                <a:cubicBezTo>
                  <a:pt x="14849" y="830"/>
                  <a:pt x="15299" y="1292"/>
                  <a:pt x="15299"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749" y="21600"/>
                  <a:pt x="13949" y="21600"/>
                </a:cubicBezTo>
                <a:cubicBezTo>
                  <a:pt x="12375"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449" y="21600"/>
                  <a:pt x="7649" y="21600"/>
                </a:cubicBezTo>
                <a:cubicBezTo>
                  <a:pt x="6074" y="21600"/>
                  <a:pt x="5175" y="21323"/>
                  <a:pt x="5175" y="20676"/>
                </a:cubicBezTo>
                <a:cubicBezTo>
                  <a:pt x="5175" y="6369"/>
                  <a:pt x="5175" y="6369"/>
                  <a:pt x="5175" y="6369"/>
                </a:cubicBezTo>
                <a:cubicBezTo>
                  <a:pt x="4275" y="6369"/>
                  <a:pt x="4275" y="6369"/>
                  <a:pt x="4275" y="6369"/>
                </a:cubicBezTo>
                <a:cubicBezTo>
                  <a:pt x="4275" y="12369"/>
                  <a:pt x="4275" y="12369"/>
                  <a:pt x="4275" y="12369"/>
                </a:cubicBezTo>
                <a:cubicBezTo>
                  <a:pt x="4275" y="12923"/>
                  <a:pt x="3374" y="13199"/>
                  <a:pt x="2024" y="13199"/>
                </a:cubicBezTo>
                <a:cubicBezTo>
                  <a:pt x="674" y="13199"/>
                  <a:pt x="0" y="12923"/>
                  <a:pt x="0" y="12369"/>
                </a:cubicBezTo>
                <a:cubicBezTo>
                  <a:pt x="0" y="5538"/>
                  <a:pt x="0" y="5538"/>
                  <a:pt x="0" y="5538"/>
                </a:cubicBezTo>
                <a:cubicBezTo>
                  <a:pt x="0" y="4430"/>
                  <a:pt x="2024" y="3876"/>
                  <a:pt x="5625" y="3876"/>
                </a:cubicBezTo>
                <a:cubicBezTo>
                  <a:pt x="15975" y="3876"/>
                  <a:pt x="15975" y="3876"/>
                  <a:pt x="15975" y="3876"/>
                </a:cubicBezTo>
                <a:cubicBezTo>
                  <a:pt x="19799"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AutoShape 34"/>
          <p:cNvSpPr>
            <a:spLocks/>
          </p:cNvSpPr>
          <p:nvPr/>
        </p:nvSpPr>
        <p:spPr bwMode="auto">
          <a:xfrm>
            <a:off x="1554956" y="2518520"/>
            <a:ext cx="191691" cy="473869"/>
          </a:xfrm>
          <a:custGeom>
            <a:avLst/>
            <a:gdLst>
              <a:gd name="T0" fmla="*/ 6048620 w 21600"/>
              <a:gd name="T1" fmla="*/ 36963225 h 21600"/>
              <a:gd name="T2" fmla="*/ 6048620 w 21600"/>
              <a:gd name="T3" fmla="*/ 36963225 h 21600"/>
              <a:gd name="T4" fmla="*/ 6048620 w 21600"/>
              <a:gd name="T5" fmla="*/ 36963225 h 21600"/>
              <a:gd name="T6" fmla="*/ 604862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AutoShape 35"/>
          <p:cNvSpPr>
            <a:spLocks/>
          </p:cNvSpPr>
          <p:nvPr/>
        </p:nvSpPr>
        <p:spPr bwMode="auto">
          <a:xfrm>
            <a:off x="3597474" y="2518520"/>
            <a:ext cx="193476" cy="473869"/>
          </a:xfrm>
          <a:custGeom>
            <a:avLst/>
            <a:gdLst>
              <a:gd name="T0" fmla="*/ 6161840 w 21600"/>
              <a:gd name="T1" fmla="*/ 36963225 h 21600"/>
              <a:gd name="T2" fmla="*/ 6161840 w 21600"/>
              <a:gd name="T3" fmla="*/ 36963225 h 21600"/>
              <a:gd name="T4" fmla="*/ 6161840 w 21600"/>
              <a:gd name="T5" fmla="*/ 36963225 h 21600"/>
              <a:gd name="T6" fmla="*/ 616184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004" y="12276"/>
                  <a:pt x="10004" y="12276"/>
                  <a:pt x="10004" y="12276"/>
                </a:cubicBezTo>
                <a:cubicBezTo>
                  <a:pt x="10004" y="20676"/>
                  <a:pt x="10004" y="20676"/>
                  <a:pt x="10004" y="20676"/>
                </a:cubicBezTo>
                <a:cubicBezTo>
                  <a:pt x="10004"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AutoShape 36"/>
          <p:cNvSpPr>
            <a:spLocks/>
          </p:cNvSpPr>
          <p:nvPr/>
        </p:nvSpPr>
        <p:spPr bwMode="auto">
          <a:xfrm>
            <a:off x="2369344" y="2518520"/>
            <a:ext cx="195263" cy="473869"/>
          </a:xfrm>
          <a:custGeom>
            <a:avLst/>
            <a:gdLst>
              <a:gd name="T0" fmla="*/ 6276122 w 21600"/>
              <a:gd name="T1" fmla="*/ 36963225 h 21600"/>
              <a:gd name="T2" fmla="*/ 6276122 w 21600"/>
              <a:gd name="T3" fmla="*/ 36963225 h 21600"/>
              <a:gd name="T4" fmla="*/ 6276122 w 21600"/>
              <a:gd name="T5" fmla="*/ 36963225 h 21600"/>
              <a:gd name="T6" fmla="*/ 6276122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99" y="1753"/>
                </a:moveTo>
                <a:cubicBezTo>
                  <a:pt x="15299" y="2307"/>
                  <a:pt x="14850" y="2676"/>
                  <a:pt x="13950" y="3138"/>
                </a:cubicBezTo>
                <a:cubicBezTo>
                  <a:pt x="13050" y="3507"/>
                  <a:pt x="11925" y="3692"/>
                  <a:pt x="10800" y="3692"/>
                </a:cubicBezTo>
                <a:cubicBezTo>
                  <a:pt x="9675"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850" y="830"/>
                  <a:pt x="15299" y="1292"/>
                  <a:pt x="15299"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750" y="21600"/>
                  <a:pt x="13950" y="21600"/>
                </a:cubicBezTo>
                <a:cubicBezTo>
                  <a:pt x="12375"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450" y="21600"/>
                  <a:pt x="7650" y="21600"/>
                </a:cubicBezTo>
                <a:cubicBezTo>
                  <a:pt x="6075"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2025" y="3876"/>
                  <a:pt x="5625" y="3876"/>
                </a:cubicBezTo>
                <a:cubicBezTo>
                  <a:pt x="15975" y="3876"/>
                  <a:pt x="15975" y="3876"/>
                  <a:pt x="15975" y="3876"/>
                </a:cubicBezTo>
                <a:cubicBezTo>
                  <a:pt x="19800" y="3876"/>
                  <a:pt x="21599" y="4430"/>
                  <a:pt x="21599" y="5538"/>
                </a:cubicBezTo>
                <a:lnTo>
                  <a:pt x="21599"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AutoShape 37"/>
          <p:cNvSpPr>
            <a:spLocks/>
          </p:cNvSpPr>
          <p:nvPr/>
        </p:nvSpPr>
        <p:spPr bwMode="auto">
          <a:xfrm>
            <a:off x="2778324" y="2518520"/>
            <a:ext cx="193476" cy="473869"/>
          </a:xfrm>
          <a:custGeom>
            <a:avLst/>
            <a:gdLst>
              <a:gd name="T0" fmla="*/ 6161840 w 21600"/>
              <a:gd name="T1" fmla="*/ 36963225 h 21600"/>
              <a:gd name="T2" fmla="*/ 6161840 w 21600"/>
              <a:gd name="T3" fmla="*/ 36963225 h 21600"/>
              <a:gd name="T4" fmla="*/ 6161840 w 21600"/>
              <a:gd name="T5" fmla="*/ 36963225 h 21600"/>
              <a:gd name="T6" fmla="*/ 616184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AutoShape 38"/>
          <p:cNvSpPr>
            <a:spLocks/>
          </p:cNvSpPr>
          <p:nvPr/>
        </p:nvSpPr>
        <p:spPr bwMode="auto">
          <a:xfrm>
            <a:off x="3395067" y="2518520"/>
            <a:ext cx="195263" cy="473869"/>
          </a:xfrm>
          <a:custGeom>
            <a:avLst/>
            <a:gdLst>
              <a:gd name="T0" fmla="*/ 6276122 w 21600"/>
              <a:gd name="T1" fmla="*/ 36963225 h 21600"/>
              <a:gd name="T2" fmla="*/ 6276122 w 21600"/>
              <a:gd name="T3" fmla="*/ 36963225 h 21600"/>
              <a:gd name="T4" fmla="*/ 6276122 w 21600"/>
              <a:gd name="T5" fmla="*/ 36963225 h 21600"/>
              <a:gd name="T6" fmla="*/ 6276122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AutoShape 39"/>
          <p:cNvSpPr>
            <a:spLocks/>
          </p:cNvSpPr>
          <p:nvPr/>
        </p:nvSpPr>
        <p:spPr bwMode="auto">
          <a:xfrm>
            <a:off x="2168724" y="2518520"/>
            <a:ext cx="191691" cy="473869"/>
          </a:xfrm>
          <a:custGeom>
            <a:avLst/>
            <a:gdLst>
              <a:gd name="T0" fmla="*/ 6048620 w 21600"/>
              <a:gd name="T1" fmla="*/ 36963225 h 21600"/>
              <a:gd name="T2" fmla="*/ 6048620 w 21600"/>
              <a:gd name="T3" fmla="*/ 36963225 h 21600"/>
              <a:gd name="T4" fmla="*/ 6048620 w 21600"/>
              <a:gd name="T5" fmla="*/ 36963225 h 21600"/>
              <a:gd name="T6" fmla="*/ 604862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730"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595" y="21323"/>
                  <a:pt x="11595" y="20676"/>
                </a:cubicBezTo>
                <a:cubicBezTo>
                  <a:pt x="11595" y="12276"/>
                  <a:pt x="11595" y="12276"/>
                  <a:pt x="11595" y="12276"/>
                </a:cubicBezTo>
                <a:cubicBezTo>
                  <a:pt x="10231" y="12276"/>
                  <a:pt x="10231" y="12276"/>
                  <a:pt x="10231" y="12276"/>
                </a:cubicBezTo>
                <a:cubicBezTo>
                  <a:pt x="10231" y="20676"/>
                  <a:pt x="10231" y="20676"/>
                  <a:pt x="10231" y="20676"/>
                </a:cubicBezTo>
                <a:cubicBezTo>
                  <a:pt x="10231" y="21323"/>
                  <a:pt x="9322" y="21600"/>
                  <a:pt x="7730"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AutoShape 40"/>
          <p:cNvSpPr>
            <a:spLocks/>
          </p:cNvSpPr>
          <p:nvPr/>
        </p:nvSpPr>
        <p:spPr bwMode="auto">
          <a:xfrm>
            <a:off x="1761530" y="2518520"/>
            <a:ext cx="194667" cy="473869"/>
          </a:xfrm>
          <a:custGeom>
            <a:avLst/>
            <a:gdLst>
              <a:gd name="T0" fmla="*/ 6237900 w 21600"/>
              <a:gd name="T1" fmla="*/ 36963225 h 21600"/>
              <a:gd name="T2" fmla="*/ 6237900 w 21600"/>
              <a:gd name="T3" fmla="*/ 36963225 h 21600"/>
              <a:gd name="T4" fmla="*/ 6237900 w 21600"/>
              <a:gd name="T5" fmla="*/ 36963225 h 21600"/>
              <a:gd name="T6" fmla="*/ 623790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AutoShape 41"/>
          <p:cNvSpPr>
            <a:spLocks/>
          </p:cNvSpPr>
          <p:nvPr/>
        </p:nvSpPr>
        <p:spPr bwMode="auto">
          <a:xfrm>
            <a:off x="3804047" y="2518520"/>
            <a:ext cx="194667" cy="473869"/>
          </a:xfrm>
          <a:custGeom>
            <a:avLst/>
            <a:gdLst>
              <a:gd name="T0" fmla="*/ 6237936 w 21600"/>
              <a:gd name="T1" fmla="*/ 36963225 h 21600"/>
              <a:gd name="T2" fmla="*/ 6237936 w 21600"/>
              <a:gd name="T3" fmla="*/ 36963225 h 21600"/>
              <a:gd name="T4" fmla="*/ 6237936 w 21600"/>
              <a:gd name="T5" fmla="*/ 36963225 h 21600"/>
              <a:gd name="T6" fmla="*/ 6237936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350" y="13199"/>
                </a:cubicBezTo>
                <a:cubicBezTo>
                  <a:pt x="18000"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AutoShape 42"/>
          <p:cNvSpPr>
            <a:spLocks/>
          </p:cNvSpPr>
          <p:nvPr/>
        </p:nvSpPr>
        <p:spPr bwMode="auto">
          <a:xfrm>
            <a:off x="2577703" y="2518520"/>
            <a:ext cx="193477" cy="473869"/>
          </a:xfrm>
          <a:custGeom>
            <a:avLst/>
            <a:gdLst>
              <a:gd name="T0" fmla="*/ 6161852 w 21600"/>
              <a:gd name="T1" fmla="*/ 36963225 h 21600"/>
              <a:gd name="T2" fmla="*/ 6161852 w 21600"/>
              <a:gd name="T3" fmla="*/ 36963225 h 21600"/>
              <a:gd name="T4" fmla="*/ 6161852 w 21600"/>
              <a:gd name="T5" fmla="*/ 36963225 h 21600"/>
              <a:gd name="T6" fmla="*/ 6161852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AutoShape 43"/>
          <p:cNvSpPr>
            <a:spLocks/>
          </p:cNvSpPr>
          <p:nvPr/>
        </p:nvSpPr>
        <p:spPr bwMode="auto">
          <a:xfrm>
            <a:off x="2986683" y="2518520"/>
            <a:ext cx="192881" cy="473869"/>
          </a:xfrm>
          <a:custGeom>
            <a:avLst/>
            <a:gdLst>
              <a:gd name="T0" fmla="*/ 6123980 w 21600"/>
              <a:gd name="T1" fmla="*/ 36963225 h 21600"/>
              <a:gd name="T2" fmla="*/ 6123980 w 21600"/>
              <a:gd name="T3" fmla="*/ 36963225 h 21600"/>
              <a:gd name="T4" fmla="*/ 6123980 w 21600"/>
              <a:gd name="T5" fmla="*/ 36963225 h 21600"/>
              <a:gd name="T6" fmla="*/ 6123980 w 21600"/>
              <a:gd name="T7" fmla="*/ 369632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075" y="1753"/>
                </a:moveTo>
                <a:cubicBezTo>
                  <a:pt x="15075" y="2307"/>
                  <a:pt x="14849" y="2676"/>
                  <a:pt x="13949" y="3138"/>
                </a:cubicBezTo>
                <a:cubicBezTo>
                  <a:pt x="13049" y="3507"/>
                  <a:pt x="11924" y="3692"/>
                  <a:pt x="10800" y="3692"/>
                </a:cubicBezTo>
                <a:cubicBezTo>
                  <a:pt x="9449" y="3692"/>
                  <a:pt x="8550" y="3507"/>
                  <a:pt x="7649" y="3138"/>
                </a:cubicBezTo>
                <a:cubicBezTo>
                  <a:pt x="6750" y="2676"/>
                  <a:pt x="6299" y="2307"/>
                  <a:pt x="6299" y="1753"/>
                </a:cubicBezTo>
                <a:cubicBezTo>
                  <a:pt x="6299" y="1292"/>
                  <a:pt x="6750" y="830"/>
                  <a:pt x="7649" y="553"/>
                </a:cubicBezTo>
                <a:cubicBezTo>
                  <a:pt x="8550" y="184"/>
                  <a:pt x="9449" y="0"/>
                  <a:pt x="10800" y="0"/>
                </a:cubicBezTo>
                <a:cubicBezTo>
                  <a:pt x="11924" y="0"/>
                  <a:pt x="13049" y="184"/>
                  <a:pt x="13949" y="553"/>
                </a:cubicBezTo>
                <a:cubicBezTo>
                  <a:pt x="14849" y="830"/>
                  <a:pt x="15075" y="1292"/>
                  <a:pt x="15075"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525" y="21600"/>
                  <a:pt x="13949" y="21600"/>
                </a:cubicBezTo>
                <a:cubicBezTo>
                  <a:pt x="12149"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225" y="21600"/>
                  <a:pt x="7649" y="21600"/>
                </a:cubicBezTo>
                <a:cubicBezTo>
                  <a:pt x="5849" y="21600"/>
                  <a:pt x="5175" y="21323"/>
                  <a:pt x="5175" y="20676"/>
                </a:cubicBezTo>
                <a:cubicBezTo>
                  <a:pt x="5175" y="6369"/>
                  <a:pt x="5175" y="6369"/>
                  <a:pt x="5175" y="6369"/>
                </a:cubicBezTo>
                <a:cubicBezTo>
                  <a:pt x="4049" y="6369"/>
                  <a:pt x="4049" y="6369"/>
                  <a:pt x="4049" y="6369"/>
                </a:cubicBezTo>
                <a:cubicBezTo>
                  <a:pt x="4049" y="12369"/>
                  <a:pt x="4049" y="12369"/>
                  <a:pt x="4049" y="12369"/>
                </a:cubicBezTo>
                <a:cubicBezTo>
                  <a:pt x="4049" y="12923"/>
                  <a:pt x="3374" y="13199"/>
                  <a:pt x="2024" y="13199"/>
                </a:cubicBezTo>
                <a:cubicBezTo>
                  <a:pt x="674" y="13199"/>
                  <a:pt x="0" y="12923"/>
                  <a:pt x="0" y="12369"/>
                </a:cubicBezTo>
                <a:cubicBezTo>
                  <a:pt x="0" y="5538"/>
                  <a:pt x="0" y="5538"/>
                  <a:pt x="0" y="5538"/>
                </a:cubicBezTo>
                <a:cubicBezTo>
                  <a:pt x="0" y="4430"/>
                  <a:pt x="1799" y="3876"/>
                  <a:pt x="5625" y="3876"/>
                </a:cubicBezTo>
                <a:cubicBezTo>
                  <a:pt x="15975" y="3876"/>
                  <a:pt x="15975" y="3876"/>
                  <a:pt x="15975" y="3876"/>
                </a:cubicBezTo>
                <a:cubicBezTo>
                  <a:pt x="19575" y="3876"/>
                  <a:pt x="21600" y="4430"/>
                  <a:pt x="21600" y="5538"/>
                </a:cubicBezTo>
                <a:lnTo>
                  <a:pt x="21600" y="12369"/>
                </a:lnTo>
                <a:close/>
              </a:path>
            </a:pathLst>
          </a:custGeom>
          <a:solidFill>
            <a:srgbClr val="AED30B"/>
          </a:solidFill>
          <a:ln>
            <a:noFill/>
          </a:ln>
          <a:extLst/>
        </p:spPr>
        <p:txBody>
          <a:bodyPr lIns="17145" tIns="17145" rIns="17145" bIns="1714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AutoShape 44"/>
          <p:cNvSpPr>
            <a:spLocks/>
          </p:cNvSpPr>
          <p:nvPr/>
        </p:nvSpPr>
        <p:spPr bwMode="auto">
          <a:xfrm>
            <a:off x="4024313" y="2518520"/>
            <a:ext cx="19288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31" name="AutoShape 45"/>
          <p:cNvSpPr>
            <a:spLocks/>
          </p:cNvSpPr>
          <p:nvPr/>
        </p:nvSpPr>
        <p:spPr bwMode="auto">
          <a:xfrm>
            <a:off x="4434483" y="2518520"/>
            <a:ext cx="19169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32" name="AutoShape 46"/>
          <p:cNvSpPr>
            <a:spLocks/>
          </p:cNvSpPr>
          <p:nvPr/>
        </p:nvSpPr>
        <p:spPr bwMode="auto">
          <a:xfrm>
            <a:off x="4230886" y="2518520"/>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33" name="AutoShape 47"/>
          <p:cNvSpPr>
            <a:spLocks/>
          </p:cNvSpPr>
          <p:nvPr/>
        </p:nvSpPr>
        <p:spPr bwMode="auto">
          <a:xfrm>
            <a:off x="4641057" y="2518520"/>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34" name="AutoShape 48"/>
          <p:cNvSpPr>
            <a:spLocks/>
          </p:cNvSpPr>
          <p:nvPr/>
        </p:nvSpPr>
        <p:spPr bwMode="auto">
          <a:xfrm>
            <a:off x="3188494" y="3434110"/>
            <a:ext cx="192286"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35" name="AutoShape 49"/>
          <p:cNvSpPr>
            <a:spLocks/>
          </p:cNvSpPr>
          <p:nvPr/>
        </p:nvSpPr>
        <p:spPr bwMode="auto">
          <a:xfrm>
            <a:off x="1960960" y="3434110"/>
            <a:ext cx="19288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9" y="1753"/>
                </a:moveTo>
                <a:cubicBezTo>
                  <a:pt x="15299" y="2307"/>
                  <a:pt x="14849" y="2676"/>
                  <a:pt x="13949" y="3138"/>
                </a:cubicBezTo>
                <a:cubicBezTo>
                  <a:pt x="13049" y="3507"/>
                  <a:pt x="11924" y="3692"/>
                  <a:pt x="10800" y="3692"/>
                </a:cubicBezTo>
                <a:cubicBezTo>
                  <a:pt x="9674" y="3692"/>
                  <a:pt x="8550" y="3507"/>
                  <a:pt x="7649" y="3138"/>
                </a:cubicBezTo>
                <a:cubicBezTo>
                  <a:pt x="6750" y="2676"/>
                  <a:pt x="6299" y="2307"/>
                  <a:pt x="6299" y="1753"/>
                </a:cubicBezTo>
                <a:cubicBezTo>
                  <a:pt x="6299" y="1292"/>
                  <a:pt x="6750" y="830"/>
                  <a:pt x="7649" y="553"/>
                </a:cubicBezTo>
                <a:cubicBezTo>
                  <a:pt x="8550" y="184"/>
                  <a:pt x="9674" y="0"/>
                  <a:pt x="10800" y="0"/>
                </a:cubicBezTo>
                <a:cubicBezTo>
                  <a:pt x="11924" y="0"/>
                  <a:pt x="13049" y="184"/>
                  <a:pt x="13949" y="553"/>
                </a:cubicBezTo>
                <a:cubicBezTo>
                  <a:pt x="14849" y="830"/>
                  <a:pt x="15299" y="1292"/>
                  <a:pt x="15299"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749" y="21600"/>
                  <a:pt x="13949" y="21600"/>
                </a:cubicBezTo>
                <a:cubicBezTo>
                  <a:pt x="12375"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449" y="21600"/>
                  <a:pt x="7649" y="21600"/>
                </a:cubicBezTo>
                <a:cubicBezTo>
                  <a:pt x="6074" y="21600"/>
                  <a:pt x="5175" y="21323"/>
                  <a:pt x="5175" y="20676"/>
                </a:cubicBezTo>
                <a:cubicBezTo>
                  <a:pt x="5175" y="6369"/>
                  <a:pt x="5175" y="6369"/>
                  <a:pt x="5175" y="6369"/>
                </a:cubicBezTo>
                <a:cubicBezTo>
                  <a:pt x="4275" y="6369"/>
                  <a:pt x="4275" y="6369"/>
                  <a:pt x="4275" y="6369"/>
                </a:cubicBezTo>
                <a:cubicBezTo>
                  <a:pt x="4275" y="12369"/>
                  <a:pt x="4275" y="12369"/>
                  <a:pt x="4275" y="12369"/>
                </a:cubicBezTo>
                <a:cubicBezTo>
                  <a:pt x="4275" y="12923"/>
                  <a:pt x="3374" y="13199"/>
                  <a:pt x="2024" y="13199"/>
                </a:cubicBezTo>
                <a:cubicBezTo>
                  <a:pt x="674" y="13199"/>
                  <a:pt x="0" y="12923"/>
                  <a:pt x="0" y="12369"/>
                </a:cubicBezTo>
                <a:cubicBezTo>
                  <a:pt x="0" y="5538"/>
                  <a:pt x="0" y="5538"/>
                  <a:pt x="0" y="5538"/>
                </a:cubicBezTo>
                <a:cubicBezTo>
                  <a:pt x="0" y="4430"/>
                  <a:pt x="2024" y="3876"/>
                  <a:pt x="5625" y="3876"/>
                </a:cubicBezTo>
                <a:cubicBezTo>
                  <a:pt x="15975" y="3876"/>
                  <a:pt x="15975" y="3876"/>
                  <a:pt x="15975" y="3876"/>
                </a:cubicBezTo>
                <a:cubicBezTo>
                  <a:pt x="19799"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36" name="AutoShape 50"/>
          <p:cNvSpPr>
            <a:spLocks/>
          </p:cNvSpPr>
          <p:nvPr/>
        </p:nvSpPr>
        <p:spPr bwMode="auto">
          <a:xfrm>
            <a:off x="1554956" y="3434110"/>
            <a:ext cx="19169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37" name="AutoShape 51"/>
          <p:cNvSpPr>
            <a:spLocks/>
          </p:cNvSpPr>
          <p:nvPr/>
        </p:nvSpPr>
        <p:spPr bwMode="auto">
          <a:xfrm>
            <a:off x="3597474" y="3434110"/>
            <a:ext cx="193476"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004" y="12276"/>
                  <a:pt x="10004" y="12276"/>
                  <a:pt x="10004" y="12276"/>
                </a:cubicBezTo>
                <a:cubicBezTo>
                  <a:pt x="10004" y="20676"/>
                  <a:pt x="10004" y="20676"/>
                  <a:pt x="10004" y="20676"/>
                </a:cubicBezTo>
                <a:cubicBezTo>
                  <a:pt x="10004"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38" name="AutoShape 52"/>
          <p:cNvSpPr>
            <a:spLocks/>
          </p:cNvSpPr>
          <p:nvPr/>
        </p:nvSpPr>
        <p:spPr bwMode="auto">
          <a:xfrm>
            <a:off x="2369344" y="3434110"/>
            <a:ext cx="195263"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9" y="1753"/>
                </a:moveTo>
                <a:cubicBezTo>
                  <a:pt x="15299" y="2307"/>
                  <a:pt x="14850" y="2676"/>
                  <a:pt x="13950" y="3138"/>
                </a:cubicBezTo>
                <a:cubicBezTo>
                  <a:pt x="13050" y="3507"/>
                  <a:pt x="11925" y="3692"/>
                  <a:pt x="10800" y="3692"/>
                </a:cubicBezTo>
                <a:cubicBezTo>
                  <a:pt x="9675"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850" y="830"/>
                  <a:pt x="15299" y="1292"/>
                  <a:pt x="15299"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750" y="21600"/>
                  <a:pt x="13950" y="21600"/>
                </a:cubicBezTo>
                <a:cubicBezTo>
                  <a:pt x="12375"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450" y="21600"/>
                  <a:pt x="7650" y="21600"/>
                </a:cubicBezTo>
                <a:cubicBezTo>
                  <a:pt x="6075"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2025" y="3876"/>
                  <a:pt x="5625" y="3876"/>
                </a:cubicBezTo>
                <a:cubicBezTo>
                  <a:pt x="15975" y="3876"/>
                  <a:pt x="15975" y="3876"/>
                  <a:pt x="15975" y="3876"/>
                </a:cubicBezTo>
                <a:cubicBezTo>
                  <a:pt x="19800" y="3876"/>
                  <a:pt x="21599" y="4430"/>
                  <a:pt x="21599" y="5538"/>
                </a:cubicBezTo>
                <a:lnTo>
                  <a:pt x="21599"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39" name="AutoShape 53"/>
          <p:cNvSpPr>
            <a:spLocks/>
          </p:cNvSpPr>
          <p:nvPr/>
        </p:nvSpPr>
        <p:spPr bwMode="auto">
          <a:xfrm>
            <a:off x="2778324" y="3434110"/>
            <a:ext cx="193476"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40" name="AutoShape 54"/>
          <p:cNvSpPr>
            <a:spLocks/>
          </p:cNvSpPr>
          <p:nvPr/>
        </p:nvSpPr>
        <p:spPr bwMode="auto">
          <a:xfrm>
            <a:off x="3395067" y="3434110"/>
            <a:ext cx="195263"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41" name="AutoShape 55"/>
          <p:cNvSpPr>
            <a:spLocks/>
          </p:cNvSpPr>
          <p:nvPr/>
        </p:nvSpPr>
        <p:spPr bwMode="auto">
          <a:xfrm>
            <a:off x="2168724" y="3434110"/>
            <a:ext cx="19169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730"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595" y="21323"/>
                  <a:pt x="11595" y="20676"/>
                </a:cubicBezTo>
                <a:cubicBezTo>
                  <a:pt x="11595" y="12276"/>
                  <a:pt x="11595" y="12276"/>
                  <a:pt x="11595" y="12276"/>
                </a:cubicBezTo>
                <a:cubicBezTo>
                  <a:pt x="10231" y="12276"/>
                  <a:pt x="10231" y="12276"/>
                  <a:pt x="10231" y="12276"/>
                </a:cubicBezTo>
                <a:cubicBezTo>
                  <a:pt x="10231" y="20676"/>
                  <a:pt x="10231" y="20676"/>
                  <a:pt x="10231" y="20676"/>
                </a:cubicBezTo>
                <a:cubicBezTo>
                  <a:pt x="10231" y="21323"/>
                  <a:pt x="9322" y="21600"/>
                  <a:pt x="7730"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42" name="AutoShape 56"/>
          <p:cNvSpPr>
            <a:spLocks/>
          </p:cNvSpPr>
          <p:nvPr/>
        </p:nvSpPr>
        <p:spPr bwMode="auto">
          <a:xfrm>
            <a:off x="1761530" y="3434110"/>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43" name="AutoShape 57"/>
          <p:cNvSpPr>
            <a:spLocks/>
          </p:cNvSpPr>
          <p:nvPr/>
        </p:nvSpPr>
        <p:spPr bwMode="auto">
          <a:xfrm>
            <a:off x="3804047" y="3434110"/>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350" y="13199"/>
                </a:cubicBezTo>
                <a:cubicBezTo>
                  <a:pt x="18000"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44" name="AutoShape 58"/>
          <p:cNvSpPr>
            <a:spLocks/>
          </p:cNvSpPr>
          <p:nvPr/>
        </p:nvSpPr>
        <p:spPr bwMode="auto">
          <a:xfrm>
            <a:off x="2577703" y="3434110"/>
            <a:ext cx="19347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821" y="2676"/>
                  <a:pt x="6366" y="2307"/>
                  <a:pt x="6366" y="1753"/>
                </a:cubicBezTo>
                <a:cubicBezTo>
                  <a:pt x="6366" y="1292"/>
                  <a:pt x="6821"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684"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45" name="AutoShape 59"/>
          <p:cNvSpPr>
            <a:spLocks/>
          </p:cNvSpPr>
          <p:nvPr/>
        </p:nvSpPr>
        <p:spPr bwMode="auto">
          <a:xfrm>
            <a:off x="2986683" y="3434110"/>
            <a:ext cx="19288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849" y="2676"/>
                  <a:pt x="13949" y="3138"/>
                </a:cubicBezTo>
                <a:cubicBezTo>
                  <a:pt x="13049" y="3507"/>
                  <a:pt x="11924" y="3692"/>
                  <a:pt x="10800" y="3692"/>
                </a:cubicBezTo>
                <a:cubicBezTo>
                  <a:pt x="9449" y="3692"/>
                  <a:pt x="8550" y="3507"/>
                  <a:pt x="7649" y="3138"/>
                </a:cubicBezTo>
                <a:cubicBezTo>
                  <a:pt x="6750" y="2676"/>
                  <a:pt x="6299" y="2307"/>
                  <a:pt x="6299" y="1753"/>
                </a:cubicBezTo>
                <a:cubicBezTo>
                  <a:pt x="6299" y="1292"/>
                  <a:pt x="6750" y="830"/>
                  <a:pt x="7649" y="553"/>
                </a:cubicBezTo>
                <a:cubicBezTo>
                  <a:pt x="8550" y="184"/>
                  <a:pt x="9449" y="0"/>
                  <a:pt x="10800" y="0"/>
                </a:cubicBezTo>
                <a:cubicBezTo>
                  <a:pt x="11924" y="0"/>
                  <a:pt x="13049" y="184"/>
                  <a:pt x="13949" y="553"/>
                </a:cubicBezTo>
                <a:cubicBezTo>
                  <a:pt x="14849" y="830"/>
                  <a:pt x="15075" y="1292"/>
                  <a:pt x="15075" y="1753"/>
                </a:cubicBezTo>
                <a:close/>
                <a:moveTo>
                  <a:pt x="21600" y="12369"/>
                </a:moveTo>
                <a:cubicBezTo>
                  <a:pt x="21600" y="12923"/>
                  <a:pt x="20925" y="13199"/>
                  <a:pt x="19575" y="13199"/>
                </a:cubicBezTo>
                <a:cubicBezTo>
                  <a:pt x="18225" y="13199"/>
                  <a:pt x="17549" y="12923"/>
                  <a:pt x="17549" y="12369"/>
                </a:cubicBezTo>
                <a:cubicBezTo>
                  <a:pt x="17549" y="6369"/>
                  <a:pt x="17549" y="6369"/>
                  <a:pt x="17549" y="6369"/>
                </a:cubicBezTo>
                <a:cubicBezTo>
                  <a:pt x="16424" y="6369"/>
                  <a:pt x="16424" y="6369"/>
                  <a:pt x="16424" y="6369"/>
                </a:cubicBezTo>
                <a:cubicBezTo>
                  <a:pt x="16424" y="20676"/>
                  <a:pt x="16424" y="20676"/>
                  <a:pt x="16424" y="20676"/>
                </a:cubicBezTo>
                <a:cubicBezTo>
                  <a:pt x="16424" y="21323"/>
                  <a:pt x="15525" y="21600"/>
                  <a:pt x="13949" y="21600"/>
                </a:cubicBezTo>
                <a:cubicBezTo>
                  <a:pt x="12149" y="21600"/>
                  <a:pt x="11474" y="21323"/>
                  <a:pt x="11474" y="20676"/>
                </a:cubicBezTo>
                <a:cubicBezTo>
                  <a:pt x="11474" y="12276"/>
                  <a:pt x="11474" y="12276"/>
                  <a:pt x="11474" y="12276"/>
                </a:cubicBezTo>
                <a:cubicBezTo>
                  <a:pt x="10124" y="12276"/>
                  <a:pt x="10124" y="12276"/>
                  <a:pt x="10124" y="12276"/>
                </a:cubicBezTo>
                <a:cubicBezTo>
                  <a:pt x="10124" y="20676"/>
                  <a:pt x="10124" y="20676"/>
                  <a:pt x="10124" y="20676"/>
                </a:cubicBezTo>
                <a:cubicBezTo>
                  <a:pt x="10124" y="21323"/>
                  <a:pt x="9225" y="21600"/>
                  <a:pt x="7649" y="21600"/>
                </a:cubicBezTo>
                <a:cubicBezTo>
                  <a:pt x="5849" y="21600"/>
                  <a:pt x="5175" y="21323"/>
                  <a:pt x="5175" y="20676"/>
                </a:cubicBezTo>
                <a:cubicBezTo>
                  <a:pt x="5175" y="6369"/>
                  <a:pt x="5175" y="6369"/>
                  <a:pt x="5175" y="6369"/>
                </a:cubicBezTo>
                <a:cubicBezTo>
                  <a:pt x="4049" y="6369"/>
                  <a:pt x="4049" y="6369"/>
                  <a:pt x="4049" y="6369"/>
                </a:cubicBezTo>
                <a:cubicBezTo>
                  <a:pt x="4049" y="12369"/>
                  <a:pt x="4049" y="12369"/>
                  <a:pt x="4049" y="12369"/>
                </a:cubicBezTo>
                <a:cubicBezTo>
                  <a:pt x="4049" y="12923"/>
                  <a:pt x="3374" y="13199"/>
                  <a:pt x="2024" y="13199"/>
                </a:cubicBezTo>
                <a:cubicBezTo>
                  <a:pt x="674" y="13199"/>
                  <a:pt x="0" y="12923"/>
                  <a:pt x="0" y="12369"/>
                </a:cubicBezTo>
                <a:cubicBezTo>
                  <a:pt x="0" y="5538"/>
                  <a:pt x="0" y="5538"/>
                  <a:pt x="0" y="5538"/>
                </a:cubicBezTo>
                <a:cubicBezTo>
                  <a:pt x="0" y="4430"/>
                  <a:pt x="1799" y="3876"/>
                  <a:pt x="5625" y="3876"/>
                </a:cubicBezTo>
                <a:cubicBezTo>
                  <a:pt x="15975" y="3876"/>
                  <a:pt x="15975" y="3876"/>
                  <a:pt x="15975" y="3876"/>
                </a:cubicBezTo>
                <a:cubicBezTo>
                  <a:pt x="19575"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latin typeface="Calibri" charset="0"/>
              <a:cs typeface="Calibri" charset="0"/>
              <a:sym typeface="Calibri" charset="0"/>
            </a:endParaRPr>
          </a:p>
        </p:txBody>
      </p:sp>
      <p:sp>
        <p:nvSpPr>
          <p:cNvPr id="46" name="AutoShape 60"/>
          <p:cNvSpPr>
            <a:spLocks/>
          </p:cNvSpPr>
          <p:nvPr/>
        </p:nvSpPr>
        <p:spPr bwMode="auto">
          <a:xfrm>
            <a:off x="4024313" y="3434110"/>
            <a:ext cx="19288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366" y="2307"/>
                  <a:pt x="6366" y="1753"/>
                </a:cubicBezTo>
                <a:cubicBezTo>
                  <a:pt x="6366"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4096"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47" name="AutoShape 61"/>
          <p:cNvSpPr>
            <a:spLocks/>
          </p:cNvSpPr>
          <p:nvPr/>
        </p:nvSpPr>
        <p:spPr bwMode="auto">
          <a:xfrm>
            <a:off x="4434483" y="3434110"/>
            <a:ext cx="191691"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33" y="1753"/>
                </a:moveTo>
                <a:cubicBezTo>
                  <a:pt x="15233" y="2307"/>
                  <a:pt x="14778" y="2676"/>
                  <a:pt x="13869" y="3138"/>
                </a:cubicBezTo>
                <a:cubicBezTo>
                  <a:pt x="12959" y="3507"/>
                  <a:pt x="12050" y="3692"/>
                  <a:pt x="10686" y="3692"/>
                </a:cubicBezTo>
                <a:cubicBezTo>
                  <a:pt x="9549" y="3692"/>
                  <a:pt x="8412" y="3507"/>
                  <a:pt x="7503" y="3138"/>
                </a:cubicBezTo>
                <a:cubicBezTo>
                  <a:pt x="6593" y="2676"/>
                  <a:pt x="6138" y="2307"/>
                  <a:pt x="6138" y="1753"/>
                </a:cubicBezTo>
                <a:cubicBezTo>
                  <a:pt x="6138" y="1292"/>
                  <a:pt x="6593" y="830"/>
                  <a:pt x="7503" y="553"/>
                </a:cubicBezTo>
                <a:cubicBezTo>
                  <a:pt x="8412" y="184"/>
                  <a:pt x="9549" y="0"/>
                  <a:pt x="10686" y="0"/>
                </a:cubicBezTo>
                <a:cubicBezTo>
                  <a:pt x="12050" y="0"/>
                  <a:pt x="12959" y="184"/>
                  <a:pt x="13869" y="553"/>
                </a:cubicBezTo>
                <a:cubicBezTo>
                  <a:pt x="14778" y="830"/>
                  <a:pt x="15233" y="1292"/>
                  <a:pt x="15233" y="1753"/>
                </a:cubicBezTo>
                <a:close/>
                <a:moveTo>
                  <a:pt x="21600" y="12369"/>
                </a:moveTo>
                <a:cubicBezTo>
                  <a:pt x="21600" y="12923"/>
                  <a:pt x="20917" y="13199"/>
                  <a:pt x="19553" y="13199"/>
                </a:cubicBezTo>
                <a:cubicBezTo>
                  <a:pt x="18189" y="13199"/>
                  <a:pt x="17507" y="12923"/>
                  <a:pt x="17507" y="12369"/>
                </a:cubicBezTo>
                <a:cubicBezTo>
                  <a:pt x="17507" y="6369"/>
                  <a:pt x="17507" y="6369"/>
                  <a:pt x="17507" y="6369"/>
                </a:cubicBezTo>
                <a:cubicBezTo>
                  <a:pt x="16597" y="6369"/>
                  <a:pt x="16597" y="6369"/>
                  <a:pt x="16597" y="6369"/>
                </a:cubicBezTo>
                <a:cubicBezTo>
                  <a:pt x="16597" y="20676"/>
                  <a:pt x="16597" y="20676"/>
                  <a:pt x="16597" y="20676"/>
                </a:cubicBezTo>
                <a:cubicBezTo>
                  <a:pt x="16597" y="21323"/>
                  <a:pt x="15688" y="21600"/>
                  <a:pt x="13869" y="21600"/>
                </a:cubicBezTo>
                <a:cubicBezTo>
                  <a:pt x="12277" y="21600"/>
                  <a:pt x="11368" y="21323"/>
                  <a:pt x="11368" y="20676"/>
                </a:cubicBezTo>
                <a:cubicBezTo>
                  <a:pt x="11368" y="12276"/>
                  <a:pt x="11368" y="12276"/>
                  <a:pt x="11368" y="12276"/>
                </a:cubicBezTo>
                <a:cubicBezTo>
                  <a:pt x="10231" y="12276"/>
                  <a:pt x="10231" y="12276"/>
                  <a:pt x="10231" y="12276"/>
                </a:cubicBezTo>
                <a:cubicBezTo>
                  <a:pt x="10231" y="20676"/>
                  <a:pt x="10231" y="20676"/>
                  <a:pt x="10231" y="20676"/>
                </a:cubicBezTo>
                <a:cubicBezTo>
                  <a:pt x="10231" y="21323"/>
                  <a:pt x="9322" y="21600"/>
                  <a:pt x="7503" y="21600"/>
                </a:cubicBezTo>
                <a:cubicBezTo>
                  <a:pt x="5911" y="21600"/>
                  <a:pt x="5002" y="21323"/>
                  <a:pt x="5002" y="20676"/>
                </a:cubicBezTo>
                <a:cubicBezTo>
                  <a:pt x="5002" y="6369"/>
                  <a:pt x="5002" y="6369"/>
                  <a:pt x="5002" y="6369"/>
                </a:cubicBezTo>
                <a:cubicBezTo>
                  <a:pt x="4092" y="6369"/>
                  <a:pt x="4092" y="6369"/>
                  <a:pt x="4092" y="6369"/>
                </a:cubicBezTo>
                <a:cubicBezTo>
                  <a:pt x="4092" y="12369"/>
                  <a:pt x="4092" y="12369"/>
                  <a:pt x="4092" y="12369"/>
                </a:cubicBezTo>
                <a:cubicBezTo>
                  <a:pt x="4092" y="12923"/>
                  <a:pt x="3410" y="13199"/>
                  <a:pt x="2046" y="13199"/>
                </a:cubicBezTo>
                <a:cubicBezTo>
                  <a:pt x="682" y="13199"/>
                  <a:pt x="0" y="12923"/>
                  <a:pt x="0" y="12369"/>
                </a:cubicBezTo>
                <a:cubicBezTo>
                  <a:pt x="0" y="5538"/>
                  <a:pt x="0" y="5538"/>
                  <a:pt x="0" y="5538"/>
                </a:cubicBezTo>
                <a:cubicBezTo>
                  <a:pt x="0" y="4430"/>
                  <a:pt x="1818" y="3876"/>
                  <a:pt x="5456" y="3876"/>
                </a:cubicBezTo>
                <a:cubicBezTo>
                  <a:pt x="16143" y="3876"/>
                  <a:pt x="16143" y="3876"/>
                  <a:pt x="16143" y="3876"/>
                </a:cubicBezTo>
                <a:cubicBezTo>
                  <a:pt x="19781" y="3876"/>
                  <a:pt x="21600" y="4430"/>
                  <a:pt x="21600" y="5538"/>
                </a:cubicBezTo>
                <a:lnTo>
                  <a:pt x="21600" y="12369"/>
                </a:lnTo>
                <a:close/>
              </a:path>
            </a:pathLst>
          </a:custGeom>
          <a:solidFill>
            <a:srgbClr val="AED30B"/>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48" name="AutoShape 62"/>
          <p:cNvSpPr>
            <a:spLocks/>
          </p:cNvSpPr>
          <p:nvPr/>
        </p:nvSpPr>
        <p:spPr bwMode="auto">
          <a:xfrm>
            <a:off x="4230886" y="3434110"/>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950"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550" y="184"/>
                  <a:pt x="9450" y="0"/>
                  <a:pt x="10800" y="0"/>
                </a:cubicBezTo>
                <a:cubicBezTo>
                  <a:pt x="11925" y="0"/>
                  <a:pt x="13050" y="184"/>
                  <a:pt x="13950" y="553"/>
                </a:cubicBezTo>
                <a:cubicBezTo>
                  <a:pt x="14625" y="830"/>
                  <a:pt x="15075" y="1292"/>
                  <a:pt x="15075" y="1753"/>
                </a:cubicBezTo>
                <a:close/>
                <a:moveTo>
                  <a:pt x="21599" y="12369"/>
                </a:moveTo>
                <a:cubicBezTo>
                  <a:pt x="21599" y="12923"/>
                  <a:pt x="20925" y="13199"/>
                  <a:pt x="19575" y="13199"/>
                </a:cubicBezTo>
                <a:cubicBezTo>
                  <a:pt x="18225" y="13199"/>
                  <a:pt x="17550" y="12923"/>
                  <a:pt x="17550" y="12369"/>
                </a:cubicBezTo>
                <a:cubicBezTo>
                  <a:pt x="17550" y="6369"/>
                  <a:pt x="17550" y="6369"/>
                  <a:pt x="17550"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rgbClr val="AED30B"/>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49" name="AutoShape 63"/>
          <p:cNvSpPr>
            <a:spLocks/>
          </p:cNvSpPr>
          <p:nvPr/>
        </p:nvSpPr>
        <p:spPr bwMode="auto">
          <a:xfrm>
            <a:off x="4641057" y="3434110"/>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50" name="AutoShape 64"/>
          <p:cNvSpPr>
            <a:spLocks/>
          </p:cNvSpPr>
          <p:nvPr/>
        </p:nvSpPr>
        <p:spPr bwMode="auto">
          <a:xfrm>
            <a:off x="817959" y="1563638"/>
            <a:ext cx="571500" cy="571500"/>
          </a:xfrm>
          <a:custGeom>
            <a:avLst/>
            <a:gdLst>
              <a:gd name="T0" fmla="*/ 59008515 w 19679"/>
              <a:gd name="T1" fmla="*/ 64772052 h 19679"/>
              <a:gd name="T2" fmla="*/ 59008515 w 19679"/>
              <a:gd name="T3" fmla="*/ 64772052 h 19679"/>
              <a:gd name="T4" fmla="*/ 59008515 w 19679"/>
              <a:gd name="T5" fmla="*/ 64772052 h 19679"/>
              <a:gd name="T6" fmla="*/ 59008515 w 19679"/>
              <a:gd name="T7" fmla="*/ 6477205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w="50800" cap="flat" cmpd="sng">
            <a:solidFill>
              <a:srgbClr val="AED30B"/>
            </a:solidFill>
            <a:prstDash val="solid"/>
            <a:bevel/>
            <a:headEnd/>
            <a:tailEnd/>
          </a:ln>
        </p:spPr>
        <p:txBody>
          <a:bodyPr lIns="17145" tIns="17145" rIns="17145" bIns="1714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endParaRPr>
          </a:p>
        </p:txBody>
      </p:sp>
      <p:sp>
        <p:nvSpPr>
          <p:cNvPr id="51" name="AutoShape 65"/>
          <p:cNvSpPr>
            <a:spLocks/>
          </p:cNvSpPr>
          <p:nvPr/>
        </p:nvSpPr>
        <p:spPr bwMode="auto">
          <a:xfrm>
            <a:off x="817959" y="2478038"/>
            <a:ext cx="571500" cy="571500"/>
          </a:xfrm>
          <a:custGeom>
            <a:avLst/>
            <a:gdLst>
              <a:gd name="T0" fmla="*/ 59008515 w 19679"/>
              <a:gd name="T1" fmla="*/ 64772052 h 19679"/>
              <a:gd name="T2" fmla="*/ 59008515 w 19679"/>
              <a:gd name="T3" fmla="*/ 64772052 h 19679"/>
              <a:gd name="T4" fmla="*/ 59008515 w 19679"/>
              <a:gd name="T5" fmla="*/ 64772052 h 19679"/>
              <a:gd name="T6" fmla="*/ 59008515 w 19679"/>
              <a:gd name="T7" fmla="*/ 6477205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w="50800" cap="flat" cmpd="sng">
            <a:solidFill>
              <a:srgbClr val="AED30B"/>
            </a:solidFill>
            <a:prstDash val="solid"/>
            <a:bevel/>
            <a:headEnd/>
            <a:tailEnd/>
          </a:ln>
        </p:spPr>
        <p:txBody>
          <a:bodyPr lIns="17145" tIns="17145" rIns="17145" bIns="1714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endParaRPr>
          </a:p>
        </p:txBody>
      </p:sp>
      <p:sp>
        <p:nvSpPr>
          <p:cNvPr id="52" name="AutoShape 66"/>
          <p:cNvSpPr>
            <a:spLocks/>
          </p:cNvSpPr>
          <p:nvPr/>
        </p:nvSpPr>
        <p:spPr bwMode="auto">
          <a:xfrm>
            <a:off x="817959" y="3368626"/>
            <a:ext cx="571500" cy="5715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ED30B"/>
          </a:solidFill>
          <a:ln w="50800" cap="flat" cmpd="sng">
            <a:solidFill>
              <a:srgbClr val="AED30B"/>
            </a:solidFill>
            <a:prstDash val="solid"/>
            <a:bevel/>
            <a:headEnd/>
            <a:tailEnd/>
          </a:ln>
          <a:effectLst/>
          <a:extLst/>
        </p:spPr>
        <p:txBody>
          <a:bodyPr lIns="17145" tIns="17145" rIns="17145" bIns="17145" anchor="ctr"/>
          <a:lstStyle/>
          <a:p>
            <a:pPr defTabSz="342900">
              <a:defRPr/>
            </a:pPr>
            <a:endParaRPr lang="es-ES" sz="700">
              <a:solidFill>
                <a:schemeClr val="bg1"/>
              </a:solidFill>
              <a:latin typeface="Calibri" charset="0"/>
              <a:cs typeface="Calibri" charset="0"/>
              <a:sym typeface="Calibri" charset="0"/>
            </a:endParaRPr>
          </a:p>
        </p:txBody>
      </p:sp>
      <p:sp>
        <p:nvSpPr>
          <p:cNvPr id="53" name="AutoShape 67"/>
          <p:cNvSpPr>
            <a:spLocks/>
          </p:cNvSpPr>
          <p:nvPr/>
        </p:nvSpPr>
        <p:spPr bwMode="auto">
          <a:xfrm>
            <a:off x="673893" y="1692388"/>
            <a:ext cx="900113" cy="2714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242888">
              <a:spcBef>
                <a:spcPts val="638"/>
              </a:spcBef>
              <a:defRPr/>
            </a:pPr>
            <a:r>
              <a:rPr lang="es-ES" sz="1800" b="1" dirty="0" smtClean="0">
                <a:solidFill>
                  <a:schemeClr val="bg1"/>
                </a:solidFill>
                <a:latin typeface="Lato" charset="0"/>
                <a:cs typeface="Lato" charset="0"/>
                <a:sym typeface="Lato" charset="0"/>
              </a:rPr>
              <a:t>50</a:t>
            </a:r>
            <a:r>
              <a:rPr lang="en-US" altLang="zh-CN" sz="1800" b="1" dirty="0" smtClean="0">
                <a:solidFill>
                  <a:schemeClr val="bg1"/>
                </a:solidFill>
                <a:latin typeface="Lato" charset="0"/>
                <a:cs typeface="Lato" charset="0"/>
                <a:sym typeface="Lato" charset="0"/>
              </a:rPr>
              <a:t>%</a:t>
            </a:r>
            <a:endParaRPr lang="es-ES" dirty="0">
              <a:solidFill>
                <a:schemeClr val="bg1"/>
              </a:solidFill>
              <a:cs typeface="Gill Sans" charset="0"/>
            </a:endParaRPr>
          </a:p>
        </p:txBody>
      </p:sp>
      <p:sp>
        <p:nvSpPr>
          <p:cNvPr id="54" name="AutoShape 69"/>
          <p:cNvSpPr>
            <a:spLocks/>
          </p:cNvSpPr>
          <p:nvPr/>
        </p:nvSpPr>
        <p:spPr bwMode="auto">
          <a:xfrm>
            <a:off x="672161" y="2632765"/>
            <a:ext cx="900113" cy="2714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242888">
              <a:spcBef>
                <a:spcPts val="638"/>
              </a:spcBef>
              <a:defRPr/>
            </a:pPr>
            <a:r>
              <a:rPr lang="es-ES" sz="1800" b="1" dirty="0" smtClean="0">
                <a:solidFill>
                  <a:schemeClr val="bg1"/>
                </a:solidFill>
                <a:latin typeface="Lato" charset="0"/>
                <a:cs typeface="Lato" charset="0"/>
                <a:sym typeface="Lato" charset="0"/>
              </a:rPr>
              <a:t>60</a:t>
            </a:r>
            <a:r>
              <a:rPr lang="en-US" altLang="zh-CN" sz="1800" b="1" dirty="0" smtClean="0">
                <a:solidFill>
                  <a:schemeClr val="bg1"/>
                </a:solidFill>
                <a:latin typeface="Lato" charset="0"/>
                <a:cs typeface="Lato" charset="0"/>
                <a:sym typeface="Lato" charset="0"/>
              </a:rPr>
              <a:t>%</a:t>
            </a:r>
            <a:endParaRPr lang="es-ES" dirty="0">
              <a:solidFill>
                <a:schemeClr val="bg1"/>
              </a:solidFill>
              <a:cs typeface="Gill Sans" charset="0"/>
            </a:endParaRPr>
          </a:p>
        </p:txBody>
      </p:sp>
      <p:sp>
        <p:nvSpPr>
          <p:cNvPr id="55" name="AutoShape 71"/>
          <p:cNvSpPr>
            <a:spLocks/>
          </p:cNvSpPr>
          <p:nvPr/>
        </p:nvSpPr>
        <p:spPr bwMode="auto">
          <a:xfrm>
            <a:off x="673893" y="3512528"/>
            <a:ext cx="900113" cy="2714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242888">
              <a:spcBef>
                <a:spcPts val="638"/>
              </a:spcBef>
              <a:defRPr/>
            </a:pPr>
            <a:r>
              <a:rPr lang="es-ES" sz="1800" b="1" dirty="0" smtClean="0">
                <a:solidFill>
                  <a:schemeClr val="bg1"/>
                </a:solidFill>
                <a:latin typeface="Lato" charset="0"/>
                <a:cs typeface="Lato" charset="0"/>
                <a:sym typeface="Lato" charset="0"/>
              </a:rPr>
              <a:t>90</a:t>
            </a:r>
            <a:r>
              <a:rPr lang="en-US" altLang="zh-CN" sz="1800" b="1" dirty="0" smtClean="0">
                <a:solidFill>
                  <a:schemeClr val="bg1"/>
                </a:solidFill>
                <a:latin typeface="Lato" charset="0"/>
                <a:cs typeface="Lato" charset="0"/>
                <a:sym typeface="Lato" charset="0"/>
              </a:rPr>
              <a:t>%</a:t>
            </a:r>
            <a:endParaRPr lang="es-ES" dirty="0">
              <a:solidFill>
                <a:schemeClr val="bg1"/>
              </a:solidFill>
              <a:cs typeface="Gill Sans" charset="0"/>
            </a:endParaRPr>
          </a:p>
        </p:txBody>
      </p:sp>
      <p:sp>
        <p:nvSpPr>
          <p:cNvPr id="56" name="AutoShape 73"/>
          <p:cNvSpPr>
            <a:spLocks/>
          </p:cNvSpPr>
          <p:nvPr/>
        </p:nvSpPr>
        <p:spPr bwMode="auto">
          <a:xfrm>
            <a:off x="4852988" y="1602333"/>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57" name="AutoShape 74"/>
          <p:cNvSpPr>
            <a:spLocks/>
          </p:cNvSpPr>
          <p:nvPr/>
        </p:nvSpPr>
        <p:spPr bwMode="auto">
          <a:xfrm>
            <a:off x="4852988" y="2516733"/>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58" name="AutoShape 75"/>
          <p:cNvSpPr>
            <a:spLocks/>
          </p:cNvSpPr>
          <p:nvPr/>
        </p:nvSpPr>
        <p:spPr bwMode="auto">
          <a:xfrm>
            <a:off x="4852988" y="3435896"/>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59" name="AutoShape 76"/>
          <p:cNvSpPr>
            <a:spLocks/>
          </p:cNvSpPr>
          <p:nvPr/>
        </p:nvSpPr>
        <p:spPr bwMode="auto">
          <a:xfrm>
            <a:off x="5062538" y="1602333"/>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60" name="AutoShape 77"/>
          <p:cNvSpPr>
            <a:spLocks/>
          </p:cNvSpPr>
          <p:nvPr/>
        </p:nvSpPr>
        <p:spPr bwMode="auto">
          <a:xfrm>
            <a:off x="5062538" y="2516733"/>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61" name="AutoShape 78"/>
          <p:cNvSpPr>
            <a:spLocks/>
          </p:cNvSpPr>
          <p:nvPr/>
        </p:nvSpPr>
        <p:spPr bwMode="auto">
          <a:xfrm>
            <a:off x="5062538" y="3435896"/>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62" name="AutoShape 79"/>
          <p:cNvSpPr>
            <a:spLocks/>
          </p:cNvSpPr>
          <p:nvPr/>
        </p:nvSpPr>
        <p:spPr bwMode="auto">
          <a:xfrm>
            <a:off x="5272088" y="1602333"/>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63" name="AutoShape 80"/>
          <p:cNvSpPr>
            <a:spLocks/>
          </p:cNvSpPr>
          <p:nvPr/>
        </p:nvSpPr>
        <p:spPr bwMode="auto">
          <a:xfrm>
            <a:off x="5272088" y="2516733"/>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64" name="AutoShape 81"/>
          <p:cNvSpPr>
            <a:spLocks/>
          </p:cNvSpPr>
          <p:nvPr/>
        </p:nvSpPr>
        <p:spPr bwMode="auto">
          <a:xfrm>
            <a:off x="5272088" y="3435896"/>
            <a:ext cx="194667" cy="473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75" y="1753"/>
                </a:moveTo>
                <a:cubicBezTo>
                  <a:pt x="15075" y="2307"/>
                  <a:pt x="14625" y="2676"/>
                  <a:pt x="13725" y="3138"/>
                </a:cubicBezTo>
                <a:cubicBezTo>
                  <a:pt x="13050" y="3507"/>
                  <a:pt x="11925" y="3692"/>
                  <a:pt x="10800" y="3692"/>
                </a:cubicBezTo>
                <a:cubicBezTo>
                  <a:pt x="9450" y="3692"/>
                  <a:pt x="8550" y="3507"/>
                  <a:pt x="7650" y="3138"/>
                </a:cubicBezTo>
                <a:cubicBezTo>
                  <a:pt x="6750" y="2676"/>
                  <a:pt x="6300" y="2307"/>
                  <a:pt x="6300" y="1753"/>
                </a:cubicBezTo>
                <a:cubicBezTo>
                  <a:pt x="6300" y="1292"/>
                  <a:pt x="6750" y="830"/>
                  <a:pt x="7650" y="553"/>
                </a:cubicBezTo>
                <a:cubicBezTo>
                  <a:pt x="8325" y="184"/>
                  <a:pt x="9450" y="0"/>
                  <a:pt x="10800" y="0"/>
                </a:cubicBezTo>
                <a:cubicBezTo>
                  <a:pt x="11925" y="0"/>
                  <a:pt x="13050" y="184"/>
                  <a:pt x="13725" y="553"/>
                </a:cubicBezTo>
                <a:cubicBezTo>
                  <a:pt x="14625" y="830"/>
                  <a:pt x="15075" y="1292"/>
                  <a:pt x="15075" y="1753"/>
                </a:cubicBezTo>
                <a:close/>
                <a:moveTo>
                  <a:pt x="21599" y="12369"/>
                </a:moveTo>
                <a:cubicBezTo>
                  <a:pt x="21599" y="12923"/>
                  <a:pt x="20925" y="13199"/>
                  <a:pt x="19575" y="13199"/>
                </a:cubicBezTo>
                <a:cubicBezTo>
                  <a:pt x="18225" y="13199"/>
                  <a:pt x="17325" y="12923"/>
                  <a:pt x="17325" y="12369"/>
                </a:cubicBezTo>
                <a:cubicBezTo>
                  <a:pt x="17325" y="6369"/>
                  <a:pt x="17325" y="6369"/>
                  <a:pt x="17325" y="6369"/>
                </a:cubicBezTo>
                <a:cubicBezTo>
                  <a:pt x="16425" y="6369"/>
                  <a:pt x="16425" y="6369"/>
                  <a:pt x="16425" y="6369"/>
                </a:cubicBezTo>
                <a:cubicBezTo>
                  <a:pt x="16425" y="20676"/>
                  <a:pt x="16425" y="20676"/>
                  <a:pt x="16425" y="20676"/>
                </a:cubicBezTo>
                <a:cubicBezTo>
                  <a:pt x="16425" y="21323"/>
                  <a:pt x="15525" y="21600"/>
                  <a:pt x="13950" y="21600"/>
                </a:cubicBezTo>
                <a:cubicBezTo>
                  <a:pt x="12150" y="21600"/>
                  <a:pt x="11475" y="21323"/>
                  <a:pt x="11475" y="20676"/>
                </a:cubicBezTo>
                <a:cubicBezTo>
                  <a:pt x="11475" y="12276"/>
                  <a:pt x="11475" y="12276"/>
                  <a:pt x="11475" y="12276"/>
                </a:cubicBezTo>
                <a:cubicBezTo>
                  <a:pt x="10125" y="12276"/>
                  <a:pt x="10125" y="12276"/>
                  <a:pt x="10125" y="12276"/>
                </a:cubicBezTo>
                <a:cubicBezTo>
                  <a:pt x="10125" y="20676"/>
                  <a:pt x="10125" y="20676"/>
                  <a:pt x="10125" y="20676"/>
                </a:cubicBezTo>
                <a:cubicBezTo>
                  <a:pt x="10125" y="21323"/>
                  <a:pt x="9225" y="21600"/>
                  <a:pt x="7650" y="21600"/>
                </a:cubicBezTo>
                <a:cubicBezTo>
                  <a:pt x="5850" y="21600"/>
                  <a:pt x="5175" y="21323"/>
                  <a:pt x="5175" y="20676"/>
                </a:cubicBezTo>
                <a:cubicBezTo>
                  <a:pt x="5175" y="6369"/>
                  <a:pt x="5175" y="6369"/>
                  <a:pt x="5175" y="6369"/>
                </a:cubicBezTo>
                <a:cubicBezTo>
                  <a:pt x="4050" y="6369"/>
                  <a:pt x="4050" y="6369"/>
                  <a:pt x="4050" y="6369"/>
                </a:cubicBezTo>
                <a:cubicBezTo>
                  <a:pt x="4050" y="12369"/>
                  <a:pt x="4050" y="12369"/>
                  <a:pt x="4050" y="12369"/>
                </a:cubicBezTo>
                <a:cubicBezTo>
                  <a:pt x="4050" y="12923"/>
                  <a:pt x="3375" y="13199"/>
                  <a:pt x="2025" y="13199"/>
                </a:cubicBezTo>
                <a:cubicBezTo>
                  <a:pt x="675" y="13199"/>
                  <a:pt x="0" y="12923"/>
                  <a:pt x="0" y="12369"/>
                </a:cubicBezTo>
                <a:cubicBezTo>
                  <a:pt x="0" y="5538"/>
                  <a:pt x="0" y="5538"/>
                  <a:pt x="0" y="5538"/>
                </a:cubicBezTo>
                <a:cubicBezTo>
                  <a:pt x="0" y="4430"/>
                  <a:pt x="1800" y="3876"/>
                  <a:pt x="5625" y="3876"/>
                </a:cubicBezTo>
                <a:cubicBezTo>
                  <a:pt x="15975" y="3876"/>
                  <a:pt x="15975" y="3876"/>
                  <a:pt x="15975" y="3876"/>
                </a:cubicBezTo>
                <a:cubicBezTo>
                  <a:pt x="19575" y="3876"/>
                  <a:pt x="21599" y="4430"/>
                  <a:pt x="21599" y="5538"/>
                </a:cubicBezTo>
                <a:lnTo>
                  <a:pt x="21599" y="12369"/>
                </a:lnTo>
                <a:close/>
              </a:path>
            </a:pathLst>
          </a:custGeom>
          <a:solidFill>
            <a:schemeClr val="bg1">
              <a:lumMod val="65000"/>
            </a:schemeClr>
          </a:solidFill>
          <a:ln>
            <a:noFill/>
          </a:ln>
          <a:effectLst/>
          <a:extLst/>
        </p:spPr>
        <p:txBody>
          <a:bodyPr lIns="17145" tIns="17145" rIns="17145" bIns="17145"/>
          <a:lstStyle/>
          <a:p>
            <a:pPr algn="l" defTabSz="342900">
              <a:defRPr/>
            </a:pPr>
            <a:endParaRPr lang="es-ES" sz="700">
              <a:solidFill>
                <a:srgbClr val="561029"/>
              </a:solidFill>
              <a:latin typeface="Calibri" charset="0"/>
              <a:cs typeface="Calibri" charset="0"/>
              <a:sym typeface="Calibri" charset="0"/>
            </a:endParaRPr>
          </a:p>
        </p:txBody>
      </p:sp>
      <p:sp>
        <p:nvSpPr>
          <p:cNvPr id="65" name="AutoShape 16"/>
          <p:cNvSpPr>
            <a:spLocks/>
          </p:cNvSpPr>
          <p:nvPr/>
        </p:nvSpPr>
        <p:spPr bwMode="auto">
          <a:xfrm>
            <a:off x="6112817" y="1654343"/>
            <a:ext cx="1776413" cy="2246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marL="0" marR="0" lvl="0" indent="0" algn="l" defTabSz="242888" eaLnBrk="1" fontAlgn="auto" latinLnBrk="0" hangingPunct="1">
              <a:lnSpc>
                <a:spcPct val="100000"/>
              </a:lnSpc>
              <a:spcBef>
                <a:spcPts val="638"/>
              </a:spcBef>
              <a:spcAft>
                <a:spcPts val="0"/>
              </a:spcAft>
              <a:buClrTx/>
              <a:buSzTx/>
              <a:buFontTx/>
              <a:buNone/>
              <a:tabLst/>
              <a:defRPr/>
            </a:pPr>
            <a:r>
              <a:rPr kumimoji="0" lang="zh-CN" altLang="en-US" sz="1050" b="1"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输入标题内容</a:t>
            </a:r>
          </a:p>
        </p:txBody>
      </p:sp>
      <p:sp>
        <p:nvSpPr>
          <p:cNvPr id="66" name="AutoShape 17"/>
          <p:cNvSpPr>
            <a:spLocks/>
          </p:cNvSpPr>
          <p:nvPr/>
        </p:nvSpPr>
        <p:spPr bwMode="auto">
          <a:xfrm>
            <a:off x="6112817" y="2445514"/>
            <a:ext cx="1776413" cy="2246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marL="0" marR="0" lvl="0" indent="0" algn="l" defTabSz="242888" eaLnBrk="1" fontAlgn="auto" latinLnBrk="0" hangingPunct="1">
              <a:lnSpc>
                <a:spcPct val="100000"/>
              </a:lnSpc>
              <a:spcBef>
                <a:spcPts val="638"/>
              </a:spcBef>
              <a:spcAft>
                <a:spcPts val="0"/>
              </a:spcAft>
              <a:buClrTx/>
              <a:buSzTx/>
              <a:buFontTx/>
              <a:buNone/>
              <a:tabLst/>
              <a:defRPr/>
            </a:pPr>
            <a:r>
              <a:rPr kumimoji="0" lang="zh-CN" altLang="en-US" sz="1050" b="1"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输入标题内容</a:t>
            </a:r>
          </a:p>
        </p:txBody>
      </p:sp>
      <p:sp>
        <p:nvSpPr>
          <p:cNvPr id="67" name="AutoShape 18"/>
          <p:cNvSpPr>
            <a:spLocks/>
          </p:cNvSpPr>
          <p:nvPr/>
        </p:nvSpPr>
        <p:spPr bwMode="auto">
          <a:xfrm>
            <a:off x="6141392" y="3427238"/>
            <a:ext cx="1776413" cy="2246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marL="0" marR="0" lvl="0" indent="0" algn="l" defTabSz="242888" eaLnBrk="1" fontAlgn="auto" latinLnBrk="0" hangingPunct="1">
              <a:lnSpc>
                <a:spcPct val="100000"/>
              </a:lnSpc>
              <a:spcBef>
                <a:spcPts val="638"/>
              </a:spcBef>
              <a:spcAft>
                <a:spcPts val="0"/>
              </a:spcAft>
              <a:buClrTx/>
              <a:buSzTx/>
              <a:buFontTx/>
              <a:buNone/>
              <a:tabLst/>
              <a:defRPr/>
            </a:pPr>
            <a:r>
              <a:rPr kumimoji="0" lang="zh-CN" altLang="en-US" sz="1050" b="1"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输入标题内容</a:t>
            </a:r>
          </a:p>
        </p:txBody>
      </p:sp>
      <p:sp>
        <p:nvSpPr>
          <p:cNvPr id="68" name="AutoShape 19"/>
          <p:cNvSpPr>
            <a:spLocks/>
          </p:cNvSpPr>
          <p:nvPr/>
        </p:nvSpPr>
        <p:spPr bwMode="auto">
          <a:xfrm>
            <a:off x="5895058" y="2711497"/>
            <a:ext cx="2299494" cy="3864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marL="0" marR="0" lvl="0" indent="0" algn="l" defTabSz="242888" eaLnBrk="1" fontAlgn="auto" latinLnBrk="0" hangingPunct="1">
              <a:lnSpc>
                <a:spcPct val="100000"/>
              </a:lnSpc>
              <a:spcBef>
                <a:spcPts val="638"/>
              </a:spcBef>
              <a:spcAft>
                <a:spcPts val="0"/>
              </a:spcAft>
              <a:buClrTx/>
              <a:buSzTx/>
              <a:buFontTx/>
              <a:buNone/>
              <a:tabLst/>
              <a:defRPr/>
            </a:pPr>
            <a:r>
              <a:rPr kumimoji="0" lang="zh-CN" altLang="en-US" sz="7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这里输入简单的文字概述里输入简单文字概述输入简单的</a:t>
            </a:r>
            <a:r>
              <a:rPr kumimoji="0" lang="zh-CN" altLang="en-US" sz="7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Lato" charset="0"/>
                <a:sym typeface="Lato" charset="0"/>
              </a:rPr>
              <a:t>文字</a:t>
            </a:r>
            <a:r>
              <a:rPr kumimoji="0" lang="zh-CN" altLang="en-US" sz="8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这里输入简单的文字概述里输入简单文字概述输入简单的</a:t>
            </a:r>
            <a:r>
              <a:rPr kumimoji="0" lang="zh-CN" altLang="en-US" sz="8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Lato" charset="0"/>
                <a:sym typeface="Lato" charset="0"/>
              </a:rPr>
              <a:t>文字</a:t>
            </a:r>
            <a:endParaRPr kumimoji="0" lang="es-ES" altLang="zh-CN"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Gill Sans" charset="0"/>
            </a:endParaRPr>
          </a:p>
        </p:txBody>
      </p:sp>
      <p:sp>
        <p:nvSpPr>
          <p:cNvPr id="69" name="AutoShape 20"/>
          <p:cNvSpPr>
            <a:spLocks/>
          </p:cNvSpPr>
          <p:nvPr/>
        </p:nvSpPr>
        <p:spPr bwMode="auto">
          <a:xfrm>
            <a:off x="5895058" y="1859008"/>
            <a:ext cx="2306961" cy="3864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marL="0" marR="0" lvl="0" indent="0" algn="l" defTabSz="242888" eaLnBrk="1" fontAlgn="auto" latinLnBrk="0" hangingPunct="1">
              <a:lnSpc>
                <a:spcPct val="100000"/>
              </a:lnSpc>
              <a:spcBef>
                <a:spcPts val="638"/>
              </a:spcBef>
              <a:spcAft>
                <a:spcPts val="0"/>
              </a:spcAft>
              <a:buClrTx/>
              <a:buSzTx/>
              <a:buFontTx/>
              <a:buNone/>
              <a:tabLst/>
              <a:defRPr/>
            </a:pPr>
            <a:r>
              <a:rPr kumimoji="0" lang="zh-CN" altLang="en-US" sz="7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这里输入简单的文字概述里输入简单文字概述输入简单的</a:t>
            </a:r>
            <a:r>
              <a:rPr kumimoji="0" lang="zh-CN" altLang="en-US" sz="7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Lato" charset="0"/>
                <a:sym typeface="Lato" charset="0"/>
              </a:rPr>
              <a:t>文字</a:t>
            </a:r>
            <a:r>
              <a:rPr kumimoji="0" lang="zh-CN" altLang="en-US" sz="8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这里输入简单的文字概述里输入简单文字概述输入简单的</a:t>
            </a:r>
            <a:r>
              <a:rPr kumimoji="0" lang="zh-CN" altLang="en-US" sz="8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Lato" charset="0"/>
                <a:sym typeface="Lato" charset="0"/>
              </a:rPr>
              <a:t>文字</a:t>
            </a:r>
            <a:endParaRPr kumimoji="0" lang="es-ES" altLang="zh-CN"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Gill Sans" charset="0"/>
            </a:endParaRPr>
          </a:p>
        </p:txBody>
      </p:sp>
      <p:sp>
        <p:nvSpPr>
          <p:cNvPr id="70" name="AutoShape 21"/>
          <p:cNvSpPr>
            <a:spLocks/>
          </p:cNvSpPr>
          <p:nvPr/>
        </p:nvSpPr>
        <p:spPr bwMode="auto">
          <a:xfrm>
            <a:off x="5895058" y="3659287"/>
            <a:ext cx="2323020" cy="3864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marL="0" marR="0" lvl="0" indent="0" algn="l" defTabSz="242888" eaLnBrk="1" fontAlgn="auto" latinLnBrk="0" hangingPunct="1">
              <a:lnSpc>
                <a:spcPct val="100000"/>
              </a:lnSpc>
              <a:spcBef>
                <a:spcPts val="638"/>
              </a:spcBef>
              <a:spcAft>
                <a:spcPts val="0"/>
              </a:spcAft>
              <a:buClrTx/>
              <a:buSzTx/>
              <a:buFontTx/>
              <a:buNone/>
              <a:tabLst/>
              <a:defRPr/>
            </a:pPr>
            <a:r>
              <a:rPr kumimoji="0" lang="zh-CN" altLang="en-US" sz="7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这里输入简单的文字概述里输入简单文字概述输入简单的</a:t>
            </a:r>
            <a:r>
              <a:rPr kumimoji="0" lang="zh-CN" altLang="en-US" sz="7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Lato" charset="0"/>
                <a:sym typeface="Lato" charset="0"/>
              </a:rPr>
              <a:t>文字</a:t>
            </a:r>
            <a:r>
              <a:rPr kumimoji="0" lang="zh-CN" altLang="en-US" sz="8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Lato" charset="0"/>
                <a:sym typeface="Lato" charset="0"/>
              </a:rPr>
              <a:t>这里输入简单的文字概述里输入简单文字概述输入简单的</a:t>
            </a:r>
            <a:r>
              <a:rPr kumimoji="0" lang="zh-CN" altLang="en-US" sz="8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Lato" charset="0"/>
                <a:sym typeface="Lato" charset="0"/>
              </a:rPr>
              <a:t>文字</a:t>
            </a:r>
            <a:endParaRPr kumimoji="0" lang="es-ES" altLang="zh-CN" sz="18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Gill Sans" charset="0"/>
            </a:endParaRPr>
          </a:p>
        </p:txBody>
      </p:sp>
      <p:sp>
        <p:nvSpPr>
          <p:cNvPr id="71" name="AutoShape 25"/>
          <p:cNvSpPr>
            <a:spLocks/>
          </p:cNvSpPr>
          <p:nvPr/>
        </p:nvSpPr>
        <p:spPr bwMode="auto">
          <a:xfrm>
            <a:off x="5877669" y="3414122"/>
            <a:ext cx="176213" cy="1762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17145" tIns="17145" rIns="17145" bIns="17145" anchor="ct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s-ES" sz="700" b="0" i="0" u="none" strike="noStrike" kern="0" cap="none" spc="0" normalizeH="0" baseline="0" noProof="0">
              <a:ln>
                <a:noFill/>
              </a:ln>
              <a:solidFill>
                <a:srgbClr val="92D050"/>
              </a:solidFill>
              <a:effectLst/>
              <a:uLnTx/>
              <a:uFillTx/>
              <a:latin typeface="微软雅黑" pitchFamily="34" charset="-122"/>
              <a:ea typeface="微软雅黑" pitchFamily="34" charset="-122"/>
              <a:cs typeface="Calibri" charset="0"/>
              <a:sym typeface="Calibri" charset="0"/>
            </a:endParaRPr>
          </a:p>
        </p:txBody>
      </p:sp>
      <p:sp>
        <p:nvSpPr>
          <p:cNvPr id="72" name="AutoShape 26"/>
          <p:cNvSpPr>
            <a:spLocks/>
          </p:cNvSpPr>
          <p:nvPr/>
        </p:nvSpPr>
        <p:spPr bwMode="auto">
          <a:xfrm>
            <a:off x="5868144" y="2425255"/>
            <a:ext cx="176213" cy="1762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17145" tIns="17145" rIns="17145" bIns="17145" anchor="ct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s-ES" sz="700" b="0" i="0" u="none" strike="noStrike" kern="0" cap="none" spc="0" normalizeH="0" baseline="0" noProof="0">
              <a:ln>
                <a:noFill/>
              </a:ln>
              <a:solidFill>
                <a:srgbClr val="92D050"/>
              </a:solidFill>
              <a:effectLst/>
              <a:uLnTx/>
              <a:uFillTx/>
              <a:latin typeface="微软雅黑" pitchFamily="34" charset="-122"/>
              <a:ea typeface="微软雅黑" pitchFamily="34" charset="-122"/>
              <a:cs typeface="Calibri" charset="0"/>
              <a:sym typeface="Calibri" charset="0"/>
            </a:endParaRPr>
          </a:p>
        </p:txBody>
      </p:sp>
      <p:sp>
        <p:nvSpPr>
          <p:cNvPr id="73" name="AutoShape 27"/>
          <p:cNvSpPr>
            <a:spLocks/>
          </p:cNvSpPr>
          <p:nvPr/>
        </p:nvSpPr>
        <p:spPr bwMode="auto">
          <a:xfrm>
            <a:off x="5868144" y="1655515"/>
            <a:ext cx="176213" cy="17621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AED30B"/>
          </a:solidFill>
          <a:ln>
            <a:noFill/>
          </a:ln>
          <a:effectLst/>
          <a:extLst/>
        </p:spPr>
        <p:txBody>
          <a:bodyPr lIns="17145" tIns="17145" rIns="17145" bIns="17145" anchor="ctr"/>
          <a:lstStyle/>
          <a:p>
            <a:pPr marL="0" marR="0" lvl="0" indent="0" defTabSz="342900" eaLnBrk="1" fontAlgn="auto" latinLnBrk="0" hangingPunct="1">
              <a:lnSpc>
                <a:spcPct val="100000"/>
              </a:lnSpc>
              <a:spcBef>
                <a:spcPts val="0"/>
              </a:spcBef>
              <a:spcAft>
                <a:spcPts val="0"/>
              </a:spcAft>
              <a:buClrTx/>
              <a:buSzTx/>
              <a:buFontTx/>
              <a:buNone/>
              <a:tabLst/>
              <a:defRPr/>
            </a:pPr>
            <a:endParaRPr kumimoji="0" lang="es-ES" sz="700" b="0" i="0" u="none" strike="noStrike" kern="0" cap="none" spc="0" normalizeH="0" baseline="0" noProof="0">
              <a:ln>
                <a:noFill/>
              </a:ln>
              <a:solidFill>
                <a:srgbClr val="92D050"/>
              </a:solidFill>
              <a:effectLst/>
              <a:uLnTx/>
              <a:uFillTx/>
              <a:latin typeface="微软雅黑" pitchFamily="34" charset="-122"/>
              <a:ea typeface="微软雅黑" pitchFamily="34" charset="-122"/>
              <a:cs typeface="Calibri" charset="0"/>
              <a:sym typeface="Calibri" charset="0"/>
            </a:endParaRPr>
          </a:p>
        </p:txBody>
      </p:sp>
      <p:sp>
        <p:nvSpPr>
          <p:cNvPr id="74" name="TextBox 73"/>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17413378"/>
      </p:ext>
    </p:extLst>
  </p:cSld>
  <p:clrMapOvr>
    <a:masterClrMapping/>
  </p:clrMapOvr>
  <mc:AlternateContent xmlns:mc="http://schemas.openxmlformats.org/markup-compatibility/2006">
    <mc:Choice xmlns:p14="http://schemas.microsoft.com/office/powerpoint/2010/main" xmlns="" Requires="p14">
      <p:transition spd="slow" p14:dur="1200">
        <p14:prism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250" fill="hold"/>
                                        <p:tgtEl>
                                          <p:spTgt spid="50"/>
                                        </p:tgtEl>
                                        <p:attrNameLst>
                                          <p:attrName>ppt_w</p:attrName>
                                        </p:attrNameLst>
                                      </p:cBhvr>
                                      <p:tavLst>
                                        <p:tav tm="0">
                                          <p:val>
                                            <p:fltVal val="0"/>
                                          </p:val>
                                        </p:tav>
                                        <p:tav tm="100000">
                                          <p:val>
                                            <p:strVal val="#ppt_w"/>
                                          </p:val>
                                        </p:tav>
                                      </p:tavLst>
                                    </p:anim>
                                    <p:anim calcmode="lin" valueType="num">
                                      <p:cBhvr>
                                        <p:cTn id="8" dur="250" fill="hold"/>
                                        <p:tgtEl>
                                          <p:spTgt spid="50"/>
                                        </p:tgtEl>
                                        <p:attrNameLst>
                                          <p:attrName>ppt_h</p:attrName>
                                        </p:attrNameLst>
                                      </p:cBhvr>
                                      <p:tavLst>
                                        <p:tav tm="0">
                                          <p:val>
                                            <p:fltVal val="0"/>
                                          </p:val>
                                        </p:tav>
                                        <p:tav tm="100000">
                                          <p:val>
                                            <p:strVal val="#ppt_h"/>
                                          </p:val>
                                        </p:tav>
                                      </p:tavLst>
                                    </p:anim>
                                    <p:animEffect transition="in" filter="fade">
                                      <p:cBhvr>
                                        <p:cTn id="9" dur="250"/>
                                        <p:tgtEl>
                                          <p:spTgt spid="50"/>
                                        </p:tgtEl>
                                      </p:cBhvr>
                                    </p:animEffect>
                                  </p:childTnLst>
                                </p:cTn>
                              </p:par>
                            </p:childTnLst>
                          </p:cTn>
                        </p:par>
                        <p:par>
                          <p:cTn id="10" fill="hold">
                            <p:stCondLst>
                              <p:cond delay="250"/>
                            </p:stCondLst>
                            <p:childTnLst>
                              <p:par>
                                <p:cTn id="11" presetID="10"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par>
                          <p:cTn id="14" fill="hold">
                            <p:stCondLst>
                              <p:cond delay="750"/>
                            </p:stCondLst>
                            <p:childTnLst>
                              <p:par>
                                <p:cTn id="15" presetID="23" presetClass="entr" presetSubtype="36"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50" fill="hold"/>
                                        <p:tgtEl>
                                          <p:spTgt spid="2"/>
                                        </p:tgtEl>
                                        <p:attrNameLst>
                                          <p:attrName>ppt_w</p:attrName>
                                        </p:attrNameLst>
                                      </p:cBhvr>
                                      <p:tavLst>
                                        <p:tav tm="0">
                                          <p:val>
                                            <p:strVal val="(6*min(max(#ppt_w*#ppt_h,.3),1)-7.4)/-.7*#ppt_w"/>
                                          </p:val>
                                        </p:tav>
                                        <p:tav tm="100000">
                                          <p:val>
                                            <p:strVal val="#ppt_w"/>
                                          </p:val>
                                        </p:tav>
                                      </p:tavLst>
                                    </p:anim>
                                    <p:anim calcmode="lin" valueType="num">
                                      <p:cBhvr>
                                        <p:cTn id="18" dur="150" fill="hold"/>
                                        <p:tgtEl>
                                          <p:spTgt spid="2"/>
                                        </p:tgtEl>
                                        <p:attrNameLst>
                                          <p:attrName>ppt_h</p:attrName>
                                        </p:attrNameLst>
                                      </p:cBhvr>
                                      <p:tavLst>
                                        <p:tav tm="0">
                                          <p:val>
                                            <p:strVal val="(6*min(max(#ppt_w*#ppt_h,.3),1)-7.4)/-.7*#ppt_h"/>
                                          </p:val>
                                        </p:tav>
                                        <p:tav tm="100000">
                                          <p:val>
                                            <p:strVal val="#ppt_h"/>
                                          </p:val>
                                        </p:tav>
                                      </p:tavLst>
                                    </p:anim>
                                    <p:anim calcmode="lin" valueType="num">
                                      <p:cBhvr>
                                        <p:cTn id="19" dur="150" fill="hold"/>
                                        <p:tgtEl>
                                          <p:spTgt spid="2"/>
                                        </p:tgtEl>
                                        <p:attrNameLst>
                                          <p:attrName>ppt_x</p:attrName>
                                        </p:attrNameLst>
                                      </p:cBhvr>
                                      <p:tavLst>
                                        <p:tav tm="0">
                                          <p:val>
                                            <p:fltVal val="0.5"/>
                                          </p:val>
                                        </p:tav>
                                        <p:tav tm="100000">
                                          <p:val>
                                            <p:strVal val="#ppt_x"/>
                                          </p:val>
                                        </p:tav>
                                      </p:tavLst>
                                    </p:anim>
                                    <p:anim calcmode="lin" valueType="num">
                                      <p:cBhvr>
                                        <p:cTn id="20" dur="15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21" fill="hold">
                            <p:stCondLst>
                              <p:cond delay="900"/>
                            </p:stCondLst>
                            <p:childTnLst>
                              <p:par>
                                <p:cTn id="22" presetID="23" presetClass="entr" presetSubtype="3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50" fill="hold"/>
                                        <p:tgtEl>
                                          <p:spTgt spid="3"/>
                                        </p:tgtEl>
                                        <p:attrNameLst>
                                          <p:attrName>ppt_w</p:attrName>
                                        </p:attrNameLst>
                                      </p:cBhvr>
                                      <p:tavLst>
                                        <p:tav tm="0">
                                          <p:val>
                                            <p:strVal val="(6*min(max(#ppt_w*#ppt_h,.3),1)-7.4)/-.7*#ppt_w"/>
                                          </p:val>
                                        </p:tav>
                                        <p:tav tm="100000">
                                          <p:val>
                                            <p:strVal val="#ppt_w"/>
                                          </p:val>
                                        </p:tav>
                                      </p:tavLst>
                                    </p:anim>
                                    <p:anim calcmode="lin" valueType="num">
                                      <p:cBhvr>
                                        <p:cTn id="25" dur="150" fill="hold"/>
                                        <p:tgtEl>
                                          <p:spTgt spid="3"/>
                                        </p:tgtEl>
                                        <p:attrNameLst>
                                          <p:attrName>ppt_h</p:attrName>
                                        </p:attrNameLst>
                                      </p:cBhvr>
                                      <p:tavLst>
                                        <p:tav tm="0">
                                          <p:val>
                                            <p:strVal val="(6*min(max(#ppt_w*#ppt_h,.3),1)-7.4)/-.7*#ppt_h"/>
                                          </p:val>
                                        </p:tav>
                                        <p:tav tm="100000">
                                          <p:val>
                                            <p:strVal val="#ppt_h"/>
                                          </p:val>
                                        </p:tav>
                                      </p:tavLst>
                                    </p:anim>
                                    <p:anim calcmode="lin" valueType="num">
                                      <p:cBhvr>
                                        <p:cTn id="26" dur="150" fill="hold"/>
                                        <p:tgtEl>
                                          <p:spTgt spid="3"/>
                                        </p:tgtEl>
                                        <p:attrNameLst>
                                          <p:attrName>ppt_x</p:attrName>
                                        </p:attrNameLst>
                                      </p:cBhvr>
                                      <p:tavLst>
                                        <p:tav tm="0">
                                          <p:val>
                                            <p:fltVal val="0.5"/>
                                          </p:val>
                                        </p:tav>
                                        <p:tav tm="100000">
                                          <p:val>
                                            <p:strVal val="#ppt_x"/>
                                          </p:val>
                                        </p:tav>
                                      </p:tavLst>
                                    </p:anim>
                                    <p:anim calcmode="lin" valueType="num">
                                      <p:cBhvr>
                                        <p:cTn id="27" dur="150" fill="hold"/>
                                        <p:tgtEl>
                                          <p:spTgt spid="3"/>
                                        </p:tgtEl>
                                        <p:attrNameLst>
                                          <p:attrName>ppt_y</p:attrName>
                                        </p:attrNameLst>
                                      </p:cBhvr>
                                      <p:tavLst>
                                        <p:tav tm="0">
                                          <p:val>
                                            <p:strVal val="1+(6*min(max(#ppt_w*#ppt_h,.3),1)-7.4)/-.7*#ppt_h/2"/>
                                          </p:val>
                                        </p:tav>
                                        <p:tav tm="100000">
                                          <p:val>
                                            <p:strVal val="#ppt_y"/>
                                          </p:val>
                                        </p:tav>
                                      </p:tavLst>
                                    </p:anim>
                                  </p:childTnLst>
                                </p:cTn>
                              </p:par>
                            </p:childTnLst>
                          </p:cTn>
                        </p:par>
                        <p:par>
                          <p:cTn id="28" fill="hold">
                            <p:stCondLst>
                              <p:cond delay="1050"/>
                            </p:stCondLst>
                            <p:childTnLst>
                              <p:par>
                                <p:cTn id="29" presetID="23" presetClass="entr" presetSubtype="36"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 fill="hold"/>
                                        <p:tgtEl>
                                          <p:spTgt spid="4"/>
                                        </p:tgtEl>
                                        <p:attrNameLst>
                                          <p:attrName>ppt_w</p:attrName>
                                        </p:attrNameLst>
                                      </p:cBhvr>
                                      <p:tavLst>
                                        <p:tav tm="0">
                                          <p:val>
                                            <p:strVal val="(6*min(max(#ppt_w*#ppt_h,.3),1)-7.4)/-.7*#ppt_w"/>
                                          </p:val>
                                        </p:tav>
                                        <p:tav tm="100000">
                                          <p:val>
                                            <p:strVal val="#ppt_w"/>
                                          </p:val>
                                        </p:tav>
                                      </p:tavLst>
                                    </p:anim>
                                    <p:anim calcmode="lin" valueType="num">
                                      <p:cBhvr>
                                        <p:cTn id="32" dur="150" fill="hold"/>
                                        <p:tgtEl>
                                          <p:spTgt spid="4"/>
                                        </p:tgtEl>
                                        <p:attrNameLst>
                                          <p:attrName>ppt_h</p:attrName>
                                        </p:attrNameLst>
                                      </p:cBhvr>
                                      <p:tavLst>
                                        <p:tav tm="0">
                                          <p:val>
                                            <p:strVal val="(6*min(max(#ppt_w*#ppt_h,.3),1)-7.4)/-.7*#ppt_h"/>
                                          </p:val>
                                        </p:tav>
                                        <p:tav tm="100000">
                                          <p:val>
                                            <p:strVal val="#ppt_h"/>
                                          </p:val>
                                        </p:tav>
                                      </p:tavLst>
                                    </p:anim>
                                    <p:anim calcmode="lin" valueType="num">
                                      <p:cBhvr>
                                        <p:cTn id="33" dur="150" fill="hold"/>
                                        <p:tgtEl>
                                          <p:spTgt spid="4"/>
                                        </p:tgtEl>
                                        <p:attrNameLst>
                                          <p:attrName>ppt_x</p:attrName>
                                        </p:attrNameLst>
                                      </p:cBhvr>
                                      <p:tavLst>
                                        <p:tav tm="0">
                                          <p:val>
                                            <p:fltVal val="0.5"/>
                                          </p:val>
                                        </p:tav>
                                        <p:tav tm="100000">
                                          <p:val>
                                            <p:strVal val="#ppt_x"/>
                                          </p:val>
                                        </p:tav>
                                      </p:tavLst>
                                    </p:anim>
                                    <p:anim calcmode="lin" valueType="num">
                                      <p:cBhvr>
                                        <p:cTn id="34" dur="15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35" fill="hold">
                            <p:stCondLst>
                              <p:cond delay="1200"/>
                            </p:stCondLst>
                            <p:childTnLst>
                              <p:par>
                                <p:cTn id="36" presetID="23" presetClass="entr" presetSubtype="36"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50" fill="hold"/>
                                        <p:tgtEl>
                                          <p:spTgt spid="5"/>
                                        </p:tgtEl>
                                        <p:attrNameLst>
                                          <p:attrName>ppt_w</p:attrName>
                                        </p:attrNameLst>
                                      </p:cBhvr>
                                      <p:tavLst>
                                        <p:tav tm="0">
                                          <p:val>
                                            <p:strVal val="(6*min(max(#ppt_w*#ppt_h,.3),1)-7.4)/-.7*#ppt_w"/>
                                          </p:val>
                                        </p:tav>
                                        <p:tav tm="100000">
                                          <p:val>
                                            <p:strVal val="#ppt_w"/>
                                          </p:val>
                                        </p:tav>
                                      </p:tavLst>
                                    </p:anim>
                                    <p:anim calcmode="lin" valueType="num">
                                      <p:cBhvr>
                                        <p:cTn id="39" dur="150" fill="hold"/>
                                        <p:tgtEl>
                                          <p:spTgt spid="5"/>
                                        </p:tgtEl>
                                        <p:attrNameLst>
                                          <p:attrName>ppt_h</p:attrName>
                                        </p:attrNameLst>
                                      </p:cBhvr>
                                      <p:tavLst>
                                        <p:tav tm="0">
                                          <p:val>
                                            <p:strVal val="(6*min(max(#ppt_w*#ppt_h,.3),1)-7.4)/-.7*#ppt_h"/>
                                          </p:val>
                                        </p:tav>
                                        <p:tav tm="100000">
                                          <p:val>
                                            <p:strVal val="#ppt_h"/>
                                          </p:val>
                                        </p:tav>
                                      </p:tavLst>
                                    </p:anim>
                                    <p:anim calcmode="lin" valueType="num">
                                      <p:cBhvr>
                                        <p:cTn id="40" dur="150" fill="hold"/>
                                        <p:tgtEl>
                                          <p:spTgt spid="5"/>
                                        </p:tgtEl>
                                        <p:attrNameLst>
                                          <p:attrName>ppt_x</p:attrName>
                                        </p:attrNameLst>
                                      </p:cBhvr>
                                      <p:tavLst>
                                        <p:tav tm="0">
                                          <p:val>
                                            <p:fltVal val="0.5"/>
                                          </p:val>
                                        </p:tav>
                                        <p:tav tm="100000">
                                          <p:val>
                                            <p:strVal val="#ppt_x"/>
                                          </p:val>
                                        </p:tav>
                                      </p:tavLst>
                                    </p:anim>
                                    <p:anim calcmode="lin" valueType="num">
                                      <p:cBhvr>
                                        <p:cTn id="41" dur="15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1350"/>
                            </p:stCondLst>
                            <p:childTnLst>
                              <p:par>
                                <p:cTn id="43" presetID="23" presetClass="entr" presetSubtype="36"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150" fill="hold"/>
                                        <p:tgtEl>
                                          <p:spTgt spid="6"/>
                                        </p:tgtEl>
                                        <p:attrNameLst>
                                          <p:attrName>ppt_w</p:attrName>
                                        </p:attrNameLst>
                                      </p:cBhvr>
                                      <p:tavLst>
                                        <p:tav tm="0">
                                          <p:val>
                                            <p:strVal val="(6*min(max(#ppt_w*#ppt_h,.3),1)-7.4)/-.7*#ppt_w"/>
                                          </p:val>
                                        </p:tav>
                                        <p:tav tm="100000">
                                          <p:val>
                                            <p:strVal val="#ppt_w"/>
                                          </p:val>
                                        </p:tav>
                                      </p:tavLst>
                                    </p:anim>
                                    <p:anim calcmode="lin" valueType="num">
                                      <p:cBhvr>
                                        <p:cTn id="46" dur="150" fill="hold"/>
                                        <p:tgtEl>
                                          <p:spTgt spid="6"/>
                                        </p:tgtEl>
                                        <p:attrNameLst>
                                          <p:attrName>ppt_h</p:attrName>
                                        </p:attrNameLst>
                                      </p:cBhvr>
                                      <p:tavLst>
                                        <p:tav tm="0">
                                          <p:val>
                                            <p:strVal val="(6*min(max(#ppt_w*#ppt_h,.3),1)-7.4)/-.7*#ppt_h"/>
                                          </p:val>
                                        </p:tav>
                                        <p:tav tm="100000">
                                          <p:val>
                                            <p:strVal val="#ppt_h"/>
                                          </p:val>
                                        </p:tav>
                                      </p:tavLst>
                                    </p:anim>
                                    <p:anim calcmode="lin" valueType="num">
                                      <p:cBhvr>
                                        <p:cTn id="47" dur="150" fill="hold"/>
                                        <p:tgtEl>
                                          <p:spTgt spid="6"/>
                                        </p:tgtEl>
                                        <p:attrNameLst>
                                          <p:attrName>ppt_x</p:attrName>
                                        </p:attrNameLst>
                                      </p:cBhvr>
                                      <p:tavLst>
                                        <p:tav tm="0">
                                          <p:val>
                                            <p:fltVal val="0.5"/>
                                          </p:val>
                                        </p:tav>
                                        <p:tav tm="100000">
                                          <p:val>
                                            <p:strVal val="#ppt_x"/>
                                          </p:val>
                                        </p:tav>
                                      </p:tavLst>
                                    </p:anim>
                                    <p:anim calcmode="lin" valueType="num">
                                      <p:cBhvr>
                                        <p:cTn id="48" dur="15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49" fill="hold">
                            <p:stCondLst>
                              <p:cond delay="1500"/>
                            </p:stCondLst>
                            <p:childTnLst>
                              <p:par>
                                <p:cTn id="50" presetID="23" presetClass="entr" presetSubtype="36"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50" fill="hold"/>
                                        <p:tgtEl>
                                          <p:spTgt spid="7"/>
                                        </p:tgtEl>
                                        <p:attrNameLst>
                                          <p:attrName>ppt_w</p:attrName>
                                        </p:attrNameLst>
                                      </p:cBhvr>
                                      <p:tavLst>
                                        <p:tav tm="0">
                                          <p:val>
                                            <p:strVal val="(6*min(max(#ppt_w*#ppt_h,.3),1)-7.4)/-.7*#ppt_w"/>
                                          </p:val>
                                        </p:tav>
                                        <p:tav tm="100000">
                                          <p:val>
                                            <p:strVal val="#ppt_w"/>
                                          </p:val>
                                        </p:tav>
                                      </p:tavLst>
                                    </p:anim>
                                    <p:anim calcmode="lin" valueType="num">
                                      <p:cBhvr>
                                        <p:cTn id="53" dur="150" fill="hold"/>
                                        <p:tgtEl>
                                          <p:spTgt spid="7"/>
                                        </p:tgtEl>
                                        <p:attrNameLst>
                                          <p:attrName>ppt_h</p:attrName>
                                        </p:attrNameLst>
                                      </p:cBhvr>
                                      <p:tavLst>
                                        <p:tav tm="0">
                                          <p:val>
                                            <p:strVal val="(6*min(max(#ppt_w*#ppt_h,.3),1)-7.4)/-.7*#ppt_h"/>
                                          </p:val>
                                        </p:tav>
                                        <p:tav tm="100000">
                                          <p:val>
                                            <p:strVal val="#ppt_h"/>
                                          </p:val>
                                        </p:tav>
                                      </p:tavLst>
                                    </p:anim>
                                    <p:anim calcmode="lin" valueType="num">
                                      <p:cBhvr>
                                        <p:cTn id="54" dur="150" fill="hold"/>
                                        <p:tgtEl>
                                          <p:spTgt spid="7"/>
                                        </p:tgtEl>
                                        <p:attrNameLst>
                                          <p:attrName>ppt_x</p:attrName>
                                        </p:attrNameLst>
                                      </p:cBhvr>
                                      <p:tavLst>
                                        <p:tav tm="0">
                                          <p:val>
                                            <p:fltVal val="0.5"/>
                                          </p:val>
                                        </p:tav>
                                        <p:tav tm="100000">
                                          <p:val>
                                            <p:strVal val="#ppt_x"/>
                                          </p:val>
                                        </p:tav>
                                      </p:tavLst>
                                    </p:anim>
                                    <p:anim calcmode="lin" valueType="num">
                                      <p:cBhvr>
                                        <p:cTn id="55" dur="150" fill="hold"/>
                                        <p:tgtEl>
                                          <p:spTgt spid="7"/>
                                        </p:tgtEl>
                                        <p:attrNameLst>
                                          <p:attrName>ppt_y</p:attrName>
                                        </p:attrNameLst>
                                      </p:cBhvr>
                                      <p:tavLst>
                                        <p:tav tm="0">
                                          <p:val>
                                            <p:strVal val="1+(6*min(max(#ppt_w*#ppt_h,.3),1)-7.4)/-.7*#ppt_h/2"/>
                                          </p:val>
                                        </p:tav>
                                        <p:tav tm="100000">
                                          <p:val>
                                            <p:strVal val="#ppt_y"/>
                                          </p:val>
                                        </p:tav>
                                      </p:tavLst>
                                    </p:anim>
                                  </p:childTnLst>
                                </p:cTn>
                              </p:par>
                            </p:childTnLst>
                          </p:cTn>
                        </p:par>
                        <p:par>
                          <p:cTn id="56" fill="hold">
                            <p:stCondLst>
                              <p:cond delay="1650"/>
                            </p:stCondLst>
                            <p:childTnLst>
                              <p:par>
                                <p:cTn id="57" presetID="23" presetClass="entr" presetSubtype="36"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150" fill="hold"/>
                                        <p:tgtEl>
                                          <p:spTgt spid="8"/>
                                        </p:tgtEl>
                                        <p:attrNameLst>
                                          <p:attrName>ppt_w</p:attrName>
                                        </p:attrNameLst>
                                      </p:cBhvr>
                                      <p:tavLst>
                                        <p:tav tm="0">
                                          <p:val>
                                            <p:strVal val="(6*min(max(#ppt_w*#ppt_h,.3),1)-7.4)/-.7*#ppt_w"/>
                                          </p:val>
                                        </p:tav>
                                        <p:tav tm="100000">
                                          <p:val>
                                            <p:strVal val="#ppt_w"/>
                                          </p:val>
                                        </p:tav>
                                      </p:tavLst>
                                    </p:anim>
                                    <p:anim calcmode="lin" valueType="num">
                                      <p:cBhvr>
                                        <p:cTn id="60" dur="150" fill="hold"/>
                                        <p:tgtEl>
                                          <p:spTgt spid="8"/>
                                        </p:tgtEl>
                                        <p:attrNameLst>
                                          <p:attrName>ppt_h</p:attrName>
                                        </p:attrNameLst>
                                      </p:cBhvr>
                                      <p:tavLst>
                                        <p:tav tm="0">
                                          <p:val>
                                            <p:strVal val="(6*min(max(#ppt_w*#ppt_h,.3),1)-7.4)/-.7*#ppt_h"/>
                                          </p:val>
                                        </p:tav>
                                        <p:tav tm="100000">
                                          <p:val>
                                            <p:strVal val="#ppt_h"/>
                                          </p:val>
                                        </p:tav>
                                      </p:tavLst>
                                    </p:anim>
                                    <p:anim calcmode="lin" valueType="num">
                                      <p:cBhvr>
                                        <p:cTn id="61" dur="150" fill="hold"/>
                                        <p:tgtEl>
                                          <p:spTgt spid="8"/>
                                        </p:tgtEl>
                                        <p:attrNameLst>
                                          <p:attrName>ppt_x</p:attrName>
                                        </p:attrNameLst>
                                      </p:cBhvr>
                                      <p:tavLst>
                                        <p:tav tm="0">
                                          <p:val>
                                            <p:fltVal val="0.5"/>
                                          </p:val>
                                        </p:tav>
                                        <p:tav tm="100000">
                                          <p:val>
                                            <p:strVal val="#ppt_x"/>
                                          </p:val>
                                        </p:tav>
                                      </p:tavLst>
                                    </p:anim>
                                    <p:anim calcmode="lin" valueType="num">
                                      <p:cBhvr>
                                        <p:cTn id="62" dur="150" fill="hold"/>
                                        <p:tgtEl>
                                          <p:spTgt spid="8"/>
                                        </p:tgtEl>
                                        <p:attrNameLst>
                                          <p:attrName>ppt_y</p:attrName>
                                        </p:attrNameLst>
                                      </p:cBhvr>
                                      <p:tavLst>
                                        <p:tav tm="0">
                                          <p:val>
                                            <p:strVal val="1+(6*min(max(#ppt_w*#ppt_h,.3),1)-7.4)/-.7*#ppt_h/2"/>
                                          </p:val>
                                        </p:tav>
                                        <p:tav tm="100000">
                                          <p:val>
                                            <p:strVal val="#ppt_y"/>
                                          </p:val>
                                        </p:tav>
                                      </p:tavLst>
                                    </p:anim>
                                  </p:childTnLst>
                                </p:cTn>
                              </p:par>
                            </p:childTnLst>
                          </p:cTn>
                        </p:par>
                        <p:par>
                          <p:cTn id="63" fill="hold">
                            <p:stCondLst>
                              <p:cond delay="1800"/>
                            </p:stCondLst>
                            <p:childTnLst>
                              <p:par>
                                <p:cTn id="64" presetID="23" presetClass="entr" presetSubtype="36"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150" fill="hold"/>
                                        <p:tgtEl>
                                          <p:spTgt spid="9"/>
                                        </p:tgtEl>
                                        <p:attrNameLst>
                                          <p:attrName>ppt_w</p:attrName>
                                        </p:attrNameLst>
                                      </p:cBhvr>
                                      <p:tavLst>
                                        <p:tav tm="0">
                                          <p:val>
                                            <p:strVal val="(6*min(max(#ppt_w*#ppt_h,.3),1)-7.4)/-.7*#ppt_w"/>
                                          </p:val>
                                        </p:tav>
                                        <p:tav tm="100000">
                                          <p:val>
                                            <p:strVal val="#ppt_w"/>
                                          </p:val>
                                        </p:tav>
                                      </p:tavLst>
                                    </p:anim>
                                    <p:anim calcmode="lin" valueType="num">
                                      <p:cBhvr>
                                        <p:cTn id="67" dur="150" fill="hold"/>
                                        <p:tgtEl>
                                          <p:spTgt spid="9"/>
                                        </p:tgtEl>
                                        <p:attrNameLst>
                                          <p:attrName>ppt_h</p:attrName>
                                        </p:attrNameLst>
                                      </p:cBhvr>
                                      <p:tavLst>
                                        <p:tav tm="0">
                                          <p:val>
                                            <p:strVal val="(6*min(max(#ppt_w*#ppt_h,.3),1)-7.4)/-.7*#ppt_h"/>
                                          </p:val>
                                        </p:tav>
                                        <p:tav tm="100000">
                                          <p:val>
                                            <p:strVal val="#ppt_h"/>
                                          </p:val>
                                        </p:tav>
                                      </p:tavLst>
                                    </p:anim>
                                    <p:anim calcmode="lin" valueType="num">
                                      <p:cBhvr>
                                        <p:cTn id="68" dur="150" fill="hold"/>
                                        <p:tgtEl>
                                          <p:spTgt spid="9"/>
                                        </p:tgtEl>
                                        <p:attrNameLst>
                                          <p:attrName>ppt_x</p:attrName>
                                        </p:attrNameLst>
                                      </p:cBhvr>
                                      <p:tavLst>
                                        <p:tav tm="0">
                                          <p:val>
                                            <p:fltVal val="0.5"/>
                                          </p:val>
                                        </p:tav>
                                        <p:tav tm="100000">
                                          <p:val>
                                            <p:strVal val="#ppt_x"/>
                                          </p:val>
                                        </p:tav>
                                      </p:tavLst>
                                    </p:anim>
                                    <p:anim calcmode="lin" valueType="num">
                                      <p:cBhvr>
                                        <p:cTn id="69" dur="15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70" fill="hold">
                            <p:stCondLst>
                              <p:cond delay="1950"/>
                            </p:stCondLst>
                            <p:childTnLst>
                              <p:par>
                                <p:cTn id="71" presetID="23" presetClass="entr" presetSubtype="36"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p:cTn id="73" dur="150" fill="hold"/>
                                        <p:tgtEl>
                                          <p:spTgt spid="10"/>
                                        </p:tgtEl>
                                        <p:attrNameLst>
                                          <p:attrName>ppt_w</p:attrName>
                                        </p:attrNameLst>
                                      </p:cBhvr>
                                      <p:tavLst>
                                        <p:tav tm="0">
                                          <p:val>
                                            <p:strVal val="(6*min(max(#ppt_w*#ppt_h,.3),1)-7.4)/-.7*#ppt_w"/>
                                          </p:val>
                                        </p:tav>
                                        <p:tav tm="100000">
                                          <p:val>
                                            <p:strVal val="#ppt_w"/>
                                          </p:val>
                                        </p:tav>
                                      </p:tavLst>
                                    </p:anim>
                                    <p:anim calcmode="lin" valueType="num">
                                      <p:cBhvr>
                                        <p:cTn id="74" dur="150" fill="hold"/>
                                        <p:tgtEl>
                                          <p:spTgt spid="10"/>
                                        </p:tgtEl>
                                        <p:attrNameLst>
                                          <p:attrName>ppt_h</p:attrName>
                                        </p:attrNameLst>
                                      </p:cBhvr>
                                      <p:tavLst>
                                        <p:tav tm="0">
                                          <p:val>
                                            <p:strVal val="(6*min(max(#ppt_w*#ppt_h,.3),1)-7.4)/-.7*#ppt_h"/>
                                          </p:val>
                                        </p:tav>
                                        <p:tav tm="100000">
                                          <p:val>
                                            <p:strVal val="#ppt_h"/>
                                          </p:val>
                                        </p:tav>
                                      </p:tavLst>
                                    </p:anim>
                                    <p:anim calcmode="lin" valueType="num">
                                      <p:cBhvr>
                                        <p:cTn id="75" dur="150" fill="hold"/>
                                        <p:tgtEl>
                                          <p:spTgt spid="10"/>
                                        </p:tgtEl>
                                        <p:attrNameLst>
                                          <p:attrName>ppt_x</p:attrName>
                                        </p:attrNameLst>
                                      </p:cBhvr>
                                      <p:tavLst>
                                        <p:tav tm="0">
                                          <p:val>
                                            <p:fltVal val="0.5"/>
                                          </p:val>
                                        </p:tav>
                                        <p:tav tm="100000">
                                          <p:val>
                                            <p:strVal val="#ppt_x"/>
                                          </p:val>
                                        </p:tav>
                                      </p:tavLst>
                                    </p:anim>
                                    <p:anim calcmode="lin" valueType="num">
                                      <p:cBhvr>
                                        <p:cTn id="76" dur="15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77" fill="hold">
                            <p:stCondLst>
                              <p:cond delay="2100"/>
                            </p:stCondLst>
                            <p:childTnLst>
                              <p:par>
                                <p:cTn id="78" presetID="23" presetClass="entr" presetSubtype="36"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150" fill="hold"/>
                                        <p:tgtEl>
                                          <p:spTgt spid="11"/>
                                        </p:tgtEl>
                                        <p:attrNameLst>
                                          <p:attrName>ppt_w</p:attrName>
                                        </p:attrNameLst>
                                      </p:cBhvr>
                                      <p:tavLst>
                                        <p:tav tm="0">
                                          <p:val>
                                            <p:strVal val="(6*min(max(#ppt_w*#ppt_h,.3),1)-7.4)/-.7*#ppt_w"/>
                                          </p:val>
                                        </p:tav>
                                        <p:tav tm="100000">
                                          <p:val>
                                            <p:strVal val="#ppt_w"/>
                                          </p:val>
                                        </p:tav>
                                      </p:tavLst>
                                    </p:anim>
                                    <p:anim calcmode="lin" valueType="num">
                                      <p:cBhvr>
                                        <p:cTn id="81" dur="150" fill="hold"/>
                                        <p:tgtEl>
                                          <p:spTgt spid="11"/>
                                        </p:tgtEl>
                                        <p:attrNameLst>
                                          <p:attrName>ppt_h</p:attrName>
                                        </p:attrNameLst>
                                      </p:cBhvr>
                                      <p:tavLst>
                                        <p:tav tm="0">
                                          <p:val>
                                            <p:strVal val="(6*min(max(#ppt_w*#ppt_h,.3),1)-7.4)/-.7*#ppt_h"/>
                                          </p:val>
                                        </p:tav>
                                        <p:tav tm="100000">
                                          <p:val>
                                            <p:strVal val="#ppt_h"/>
                                          </p:val>
                                        </p:tav>
                                      </p:tavLst>
                                    </p:anim>
                                    <p:anim calcmode="lin" valueType="num">
                                      <p:cBhvr>
                                        <p:cTn id="82" dur="150" fill="hold"/>
                                        <p:tgtEl>
                                          <p:spTgt spid="11"/>
                                        </p:tgtEl>
                                        <p:attrNameLst>
                                          <p:attrName>ppt_x</p:attrName>
                                        </p:attrNameLst>
                                      </p:cBhvr>
                                      <p:tavLst>
                                        <p:tav tm="0">
                                          <p:val>
                                            <p:fltVal val="0.5"/>
                                          </p:val>
                                        </p:tav>
                                        <p:tav tm="100000">
                                          <p:val>
                                            <p:strVal val="#ppt_x"/>
                                          </p:val>
                                        </p:tav>
                                      </p:tavLst>
                                    </p:anim>
                                    <p:anim calcmode="lin" valueType="num">
                                      <p:cBhvr>
                                        <p:cTn id="83" dur="150" fill="hold"/>
                                        <p:tgtEl>
                                          <p:spTgt spid="11"/>
                                        </p:tgtEl>
                                        <p:attrNameLst>
                                          <p:attrName>ppt_y</p:attrName>
                                        </p:attrNameLst>
                                      </p:cBhvr>
                                      <p:tavLst>
                                        <p:tav tm="0">
                                          <p:val>
                                            <p:strVal val="1+(6*min(max(#ppt_w*#ppt_h,.3),1)-7.4)/-.7*#ppt_h/2"/>
                                          </p:val>
                                        </p:tav>
                                        <p:tav tm="100000">
                                          <p:val>
                                            <p:strVal val="#ppt_y"/>
                                          </p:val>
                                        </p:tav>
                                      </p:tavLst>
                                    </p:anim>
                                  </p:childTnLst>
                                </p:cTn>
                              </p:par>
                            </p:childTnLst>
                          </p:cTn>
                        </p:par>
                        <p:par>
                          <p:cTn id="84" fill="hold">
                            <p:stCondLst>
                              <p:cond delay="2250"/>
                            </p:stCondLst>
                            <p:childTnLst>
                              <p:par>
                                <p:cTn id="85" presetID="23" presetClass="entr" presetSubtype="36"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150" fill="hold"/>
                                        <p:tgtEl>
                                          <p:spTgt spid="12"/>
                                        </p:tgtEl>
                                        <p:attrNameLst>
                                          <p:attrName>ppt_w</p:attrName>
                                        </p:attrNameLst>
                                      </p:cBhvr>
                                      <p:tavLst>
                                        <p:tav tm="0">
                                          <p:val>
                                            <p:strVal val="(6*min(max(#ppt_w*#ppt_h,.3),1)-7.4)/-.7*#ppt_w"/>
                                          </p:val>
                                        </p:tav>
                                        <p:tav tm="100000">
                                          <p:val>
                                            <p:strVal val="#ppt_w"/>
                                          </p:val>
                                        </p:tav>
                                      </p:tavLst>
                                    </p:anim>
                                    <p:anim calcmode="lin" valueType="num">
                                      <p:cBhvr>
                                        <p:cTn id="88" dur="150" fill="hold"/>
                                        <p:tgtEl>
                                          <p:spTgt spid="12"/>
                                        </p:tgtEl>
                                        <p:attrNameLst>
                                          <p:attrName>ppt_h</p:attrName>
                                        </p:attrNameLst>
                                      </p:cBhvr>
                                      <p:tavLst>
                                        <p:tav tm="0">
                                          <p:val>
                                            <p:strVal val="(6*min(max(#ppt_w*#ppt_h,.3),1)-7.4)/-.7*#ppt_h"/>
                                          </p:val>
                                        </p:tav>
                                        <p:tav tm="100000">
                                          <p:val>
                                            <p:strVal val="#ppt_h"/>
                                          </p:val>
                                        </p:tav>
                                      </p:tavLst>
                                    </p:anim>
                                    <p:anim calcmode="lin" valueType="num">
                                      <p:cBhvr>
                                        <p:cTn id="89" dur="150" fill="hold"/>
                                        <p:tgtEl>
                                          <p:spTgt spid="12"/>
                                        </p:tgtEl>
                                        <p:attrNameLst>
                                          <p:attrName>ppt_x</p:attrName>
                                        </p:attrNameLst>
                                      </p:cBhvr>
                                      <p:tavLst>
                                        <p:tav tm="0">
                                          <p:val>
                                            <p:fltVal val="0.5"/>
                                          </p:val>
                                        </p:tav>
                                        <p:tav tm="100000">
                                          <p:val>
                                            <p:strVal val="#ppt_x"/>
                                          </p:val>
                                        </p:tav>
                                      </p:tavLst>
                                    </p:anim>
                                    <p:anim calcmode="lin" valueType="num">
                                      <p:cBhvr>
                                        <p:cTn id="90" dur="15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91" fill="hold">
                            <p:stCondLst>
                              <p:cond delay="2400"/>
                            </p:stCondLst>
                            <p:childTnLst>
                              <p:par>
                                <p:cTn id="92" presetID="23" presetClass="entr" presetSubtype="36" fill="hold" grpId="0" nodeType="after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p:cTn id="94" dur="150" fill="hold"/>
                                        <p:tgtEl>
                                          <p:spTgt spid="13"/>
                                        </p:tgtEl>
                                        <p:attrNameLst>
                                          <p:attrName>ppt_w</p:attrName>
                                        </p:attrNameLst>
                                      </p:cBhvr>
                                      <p:tavLst>
                                        <p:tav tm="0">
                                          <p:val>
                                            <p:strVal val="(6*min(max(#ppt_w*#ppt_h,.3),1)-7.4)/-.7*#ppt_w"/>
                                          </p:val>
                                        </p:tav>
                                        <p:tav tm="100000">
                                          <p:val>
                                            <p:strVal val="#ppt_w"/>
                                          </p:val>
                                        </p:tav>
                                      </p:tavLst>
                                    </p:anim>
                                    <p:anim calcmode="lin" valueType="num">
                                      <p:cBhvr>
                                        <p:cTn id="95" dur="150" fill="hold"/>
                                        <p:tgtEl>
                                          <p:spTgt spid="13"/>
                                        </p:tgtEl>
                                        <p:attrNameLst>
                                          <p:attrName>ppt_h</p:attrName>
                                        </p:attrNameLst>
                                      </p:cBhvr>
                                      <p:tavLst>
                                        <p:tav tm="0">
                                          <p:val>
                                            <p:strVal val="(6*min(max(#ppt_w*#ppt_h,.3),1)-7.4)/-.7*#ppt_h"/>
                                          </p:val>
                                        </p:tav>
                                        <p:tav tm="100000">
                                          <p:val>
                                            <p:strVal val="#ppt_h"/>
                                          </p:val>
                                        </p:tav>
                                      </p:tavLst>
                                    </p:anim>
                                    <p:anim calcmode="lin" valueType="num">
                                      <p:cBhvr>
                                        <p:cTn id="96" dur="150" fill="hold"/>
                                        <p:tgtEl>
                                          <p:spTgt spid="13"/>
                                        </p:tgtEl>
                                        <p:attrNameLst>
                                          <p:attrName>ppt_x</p:attrName>
                                        </p:attrNameLst>
                                      </p:cBhvr>
                                      <p:tavLst>
                                        <p:tav tm="0">
                                          <p:val>
                                            <p:fltVal val="0.5"/>
                                          </p:val>
                                        </p:tav>
                                        <p:tav tm="100000">
                                          <p:val>
                                            <p:strVal val="#ppt_x"/>
                                          </p:val>
                                        </p:tav>
                                      </p:tavLst>
                                    </p:anim>
                                    <p:anim calcmode="lin" valueType="num">
                                      <p:cBhvr>
                                        <p:cTn id="97" dur="150" fill="hold"/>
                                        <p:tgtEl>
                                          <p:spTgt spid="13"/>
                                        </p:tgtEl>
                                        <p:attrNameLst>
                                          <p:attrName>ppt_y</p:attrName>
                                        </p:attrNameLst>
                                      </p:cBhvr>
                                      <p:tavLst>
                                        <p:tav tm="0">
                                          <p:val>
                                            <p:strVal val="1+(6*min(max(#ppt_w*#ppt_h,.3),1)-7.4)/-.7*#ppt_h/2"/>
                                          </p:val>
                                        </p:tav>
                                        <p:tav tm="100000">
                                          <p:val>
                                            <p:strVal val="#ppt_y"/>
                                          </p:val>
                                        </p:tav>
                                      </p:tavLst>
                                    </p:anim>
                                  </p:childTnLst>
                                </p:cTn>
                              </p:par>
                            </p:childTnLst>
                          </p:cTn>
                        </p:par>
                        <p:par>
                          <p:cTn id="98" fill="hold">
                            <p:stCondLst>
                              <p:cond delay="2550"/>
                            </p:stCondLst>
                            <p:childTnLst>
                              <p:par>
                                <p:cTn id="99" presetID="23" presetClass="entr" presetSubtype="36" fill="hold" grpId="0" nodeType="after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p:cTn id="101" dur="150" fill="hold"/>
                                        <p:tgtEl>
                                          <p:spTgt spid="14"/>
                                        </p:tgtEl>
                                        <p:attrNameLst>
                                          <p:attrName>ppt_w</p:attrName>
                                        </p:attrNameLst>
                                      </p:cBhvr>
                                      <p:tavLst>
                                        <p:tav tm="0">
                                          <p:val>
                                            <p:strVal val="(6*min(max(#ppt_w*#ppt_h,.3),1)-7.4)/-.7*#ppt_w"/>
                                          </p:val>
                                        </p:tav>
                                        <p:tav tm="100000">
                                          <p:val>
                                            <p:strVal val="#ppt_w"/>
                                          </p:val>
                                        </p:tav>
                                      </p:tavLst>
                                    </p:anim>
                                    <p:anim calcmode="lin" valueType="num">
                                      <p:cBhvr>
                                        <p:cTn id="102" dur="150" fill="hold"/>
                                        <p:tgtEl>
                                          <p:spTgt spid="14"/>
                                        </p:tgtEl>
                                        <p:attrNameLst>
                                          <p:attrName>ppt_h</p:attrName>
                                        </p:attrNameLst>
                                      </p:cBhvr>
                                      <p:tavLst>
                                        <p:tav tm="0">
                                          <p:val>
                                            <p:strVal val="(6*min(max(#ppt_w*#ppt_h,.3),1)-7.4)/-.7*#ppt_h"/>
                                          </p:val>
                                        </p:tav>
                                        <p:tav tm="100000">
                                          <p:val>
                                            <p:strVal val="#ppt_h"/>
                                          </p:val>
                                        </p:tav>
                                      </p:tavLst>
                                    </p:anim>
                                    <p:anim calcmode="lin" valueType="num">
                                      <p:cBhvr>
                                        <p:cTn id="103" dur="150" fill="hold"/>
                                        <p:tgtEl>
                                          <p:spTgt spid="14"/>
                                        </p:tgtEl>
                                        <p:attrNameLst>
                                          <p:attrName>ppt_x</p:attrName>
                                        </p:attrNameLst>
                                      </p:cBhvr>
                                      <p:tavLst>
                                        <p:tav tm="0">
                                          <p:val>
                                            <p:fltVal val="0.5"/>
                                          </p:val>
                                        </p:tav>
                                        <p:tav tm="100000">
                                          <p:val>
                                            <p:strVal val="#ppt_x"/>
                                          </p:val>
                                        </p:tav>
                                      </p:tavLst>
                                    </p:anim>
                                    <p:anim calcmode="lin" valueType="num">
                                      <p:cBhvr>
                                        <p:cTn id="104" dur="150" fill="hold"/>
                                        <p:tgtEl>
                                          <p:spTgt spid="14"/>
                                        </p:tgtEl>
                                        <p:attrNameLst>
                                          <p:attrName>ppt_y</p:attrName>
                                        </p:attrNameLst>
                                      </p:cBhvr>
                                      <p:tavLst>
                                        <p:tav tm="0">
                                          <p:val>
                                            <p:strVal val="1+(6*min(max(#ppt_w*#ppt_h,.3),1)-7.4)/-.7*#ppt_h/2"/>
                                          </p:val>
                                        </p:tav>
                                        <p:tav tm="100000">
                                          <p:val>
                                            <p:strVal val="#ppt_y"/>
                                          </p:val>
                                        </p:tav>
                                      </p:tavLst>
                                    </p:anim>
                                  </p:childTnLst>
                                </p:cTn>
                              </p:par>
                            </p:childTnLst>
                          </p:cTn>
                        </p:par>
                        <p:par>
                          <p:cTn id="105" fill="hold">
                            <p:stCondLst>
                              <p:cond delay="2700"/>
                            </p:stCondLst>
                            <p:childTnLst>
                              <p:par>
                                <p:cTn id="106" presetID="23" presetClass="entr" presetSubtype="36" fill="hold" grpId="0" nodeType="afterEffect">
                                  <p:stCondLst>
                                    <p:cond delay="0"/>
                                  </p:stCondLst>
                                  <p:childTnLst>
                                    <p:set>
                                      <p:cBhvr>
                                        <p:cTn id="107" dur="1" fill="hold">
                                          <p:stCondLst>
                                            <p:cond delay="0"/>
                                          </p:stCondLst>
                                        </p:cTn>
                                        <p:tgtEl>
                                          <p:spTgt spid="15"/>
                                        </p:tgtEl>
                                        <p:attrNameLst>
                                          <p:attrName>style.visibility</p:attrName>
                                        </p:attrNameLst>
                                      </p:cBhvr>
                                      <p:to>
                                        <p:strVal val="visible"/>
                                      </p:to>
                                    </p:set>
                                    <p:anim calcmode="lin" valueType="num">
                                      <p:cBhvr>
                                        <p:cTn id="108" dur="150" fill="hold"/>
                                        <p:tgtEl>
                                          <p:spTgt spid="15"/>
                                        </p:tgtEl>
                                        <p:attrNameLst>
                                          <p:attrName>ppt_w</p:attrName>
                                        </p:attrNameLst>
                                      </p:cBhvr>
                                      <p:tavLst>
                                        <p:tav tm="0">
                                          <p:val>
                                            <p:strVal val="(6*min(max(#ppt_w*#ppt_h,.3),1)-7.4)/-.7*#ppt_w"/>
                                          </p:val>
                                        </p:tav>
                                        <p:tav tm="100000">
                                          <p:val>
                                            <p:strVal val="#ppt_w"/>
                                          </p:val>
                                        </p:tav>
                                      </p:tavLst>
                                    </p:anim>
                                    <p:anim calcmode="lin" valueType="num">
                                      <p:cBhvr>
                                        <p:cTn id="109" dur="150" fill="hold"/>
                                        <p:tgtEl>
                                          <p:spTgt spid="15"/>
                                        </p:tgtEl>
                                        <p:attrNameLst>
                                          <p:attrName>ppt_h</p:attrName>
                                        </p:attrNameLst>
                                      </p:cBhvr>
                                      <p:tavLst>
                                        <p:tav tm="0">
                                          <p:val>
                                            <p:strVal val="(6*min(max(#ppt_w*#ppt_h,.3),1)-7.4)/-.7*#ppt_h"/>
                                          </p:val>
                                        </p:tav>
                                        <p:tav tm="100000">
                                          <p:val>
                                            <p:strVal val="#ppt_h"/>
                                          </p:val>
                                        </p:tav>
                                      </p:tavLst>
                                    </p:anim>
                                    <p:anim calcmode="lin" valueType="num">
                                      <p:cBhvr>
                                        <p:cTn id="110" dur="150" fill="hold"/>
                                        <p:tgtEl>
                                          <p:spTgt spid="15"/>
                                        </p:tgtEl>
                                        <p:attrNameLst>
                                          <p:attrName>ppt_x</p:attrName>
                                        </p:attrNameLst>
                                      </p:cBhvr>
                                      <p:tavLst>
                                        <p:tav tm="0">
                                          <p:val>
                                            <p:fltVal val="0.5"/>
                                          </p:val>
                                        </p:tav>
                                        <p:tav tm="100000">
                                          <p:val>
                                            <p:strVal val="#ppt_x"/>
                                          </p:val>
                                        </p:tav>
                                      </p:tavLst>
                                    </p:anim>
                                    <p:anim calcmode="lin" valueType="num">
                                      <p:cBhvr>
                                        <p:cTn id="111" dur="15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2" fill="hold">
                            <p:stCondLst>
                              <p:cond delay="2850"/>
                            </p:stCondLst>
                            <p:childTnLst>
                              <p:par>
                                <p:cTn id="113" presetID="23" presetClass="entr" presetSubtype="36" fill="hold" grpId="0" nodeType="afterEffect">
                                  <p:stCondLst>
                                    <p:cond delay="0"/>
                                  </p:stCondLst>
                                  <p:childTnLst>
                                    <p:set>
                                      <p:cBhvr>
                                        <p:cTn id="114" dur="1" fill="hold">
                                          <p:stCondLst>
                                            <p:cond delay="0"/>
                                          </p:stCondLst>
                                        </p:cTn>
                                        <p:tgtEl>
                                          <p:spTgt spid="16"/>
                                        </p:tgtEl>
                                        <p:attrNameLst>
                                          <p:attrName>style.visibility</p:attrName>
                                        </p:attrNameLst>
                                      </p:cBhvr>
                                      <p:to>
                                        <p:strVal val="visible"/>
                                      </p:to>
                                    </p:set>
                                    <p:anim calcmode="lin" valueType="num">
                                      <p:cBhvr>
                                        <p:cTn id="115" dur="150" fill="hold"/>
                                        <p:tgtEl>
                                          <p:spTgt spid="16"/>
                                        </p:tgtEl>
                                        <p:attrNameLst>
                                          <p:attrName>ppt_w</p:attrName>
                                        </p:attrNameLst>
                                      </p:cBhvr>
                                      <p:tavLst>
                                        <p:tav tm="0">
                                          <p:val>
                                            <p:strVal val="(6*min(max(#ppt_w*#ppt_h,.3),1)-7.4)/-.7*#ppt_w"/>
                                          </p:val>
                                        </p:tav>
                                        <p:tav tm="100000">
                                          <p:val>
                                            <p:strVal val="#ppt_w"/>
                                          </p:val>
                                        </p:tav>
                                      </p:tavLst>
                                    </p:anim>
                                    <p:anim calcmode="lin" valueType="num">
                                      <p:cBhvr>
                                        <p:cTn id="116" dur="150" fill="hold"/>
                                        <p:tgtEl>
                                          <p:spTgt spid="16"/>
                                        </p:tgtEl>
                                        <p:attrNameLst>
                                          <p:attrName>ppt_h</p:attrName>
                                        </p:attrNameLst>
                                      </p:cBhvr>
                                      <p:tavLst>
                                        <p:tav tm="0">
                                          <p:val>
                                            <p:strVal val="(6*min(max(#ppt_w*#ppt_h,.3),1)-7.4)/-.7*#ppt_h"/>
                                          </p:val>
                                        </p:tav>
                                        <p:tav tm="100000">
                                          <p:val>
                                            <p:strVal val="#ppt_h"/>
                                          </p:val>
                                        </p:tav>
                                      </p:tavLst>
                                    </p:anim>
                                    <p:anim calcmode="lin" valueType="num">
                                      <p:cBhvr>
                                        <p:cTn id="117" dur="150" fill="hold"/>
                                        <p:tgtEl>
                                          <p:spTgt spid="16"/>
                                        </p:tgtEl>
                                        <p:attrNameLst>
                                          <p:attrName>ppt_x</p:attrName>
                                        </p:attrNameLst>
                                      </p:cBhvr>
                                      <p:tavLst>
                                        <p:tav tm="0">
                                          <p:val>
                                            <p:fltVal val="0.5"/>
                                          </p:val>
                                        </p:tav>
                                        <p:tav tm="100000">
                                          <p:val>
                                            <p:strVal val="#ppt_x"/>
                                          </p:val>
                                        </p:tav>
                                      </p:tavLst>
                                    </p:anim>
                                    <p:anim calcmode="lin" valueType="num">
                                      <p:cBhvr>
                                        <p:cTn id="118" dur="150" fill="hold"/>
                                        <p:tgtEl>
                                          <p:spTgt spid="16"/>
                                        </p:tgtEl>
                                        <p:attrNameLst>
                                          <p:attrName>ppt_y</p:attrName>
                                        </p:attrNameLst>
                                      </p:cBhvr>
                                      <p:tavLst>
                                        <p:tav tm="0">
                                          <p:val>
                                            <p:strVal val="1+(6*min(max(#ppt_w*#ppt_h,.3),1)-7.4)/-.7*#ppt_h/2"/>
                                          </p:val>
                                        </p:tav>
                                        <p:tav tm="100000">
                                          <p:val>
                                            <p:strVal val="#ppt_y"/>
                                          </p:val>
                                        </p:tav>
                                      </p:tavLst>
                                    </p:anim>
                                  </p:childTnLst>
                                </p:cTn>
                              </p:par>
                            </p:childTnLst>
                          </p:cTn>
                        </p:par>
                        <p:par>
                          <p:cTn id="119" fill="hold">
                            <p:stCondLst>
                              <p:cond delay="3000"/>
                            </p:stCondLst>
                            <p:childTnLst>
                              <p:par>
                                <p:cTn id="120" presetID="23" presetClass="entr" presetSubtype="36" fill="hold" grpId="0" nodeType="afterEffect">
                                  <p:stCondLst>
                                    <p:cond delay="0"/>
                                  </p:stCondLst>
                                  <p:childTnLst>
                                    <p:set>
                                      <p:cBhvr>
                                        <p:cTn id="121" dur="1" fill="hold">
                                          <p:stCondLst>
                                            <p:cond delay="0"/>
                                          </p:stCondLst>
                                        </p:cTn>
                                        <p:tgtEl>
                                          <p:spTgt spid="17"/>
                                        </p:tgtEl>
                                        <p:attrNameLst>
                                          <p:attrName>style.visibility</p:attrName>
                                        </p:attrNameLst>
                                      </p:cBhvr>
                                      <p:to>
                                        <p:strVal val="visible"/>
                                      </p:to>
                                    </p:set>
                                    <p:anim calcmode="lin" valueType="num">
                                      <p:cBhvr>
                                        <p:cTn id="122" dur="150" fill="hold"/>
                                        <p:tgtEl>
                                          <p:spTgt spid="17"/>
                                        </p:tgtEl>
                                        <p:attrNameLst>
                                          <p:attrName>ppt_w</p:attrName>
                                        </p:attrNameLst>
                                      </p:cBhvr>
                                      <p:tavLst>
                                        <p:tav tm="0">
                                          <p:val>
                                            <p:strVal val="(6*min(max(#ppt_w*#ppt_h,.3),1)-7.4)/-.7*#ppt_w"/>
                                          </p:val>
                                        </p:tav>
                                        <p:tav tm="100000">
                                          <p:val>
                                            <p:strVal val="#ppt_w"/>
                                          </p:val>
                                        </p:tav>
                                      </p:tavLst>
                                    </p:anim>
                                    <p:anim calcmode="lin" valueType="num">
                                      <p:cBhvr>
                                        <p:cTn id="123" dur="150" fill="hold"/>
                                        <p:tgtEl>
                                          <p:spTgt spid="17"/>
                                        </p:tgtEl>
                                        <p:attrNameLst>
                                          <p:attrName>ppt_h</p:attrName>
                                        </p:attrNameLst>
                                      </p:cBhvr>
                                      <p:tavLst>
                                        <p:tav tm="0">
                                          <p:val>
                                            <p:strVal val="(6*min(max(#ppt_w*#ppt_h,.3),1)-7.4)/-.7*#ppt_h"/>
                                          </p:val>
                                        </p:tav>
                                        <p:tav tm="100000">
                                          <p:val>
                                            <p:strVal val="#ppt_h"/>
                                          </p:val>
                                        </p:tav>
                                      </p:tavLst>
                                    </p:anim>
                                    <p:anim calcmode="lin" valueType="num">
                                      <p:cBhvr>
                                        <p:cTn id="124" dur="150" fill="hold"/>
                                        <p:tgtEl>
                                          <p:spTgt spid="17"/>
                                        </p:tgtEl>
                                        <p:attrNameLst>
                                          <p:attrName>ppt_x</p:attrName>
                                        </p:attrNameLst>
                                      </p:cBhvr>
                                      <p:tavLst>
                                        <p:tav tm="0">
                                          <p:val>
                                            <p:fltVal val="0.5"/>
                                          </p:val>
                                        </p:tav>
                                        <p:tav tm="100000">
                                          <p:val>
                                            <p:strVal val="#ppt_x"/>
                                          </p:val>
                                        </p:tav>
                                      </p:tavLst>
                                    </p:anim>
                                    <p:anim calcmode="lin" valueType="num">
                                      <p:cBhvr>
                                        <p:cTn id="125" dur="150" fill="hold"/>
                                        <p:tgtEl>
                                          <p:spTgt spid="17"/>
                                        </p:tgtEl>
                                        <p:attrNameLst>
                                          <p:attrName>ppt_y</p:attrName>
                                        </p:attrNameLst>
                                      </p:cBhvr>
                                      <p:tavLst>
                                        <p:tav tm="0">
                                          <p:val>
                                            <p:strVal val="1+(6*min(max(#ppt_w*#ppt_h,.3),1)-7.4)/-.7*#ppt_h/2"/>
                                          </p:val>
                                        </p:tav>
                                        <p:tav tm="100000">
                                          <p:val>
                                            <p:strVal val="#ppt_y"/>
                                          </p:val>
                                        </p:tav>
                                      </p:tavLst>
                                    </p:anim>
                                  </p:childTnLst>
                                </p:cTn>
                              </p:par>
                            </p:childTnLst>
                          </p:cTn>
                        </p:par>
                        <p:par>
                          <p:cTn id="126" fill="hold">
                            <p:stCondLst>
                              <p:cond delay="3150"/>
                            </p:stCondLst>
                            <p:childTnLst>
                              <p:par>
                                <p:cTn id="127" presetID="23" presetClass="entr" presetSubtype="36" fill="hold" grpId="0" nodeType="afterEffect">
                                  <p:stCondLst>
                                    <p:cond delay="0"/>
                                  </p:stCondLst>
                                  <p:childTnLst>
                                    <p:set>
                                      <p:cBhvr>
                                        <p:cTn id="128" dur="1" fill="hold">
                                          <p:stCondLst>
                                            <p:cond delay="0"/>
                                          </p:stCondLst>
                                        </p:cTn>
                                        <p:tgtEl>
                                          <p:spTgt spid="56"/>
                                        </p:tgtEl>
                                        <p:attrNameLst>
                                          <p:attrName>style.visibility</p:attrName>
                                        </p:attrNameLst>
                                      </p:cBhvr>
                                      <p:to>
                                        <p:strVal val="visible"/>
                                      </p:to>
                                    </p:set>
                                    <p:anim calcmode="lin" valueType="num">
                                      <p:cBhvr>
                                        <p:cTn id="129" dur="150" fill="hold"/>
                                        <p:tgtEl>
                                          <p:spTgt spid="56"/>
                                        </p:tgtEl>
                                        <p:attrNameLst>
                                          <p:attrName>ppt_w</p:attrName>
                                        </p:attrNameLst>
                                      </p:cBhvr>
                                      <p:tavLst>
                                        <p:tav tm="0">
                                          <p:val>
                                            <p:strVal val="(6*min(max(#ppt_w*#ppt_h,.3),1)-7.4)/-.7*#ppt_w"/>
                                          </p:val>
                                        </p:tav>
                                        <p:tav tm="100000">
                                          <p:val>
                                            <p:strVal val="#ppt_w"/>
                                          </p:val>
                                        </p:tav>
                                      </p:tavLst>
                                    </p:anim>
                                    <p:anim calcmode="lin" valueType="num">
                                      <p:cBhvr>
                                        <p:cTn id="130" dur="150" fill="hold"/>
                                        <p:tgtEl>
                                          <p:spTgt spid="56"/>
                                        </p:tgtEl>
                                        <p:attrNameLst>
                                          <p:attrName>ppt_h</p:attrName>
                                        </p:attrNameLst>
                                      </p:cBhvr>
                                      <p:tavLst>
                                        <p:tav tm="0">
                                          <p:val>
                                            <p:strVal val="(6*min(max(#ppt_w*#ppt_h,.3),1)-7.4)/-.7*#ppt_h"/>
                                          </p:val>
                                        </p:tav>
                                        <p:tav tm="100000">
                                          <p:val>
                                            <p:strVal val="#ppt_h"/>
                                          </p:val>
                                        </p:tav>
                                      </p:tavLst>
                                    </p:anim>
                                    <p:anim calcmode="lin" valueType="num">
                                      <p:cBhvr>
                                        <p:cTn id="131" dur="150" fill="hold"/>
                                        <p:tgtEl>
                                          <p:spTgt spid="56"/>
                                        </p:tgtEl>
                                        <p:attrNameLst>
                                          <p:attrName>ppt_x</p:attrName>
                                        </p:attrNameLst>
                                      </p:cBhvr>
                                      <p:tavLst>
                                        <p:tav tm="0">
                                          <p:val>
                                            <p:fltVal val="0.5"/>
                                          </p:val>
                                        </p:tav>
                                        <p:tav tm="100000">
                                          <p:val>
                                            <p:strVal val="#ppt_x"/>
                                          </p:val>
                                        </p:tav>
                                      </p:tavLst>
                                    </p:anim>
                                    <p:anim calcmode="lin" valueType="num">
                                      <p:cBhvr>
                                        <p:cTn id="132" dur="150" fill="hold"/>
                                        <p:tgtEl>
                                          <p:spTgt spid="56"/>
                                        </p:tgtEl>
                                        <p:attrNameLst>
                                          <p:attrName>ppt_y</p:attrName>
                                        </p:attrNameLst>
                                      </p:cBhvr>
                                      <p:tavLst>
                                        <p:tav tm="0">
                                          <p:val>
                                            <p:strVal val="1+(6*min(max(#ppt_w*#ppt_h,.3),1)-7.4)/-.7*#ppt_h/2"/>
                                          </p:val>
                                        </p:tav>
                                        <p:tav tm="100000">
                                          <p:val>
                                            <p:strVal val="#ppt_y"/>
                                          </p:val>
                                        </p:tav>
                                      </p:tavLst>
                                    </p:anim>
                                  </p:childTnLst>
                                </p:cTn>
                              </p:par>
                            </p:childTnLst>
                          </p:cTn>
                        </p:par>
                        <p:par>
                          <p:cTn id="133" fill="hold">
                            <p:stCondLst>
                              <p:cond delay="3300"/>
                            </p:stCondLst>
                            <p:childTnLst>
                              <p:par>
                                <p:cTn id="134" presetID="23" presetClass="entr" presetSubtype="36" fill="hold" grpId="0" nodeType="afterEffect">
                                  <p:stCondLst>
                                    <p:cond delay="0"/>
                                  </p:stCondLst>
                                  <p:childTnLst>
                                    <p:set>
                                      <p:cBhvr>
                                        <p:cTn id="135" dur="1" fill="hold">
                                          <p:stCondLst>
                                            <p:cond delay="0"/>
                                          </p:stCondLst>
                                        </p:cTn>
                                        <p:tgtEl>
                                          <p:spTgt spid="59"/>
                                        </p:tgtEl>
                                        <p:attrNameLst>
                                          <p:attrName>style.visibility</p:attrName>
                                        </p:attrNameLst>
                                      </p:cBhvr>
                                      <p:to>
                                        <p:strVal val="visible"/>
                                      </p:to>
                                    </p:set>
                                    <p:anim calcmode="lin" valueType="num">
                                      <p:cBhvr>
                                        <p:cTn id="136" dur="150" fill="hold"/>
                                        <p:tgtEl>
                                          <p:spTgt spid="59"/>
                                        </p:tgtEl>
                                        <p:attrNameLst>
                                          <p:attrName>ppt_w</p:attrName>
                                        </p:attrNameLst>
                                      </p:cBhvr>
                                      <p:tavLst>
                                        <p:tav tm="0">
                                          <p:val>
                                            <p:strVal val="(6*min(max(#ppt_w*#ppt_h,.3),1)-7.4)/-.7*#ppt_w"/>
                                          </p:val>
                                        </p:tav>
                                        <p:tav tm="100000">
                                          <p:val>
                                            <p:strVal val="#ppt_w"/>
                                          </p:val>
                                        </p:tav>
                                      </p:tavLst>
                                    </p:anim>
                                    <p:anim calcmode="lin" valueType="num">
                                      <p:cBhvr>
                                        <p:cTn id="137" dur="150" fill="hold"/>
                                        <p:tgtEl>
                                          <p:spTgt spid="59"/>
                                        </p:tgtEl>
                                        <p:attrNameLst>
                                          <p:attrName>ppt_h</p:attrName>
                                        </p:attrNameLst>
                                      </p:cBhvr>
                                      <p:tavLst>
                                        <p:tav tm="0">
                                          <p:val>
                                            <p:strVal val="(6*min(max(#ppt_w*#ppt_h,.3),1)-7.4)/-.7*#ppt_h"/>
                                          </p:val>
                                        </p:tav>
                                        <p:tav tm="100000">
                                          <p:val>
                                            <p:strVal val="#ppt_h"/>
                                          </p:val>
                                        </p:tav>
                                      </p:tavLst>
                                    </p:anim>
                                    <p:anim calcmode="lin" valueType="num">
                                      <p:cBhvr>
                                        <p:cTn id="138" dur="150" fill="hold"/>
                                        <p:tgtEl>
                                          <p:spTgt spid="59"/>
                                        </p:tgtEl>
                                        <p:attrNameLst>
                                          <p:attrName>ppt_x</p:attrName>
                                        </p:attrNameLst>
                                      </p:cBhvr>
                                      <p:tavLst>
                                        <p:tav tm="0">
                                          <p:val>
                                            <p:fltVal val="0.5"/>
                                          </p:val>
                                        </p:tav>
                                        <p:tav tm="100000">
                                          <p:val>
                                            <p:strVal val="#ppt_x"/>
                                          </p:val>
                                        </p:tav>
                                      </p:tavLst>
                                    </p:anim>
                                    <p:anim calcmode="lin" valueType="num">
                                      <p:cBhvr>
                                        <p:cTn id="139" dur="150" fill="hold"/>
                                        <p:tgtEl>
                                          <p:spTgt spid="59"/>
                                        </p:tgtEl>
                                        <p:attrNameLst>
                                          <p:attrName>ppt_y</p:attrName>
                                        </p:attrNameLst>
                                      </p:cBhvr>
                                      <p:tavLst>
                                        <p:tav tm="0">
                                          <p:val>
                                            <p:strVal val="1+(6*min(max(#ppt_w*#ppt_h,.3),1)-7.4)/-.7*#ppt_h/2"/>
                                          </p:val>
                                        </p:tav>
                                        <p:tav tm="100000">
                                          <p:val>
                                            <p:strVal val="#ppt_y"/>
                                          </p:val>
                                        </p:tav>
                                      </p:tavLst>
                                    </p:anim>
                                  </p:childTnLst>
                                </p:cTn>
                              </p:par>
                            </p:childTnLst>
                          </p:cTn>
                        </p:par>
                        <p:par>
                          <p:cTn id="140" fill="hold">
                            <p:stCondLst>
                              <p:cond delay="3450"/>
                            </p:stCondLst>
                            <p:childTnLst>
                              <p:par>
                                <p:cTn id="141" presetID="23" presetClass="entr" presetSubtype="36" fill="hold" grpId="0" nodeType="afterEffect">
                                  <p:stCondLst>
                                    <p:cond delay="0"/>
                                  </p:stCondLst>
                                  <p:childTnLst>
                                    <p:set>
                                      <p:cBhvr>
                                        <p:cTn id="142" dur="1" fill="hold">
                                          <p:stCondLst>
                                            <p:cond delay="0"/>
                                          </p:stCondLst>
                                        </p:cTn>
                                        <p:tgtEl>
                                          <p:spTgt spid="62"/>
                                        </p:tgtEl>
                                        <p:attrNameLst>
                                          <p:attrName>style.visibility</p:attrName>
                                        </p:attrNameLst>
                                      </p:cBhvr>
                                      <p:to>
                                        <p:strVal val="visible"/>
                                      </p:to>
                                    </p:set>
                                    <p:anim calcmode="lin" valueType="num">
                                      <p:cBhvr>
                                        <p:cTn id="143" dur="150" fill="hold"/>
                                        <p:tgtEl>
                                          <p:spTgt spid="62"/>
                                        </p:tgtEl>
                                        <p:attrNameLst>
                                          <p:attrName>ppt_w</p:attrName>
                                        </p:attrNameLst>
                                      </p:cBhvr>
                                      <p:tavLst>
                                        <p:tav tm="0">
                                          <p:val>
                                            <p:strVal val="(6*min(max(#ppt_w*#ppt_h,.3),1)-7.4)/-.7*#ppt_w"/>
                                          </p:val>
                                        </p:tav>
                                        <p:tav tm="100000">
                                          <p:val>
                                            <p:strVal val="#ppt_w"/>
                                          </p:val>
                                        </p:tav>
                                      </p:tavLst>
                                    </p:anim>
                                    <p:anim calcmode="lin" valueType="num">
                                      <p:cBhvr>
                                        <p:cTn id="144" dur="150" fill="hold"/>
                                        <p:tgtEl>
                                          <p:spTgt spid="62"/>
                                        </p:tgtEl>
                                        <p:attrNameLst>
                                          <p:attrName>ppt_h</p:attrName>
                                        </p:attrNameLst>
                                      </p:cBhvr>
                                      <p:tavLst>
                                        <p:tav tm="0">
                                          <p:val>
                                            <p:strVal val="(6*min(max(#ppt_w*#ppt_h,.3),1)-7.4)/-.7*#ppt_h"/>
                                          </p:val>
                                        </p:tav>
                                        <p:tav tm="100000">
                                          <p:val>
                                            <p:strVal val="#ppt_h"/>
                                          </p:val>
                                        </p:tav>
                                      </p:tavLst>
                                    </p:anim>
                                    <p:anim calcmode="lin" valueType="num">
                                      <p:cBhvr>
                                        <p:cTn id="145" dur="150" fill="hold"/>
                                        <p:tgtEl>
                                          <p:spTgt spid="62"/>
                                        </p:tgtEl>
                                        <p:attrNameLst>
                                          <p:attrName>ppt_x</p:attrName>
                                        </p:attrNameLst>
                                      </p:cBhvr>
                                      <p:tavLst>
                                        <p:tav tm="0">
                                          <p:val>
                                            <p:fltVal val="0.5"/>
                                          </p:val>
                                        </p:tav>
                                        <p:tav tm="100000">
                                          <p:val>
                                            <p:strVal val="#ppt_x"/>
                                          </p:val>
                                        </p:tav>
                                      </p:tavLst>
                                    </p:anim>
                                    <p:anim calcmode="lin" valueType="num">
                                      <p:cBhvr>
                                        <p:cTn id="146" dur="150" fill="hold"/>
                                        <p:tgtEl>
                                          <p:spTgt spid="62"/>
                                        </p:tgtEl>
                                        <p:attrNameLst>
                                          <p:attrName>ppt_y</p:attrName>
                                        </p:attrNameLst>
                                      </p:cBhvr>
                                      <p:tavLst>
                                        <p:tav tm="0">
                                          <p:val>
                                            <p:strVal val="1+(6*min(max(#ppt_w*#ppt_h,.3),1)-7.4)/-.7*#ppt_h/2"/>
                                          </p:val>
                                        </p:tav>
                                        <p:tav tm="100000">
                                          <p:val>
                                            <p:strVal val="#ppt_y"/>
                                          </p:val>
                                        </p:tav>
                                      </p:tavLst>
                                    </p:anim>
                                  </p:childTnLst>
                                </p:cTn>
                              </p:par>
                            </p:childTnLst>
                          </p:cTn>
                        </p:par>
                        <p:par>
                          <p:cTn id="147" fill="hold">
                            <p:stCondLst>
                              <p:cond delay="3600"/>
                            </p:stCondLst>
                            <p:childTnLst>
                              <p:par>
                                <p:cTn id="148" presetID="53" presetClass="entr" presetSubtype="16" fill="hold" grpId="0" nodeType="afterEffect">
                                  <p:stCondLst>
                                    <p:cond delay="0"/>
                                  </p:stCondLst>
                                  <p:childTnLst>
                                    <p:set>
                                      <p:cBhvr>
                                        <p:cTn id="149" dur="1" fill="hold">
                                          <p:stCondLst>
                                            <p:cond delay="0"/>
                                          </p:stCondLst>
                                        </p:cTn>
                                        <p:tgtEl>
                                          <p:spTgt spid="51"/>
                                        </p:tgtEl>
                                        <p:attrNameLst>
                                          <p:attrName>style.visibility</p:attrName>
                                        </p:attrNameLst>
                                      </p:cBhvr>
                                      <p:to>
                                        <p:strVal val="visible"/>
                                      </p:to>
                                    </p:set>
                                    <p:anim calcmode="lin" valueType="num">
                                      <p:cBhvr>
                                        <p:cTn id="150" dur="500" fill="hold"/>
                                        <p:tgtEl>
                                          <p:spTgt spid="51"/>
                                        </p:tgtEl>
                                        <p:attrNameLst>
                                          <p:attrName>ppt_w</p:attrName>
                                        </p:attrNameLst>
                                      </p:cBhvr>
                                      <p:tavLst>
                                        <p:tav tm="0">
                                          <p:val>
                                            <p:fltVal val="0"/>
                                          </p:val>
                                        </p:tav>
                                        <p:tav tm="100000">
                                          <p:val>
                                            <p:strVal val="#ppt_w"/>
                                          </p:val>
                                        </p:tav>
                                      </p:tavLst>
                                    </p:anim>
                                    <p:anim calcmode="lin" valueType="num">
                                      <p:cBhvr>
                                        <p:cTn id="151" dur="500" fill="hold"/>
                                        <p:tgtEl>
                                          <p:spTgt spid="51"/>
                                        </p:tgtEl>
                                        <p:attrNameLst>
                                          <p:attrName>ppt_h</p:attrName>
                                        </p:attrNameLst>
                                      </p:cBhvr>
                                      <p:tavLst>
                                        <p:tav tm="0">
                                          <p:val>
                                            <p:fltVal val="0"/>
                                          </p:val>
                                        </p:tav>
                                        <p:tav tm="100000">
                                          <p:val>
                                            <p:strVal val="#ppt_h"/>
                                          </p:val>
                                        </p:tav>
                                      </p:tavLst>
                                    </p:anim>
                                    <p:animEffect transition="in" filter="fade">
                                      <p:cBhvr>
                                        <p:cTn id="152" dur="500"/>
                                        <p:tgtEl>
                                          <p:spTgt spid="51"/>
                                        </p:tgtEl>
                                      </p:cBhvr>
                                    </p:animEffect>
                                  </p:childTnLst>
                                </p:cTn>
                              </p:par>
                            </p:childTnLst>
                          </p:cTn>
                        </p:par>
                        <p:par>
                          <p:cTn id="153" fill="hold">
                            <p:stCondLst>
                              <p:cond delay="4100"/>
                            </p:stCondLst>
                            <p:childTnLst>
                              <p:par>
                                <p:cTn id="154" presetID="10" presetClass="entr" presetSubtype="0" fill="hold" grpId="0" nodeType="afterEffect">
                                  <p:stCondLst>
                                    <p:cond delay="0"/>
                                  </p:stCondLst>
                                  <p:childTnLst>
                                    <p:set>
                                      <p:cBhvr>
                                        <p:cTn id="155" dur="1" fill="hold">
                                          <p:stCondLst>
                                            <p:cond delay="0"/>
                                          </p:stCondLst>
                                        </p:cTn>
                                        <p:tgtEl>
                                          <p:spTgt spid="54"/>
                                        </p:tgtEl>
                                        <p:attrNameLst>
                                          <p:attrName>style.visibility</p:attrName>
                                        </p:attrNameLst>
                                      </p:cBhvr>
                                      <p:to>
                                        <p:strVal val="visible"/>
                                      </p:to>
                                    </p:set>
                                    <p:animEffect transition="in" filter="fade">
                                      <p:cBhvr>
                                        <p:cTn id="156" dur="500"/>
                                        <p:tgtEl>
                                          <p:spTgt spid="54"/>
                                        </p:tgtEl>
                                      </p:cBhvr>
                                    </p:animEffect>
                                  </p:childTnLst>
                                </p:cTn>
                              </p:par>
                            </p:childTnLst>
                          </p:cTn>
                        </p:par>
                        <p:par>
                          <p:cTn id="157" fill="hold">
                            <p:stCondLst>
                              <p:cond delay="4600"/>
                            </p:stCondLst>
                            <p:childTnLst>
                              <p:par>
                                <p:cTn id="158" presetID="23" presetClass="entr" presetSubtype="36" fill="hold" grpId="0" nodeType="afterEffect">
                                  <p:stCondLst>
                                    <p:cond delay="0"/>
                                  </p:stCondLst>
                                  <p:childTnLst>
                                    <p:set>
                                      <p:cBhvr>
                                        <p:cTn id="159" dur="1" fill="hold">
                                          <p:stCondLst>
                                            <p:cond delay="0"/>
                                          </p:stCondLst>
                                        </p:cTn>
                                        <p:tgtEl>
                                          <p:spTgt spid="18"/>
                                        </p:tgtEl>
                                        <p:attrNameLst>
                                          <p:attrName>style.visibility</p:attrName>
                                        </p:attrNameLst>
                                      </p:cBhvr>
                                      <p:to>
                                        <p:strVal val="visible"/>
                                      </p:to>
                                    </p:set>
                                    <p:anim calcmode="lin" valueType="num">
                                      <p:cBhvr>
                                        <p:cTn id="160" dur="150" fill="hold"/>
                                        <p:tgtEl>
                                          <p:spTgt spid="18"/>
                                        </p:tgtEl>
                                        <p:attrNameLst>
                                          <p:attrName>ppt_w</p:attrName>
                                        </p:attrNameLst>
                                      </p:cBhvr>
                                      <p:tavLst>
                                        <p:tav tm="0">
                                          <p:val>
                                            <p:strVal val="(6*min(max(#ppt_w*#ppt_h,.3),1)-7.4)/-.7*#ppt_w"/>
                                          </p:val>
                                        </p:tav>
                                        <p:tav tm="100000">
                                          <p:val>
                                            <p:strVal val="#ppt_w"/>
                                          </p:val>
                                        </p:tav>
                                      </p:tavLst>
                                    </p:anim>
                                    <p:anim calcmode="lin" valueType="num">
                                      <p:cBhvr>
                                        <p:cTn id="161" dur="150" fill="hold"/>
                                        <p:tgtEl>
                                          <p:spTgt spid="18"/>
                                        </p:tgtEl>
                                        <p:attrNameLst>
                                          <p:attrName>ppt_h</p:attrName>
                                        </p:attrNameLst>
                                      </p:cBhvr>
                                      <p:tavLst>
                                        <p:tav tm="0">
                                          <p:val>
                                            <p:strVal val="(6*min(max(#ppt_w*#ppt_h,.3),1)-7.4)/-.7*#ppt_h"/>
                                          </p:val>
                                        </p:tav>
                                        <p:tav tm="100000">
                                          <p:val>
                                            <p:strVal val="#ppt_h"/>
                                          </p:val>
                                        </p:tav>
                                      </p:tavLst>
                                    </p:anim>
                                    <p:anim calcmode="lin" valueType="num">
                                      <p:cBhvr>
                                        <p:cTn id="162" dur="150" fill="hold"/>
                                        <p:tgtEl>
                                          <p:spTgt spid="18"/>
                                        </p:tgtEl>
                                        <p:attrNameLst>
                                          <p:attrName>ppt_x</p:attrName>
                                        </p:attrNameLst>
                                      </p:cBhvr>
                                      <p:tavLst>
                                        <p:tav tm="0">
                                          <p:val>
                                            <p:fltVal val="0.5"/>
                                          </p:val>
                                        </p:tav>
                                        <p:tav tm="100000">
                                          <p:val>
                                            <p:strVal val="#ppt_x"/>
                                          </p:val>
                                        </p:tav>
                                      </p:tavLst>
                                    </p:anim>
                                    <p:anim calcmode="lin" valueType="num">
                                      <p:cBhvr>
                                        <p:cTn id="163" dur="150" fill="hold"/>
                                        <p:tgtEl>
                                          <p:spTgt spid="18"/>
                                        </p:tgtEl>
                                        <p:attrNameLst>
                                          <p:attrName>ppt_y</p:attrName>
                                        </p:attrNameLst>
                                      </p:cBhvr>
                                      <p:tavLst>
                                        <p:tav tm="0">
                                          <p:val>
                                            <p:strVal val="1+(6*min(max(#ppt_w*#ppt_h,.3),1)-7.4)/-.7*#ppt_h/2"/>
                                          </p:val>
                                        </p:tav>
                                        <p:tav tm="100000">
                                          <p:val>
                                            <p:strVal val="#ppt_y"/>
                                          </p:val>
                                        </p:tav>
                                      </p:tavLst>
                                    </p:anim>
                                  </p:childTnLst>
                                </p:cTn>
                              </p:par>
                            </p:childTnLst>
                          </p:cTn>
                        </p:par>
                        <p:par>
                          <p:cTn id="164" fill="hold">
                            <p:stCondLst>
                              <p:cond delay="4750"/>
                            </p:stCondLst>
                            <p:childTnLst>
                              <p:par>
                                <p:cTn id="165" presetID="23" presetClass="entr" presetSubtype="36" fill="hold" grpId="0" nodeType="afterEffect">
                                  <p:stCondLst>
                                    <p:cond delay="0"/>
                                  </p:stCondLst>
                                  <p:childTnLst>
                                    <p:set>
                                      <p:cBhvr>
                                        <p:cTn id="166" dur="1" fill="hold">
                                          <p:stCondLst>
                                            <p:cond delay="0"/>
                                          </p:stCondLst>
                                        </p:cTn>
                                        <p:tgtEl>
                                          <p:spTgt spid="19"/>
                                        </p:tgtEl>
                                        <p:attrNameLst>
                                          <p:attrName>style.visibility</p:attrName>
                                        </p:attrNameLst>
                                      </p:cBhvr>
                                      <p:to>
                                        <p:strVal val="visible"/>
                                      </p:to>
                                    </p:set>
                                    <p:anim calcmode="lin" valueType="num">
                                      <p:cBhvr>
                                        <p:cTn id="167" dur="150" fill="hold"/>
                                        <p:tgtEl>
                                          <p:spTgt spid="19"/>
                                        </p:tgtEl>
                                        <p:attrNameLst>
                                          <p:attrName>ppt_w</p:attrName>
                                        </p:attrNameLst>
                                      </p:cBhvr>
                                      <p:tavLst>
                                        <p:tav tm="0">
                                          <p:val>
                                            <p:strVal val="(6*min(max(#ppt_w*#ppt_h,.3),1)-7.4)/-.7*#ppt_w"/>
                                          </p:val>
                                        </p:tav>
                                        <p:tav tm="100000">
                                          <p:val>
                                            <p:strVal val="#ppt_w"/>
                                          </p:val>
                                        </p:tav>
                                      </p:tavLst>
                                    </p:anim>
                                    <p:anim calcmode="lin" valueType="num">
                                      <p:cBhvr>
                                        <p:cTn id="168" dur="150" fill="hold"/>
                                        <p:tgtEl>
                                          <p:spTgt spid="19"/>
                                        </p:tgtEl>
                                        <p:attrNameLst>
                                          <p:attrName>ppt_h</p:attrName>
                                        </p:attrNameLst>
                                      </p:cBhvr>
                                      <p:tavLst>
                                        <p:tav tm="0">
                                          <p:val>
                                            <p:strVal val="(6*min(max(#ppt_w*#ppt_h,.3),1)-7.4)/-.7*#ppt_h"/>
                                          </p:val>
                                        </p:tav>
                                        <p:tav tm="100000">
                                          <p:val>
                                            <p:strVal val="#ppt_h"/>
                                          </p:val>
                                        </p:tav>
                                      </p:tavLst>
                                    </p:anim>
                                    <p:anim calcmode="lin" valueType="num">
                                      <p:cBhvr>
                                        <p:cTn id="169" dur="150" fill="hold"/>
                                        <p:tgtEl>
                                          <p:spTgt spid="19"/>
                                        </p:tgtEl>
                                        <p:attrNameLst>
                                          <p:attrName>ppt_x</p:attrName>
                                        </p:attrNameLst>
                                      </p:cBhvr>
                                      <p:tavLst>
                                        <p:tav tm="0">
                                          <p:val>
                                            <p:fltVal val="0.5"/>
                                          </p:val>
                                        </p:tav>
                                        <p:tav tm="100000">
                                          <p:val>
                                            <p:strVal val="#ppt_x"/>
                                          </p:val>
                                        </p:tav>
                                      </p:tavLst>
                                    </p:anim>
                                    <p:anim calcmode="lin" valueType="num">
                                      <p:cBhvr>
                                        <p:cTn id="170" dur="150" fill="hold"/>
                                        <p:tgtEl>
                                          <p:spTgt spid="19"/>
                                        </p:tgtEl>
                                        <p:attrNameLst>
                                          <p:attrName>ppt_y</p:attrName>
                                        </p:attrNameLst>
                                      </p:cBhvr>
                                      <p:tavLst>
                                        <p:tav tm="0">
                                          <p:val>
                                            <p:strVal val="1+(6*min(max(#ppt_w*#ppt_h,.3),1)-7.4)/-.7*#ppt_h/2"/>
                                          </p:val>
                                        </p:tav>
                                        <p:tav tm="100000">
                                          <p:val>
                                            <p:strVal val="#ppt_y"/>
                                          </p:val>
                                        </p:tav>
                                      </p:tavLst>
                                    </p:anim>
                                  </p:childTnLst>
                                </p:cTn>
                              </p:par>
                            </p:childTnLst>
                          </p:cTn>
                        </p:par>
                        <p:par>
                          <p:cTn id="171" fill="hold">
                            <p:stCondLst>
                              <p:cond delay="4900"/>
                            </p:stCondLst>
                            <p:childTnLst>
                              <p:par>
                                <p:cTn id="172" presetID="23" presetClass="entr" presetSubtype="36" fill="hold" grpId="0" nodeType="afterEffect">
                                  <p:stCondLst>
                                    <p:cond delay="0"/>
                                  </p:stCondLst>
                                  <p:childTnLst>
                                    <p:set>
                                      <p:cBhvr>
                                        <p:cTn id="173" dur="1" fill="hold">
                                          <p:stCondLst>
                                            <p:cond delay="0"/>
                                          </p:stCondLst>
                                        </p:cTn>
                                        <p:tgtEl>
                                          <p:spTgt spid="20"/>
                                        </p:tgtEl>
                                        <p:attrNameLst>
                                          <p:attrName>style.visibility</p:attrName>
                                        </p:attrNameLst>
                                      </p:cBhvr>
                                      <p:to>
                                        <p:strVal val="visible"/>
                                      </p:to>
                                    </p:set>
                                    <p:anim calcmode="lin" valueType="num">
                                      <p:cBhvr>
                                        <p:cTn id="174" dur="150" fill="hold"/>
                                        <p:tgtEl>
                                          <p:spTgt spid="20"/>
                                        </p:tgtEl>
                                        <p:attrNameLst>
                                          <p:attrName>ppt_w</p:attrName>
                                        </p:attrNameLst>
                                      </p:cBhvr>
                                      <p:tavLst>
                                        <p:tav tm="0">
                                          <p:val>
                                            <p:strVal val="(6*min(max(#ppt_w*#ppt_h,.3),1)-7.4)/-.7*#ppt_w"/>
                                          </p:val>
                                        </p:tav>
                                        <p:tav tm="100000">
                                          <p:val>
                                            <p:strVal val="#ppt_w"/>
                                          </p:val>
                                        </p:tav>
                                      </p:tavLst>
                                    </p:anim>
                                    <p:anim calcmode="lin" valueType="num">
                                      <p:cBhvr>
                                        <p:cTn id="175" dur="150" fill="hold"/>
                                        <p:tgtEl>
                                          <p:spTgt spid="20"/>
                                        </p:tgtEl>
                                        <p:attrNameLst>
                                          <p:attrName>ppt_h</p:attrName>
                                        </p:attrNameLst>
                                      </p:cBhvr>
                                      <p:tavLst>
                                        <p:tav tm="0">
                                          <p:val>
                                            <p:strVal val="(6*min(max(#ppt_w*#ppt_h,.3),1)-7.4)/-.7*#ppt_h"/>
                                          </p:val>
                                        </p:tav>
                                        <p:tav tm="100000">
                                          <p:val>
                                            <p:strVal val="#ppt_h"/>
                                          </p:val>
                                        </p:tav>
                                      </p:tavLst>
                                    </p:anim>
                                    <p:anim calcmode="lin" valueType="num">
                                      <p:cBhvr>
                                        <p:cTn id="176" dur="150" fill="hold"/>
                                        <p:tgtEl>
                                          <p:spTgt spid="20"/>
                                        </p:tgtEl>
                                        <p:attrNameLst>
                                          <p:attrName>ppt_x</p:attrName>
                                        </p:attrNameLst>
                                      </p:cBhvr>
                                      <p:tavLst>
                                        <p:tav tm="0">
                                          <p:val>
                                            <p:fltVal val="0.5"/>
                                          </p:val>
                                        </p:tav>
                                        <p:tav tm="100000">
                                          <p:val>
                                            <p:strVal val="#ppt_x"/>
                                          </p:val>
                                        </p:tav>
                                      </p:tavLst>
                                    </p:anim>
                                    <p:anim calcmode="lin" valueType="num">
                                      <p:cBhvr>
                                        <p:cTn id="177" dur="150" fill="hold"/>
                                        <p:tgtEl>
                                          <p:spTgt spid="20"/>
                                        </p:tgtEl>
                                        <p:attrNameLst>
                                          <p:attrName>ppt_y</p:attrName>
                                        </p:attrNameLst>
                                      </p:cBhvr>
                                      <p:tavLst>
                                        <p:tav tm="0">
                                          <p:val>
                                            <p:strVal val="1+(6*min(max(#ppt_w*#ppt_h,.3),1)-7.4)/-.7*#ppt_h/2"/>
                                          </p:val>
                                        </p:tav>
                                        <p:tav tm="100000">
                                          <p:val>
                                            <p:strVal val="#ppt_y"/>
                                          </p:val>
                                        </p:tav>
                                      </p:tavLst>
                                    </p:anim>
                                  </p:childTnLst>
                                </p:cTn>
                              </p:par>
                            </p:childTnLst>
                          </p:cTn>
                        </p:par>
                        <p:par>
                          <p:cTn id="178" fill="hold">
                            <p:stCondLst>
                              <p:cond delay="5050"/>
                            </p:stCondLst>
                            <p:childTnLst>
                              <p:par>
                                <p:cTn id="179" presetID="23" presetClass="entr" presetSubtype="36" fill="hold" grpId="0" nodeType="afterEffect">
                                  <p:stCondLst>
                                    <p:cond delay="0"/>
                                  </p:stCondLst>
                                  <p:childTnLst>
                                    <p:set>
                                      <p:cBhvr>
                                        <p:cTn id="180" dur="1" fill="hold">
                                          <p:stCondLst>
                                            <p:cond delay="0"/>
                                          </p:stCondLst>
                                        </p:cTn>
                                        <p:tgtEl>
                                          <p:spTgt spid="21"/>
                                        </p:tgtEl>
                                        <p:attrNameLst>
                                          <p:attrName>style.visibility</p:attrName>
                                        </p:attrNameLst>
                                      </p:cBhvr>
                                      <p:to>
                                        <p:strVal val="visible"/>
                                      </p:to>
                                    </p:set>
                                    <p:anim calcmode="lin" valueType="num">
                                      <p:cBhvr>
                                        <p:cTn id="181" dur="150" fill="hold"/>
                                        <p:tgtEl>
                                          <p:spTgt spid="21"/>
                                        </p:tgtEl>
                                        <p:attrNameLst>
                                          <p:attrName>ppt_w</p:attrName>
                                        </p:attrNameLst>
                                      </p:cBhvr>
                                      <p:tavLst>
                                        <p:tav tm="0">
                                          <p:val>
                                            <p:strVal val="(6*min(max(#ppt_w*#ppt_h,.3),1)-7.4)/-.7*#ppt_w"/>
                                          </p:val>
                                        </p:tav>
                                        <p:tav tm="100000">
                                          <p:val>
                                            <p:strVal val="#ppt_w"/>
                                          </p:val>
                                        </p:tav>
                                      </p:tavLst>
                                    </p:anim>
                                    <p:anim calcmode="lin" valueType="num">
                                      <p:cBhvr>
                                        <p:cTn id="182" dur="150" fill="hold"/>
                                        <p:tgtEl>
                                          <p:spTgt spid="21"/>
                                        </p:tgtEl>
                                        <p:attrNameLst>
                                          <p:attrName>ppt_h</p:attrName>
                                        </p:attrNameLst>
                                      </p:cBhvr>
                                      <p:tavLst>
                                        <p:tav tm="0">
                                          <p:val>
                                            <p:strVal val="(6*min(max(#ppt_w*#ppt_h,.3),1)-7.4)/-.7*#ppt_h"/>
                                          </p:val>
                                        </p:tav>
                                        <p:tav tm="100000">
                                          <p:val>
                                            <p:strVal val="#ppt_h"/>
                                          </p:val>
                                        </p:tav>
                                      </p:tavLst>
                                    </p:anim>
                                    <p:anim calcmode="lin" valueType="num">
                                      <p:cBhvr>
                                        <p:cTn id="183" dur="150" fill="hold"/>
                                        <p:tgtEl>
                                          <p:spTgt spid="21"/>
                                        </p:tgtEl>
                                        <p:attrNameLst>
                                          <p:attrName>ppt_x</p:attrName>
                                        </p:attrNameLst>
                                      </p:cBhvr>
                                      <p:tavLst>
                                        <p:tav tm="0">
                                          <p:val>
                                            <p:fltVal val="0.5"/>
                                          </p:val>
                                        </p:tav>
                                        <p:tav tm="100000">
                                          <p:val>
                                            <p:strVal val="#ppt_x"/>
                                          </p:val>
                                        </p:tav>
                                      </p:tavLst>
                                    </p:anim>
                                    <p:anim calcmode="lin" valueType="num">
                                      <p:cBhvr>
                                        <p:cTn id="184" dur="150" fill="hold"/>
                                        <p:tgtEl>
                                          <p:spTgt spid="21"/>
                                        </p:tgtEl>
                                        <p:attrNameLst>
                                          <p:attrName>ppt_y</p:attrName>
                                        </p:attrNameLst>
                                      </p:cBhvr>
                                      <p:tavLst>
                                        <p:tav tm="0">
                                          <p:val>
                                            <p:strVal val="1+(6*min(max(#ppt_w*#ppt_h,.3),1)-7.4)/-.7*#ppt_h/2"/>
                                          </p:val>
                                        </p:tav>
                                        <p:tav tm="100000">
                                          <p:val>
                                            <p:strVal val="#ppt_y"/>
                                          </p:val>
                                        </p:tav>
                                      </p:tavLst>
                                    </p:anim>
                                  </p:childTnLst>
                                </p:cTn>
                              </p:par>
                            </p:childTnLst>
                          </p:cTn>
                        </p:par>
                        <p:par>
                          <p:cTn id="185" fill="hold">
                            <p:stCondLst>
                              <p:cond delay="5200"/>
                            </p:stCondLst>
                            <p:childTnLst>
                              <p:par>
                                <p:cTn id="186" presetID="23" presetClass="entr" presetSubtype="36" fill="hold" grpId="0" nodeType="afterEffect">
                                  <p:stCondLst>
                                    <p:cond delay="0"/>
                                  </p:stCondLst>
                                  <p:childTnLst>
                                    <p:set>
                                      <p:cBhvr>
                                        <p:cTn id="187" dur="1" fill="hold">
                                          <p:stCondLst>
                                            <p:cond delay="0"/>
                                          </p:stCondLst>
                                        </p:cTn>
                                        <p:tgtEl>
                                          <p:spTgt spid="22"/>
                                        </p:tgtEl>
                                        <p:attrNameLst>
                                          <p:attrName>style.visibility</p:attrName>
                                        </p:attrNameLst>
                                      </p:cBhvr>
                                      <p:to>
                                        <p:strVal val="visible"/>
                                      </p:to>
                                    </p:set>
                                    <p:anim calcmode="lin" valueType="num">
                                      <p:cBhvr>
                                        <p:cTn id="188" dur="150" fill="hold"/>
                                        <p:tgtEl>
                                          <p:spTgt spid="22"/>
                                        </p:tgtEl>
                                        <p:attrNameLst>
                                          <p:attrName>ppt_w</p:attrName>
                                        </p:attrNameLst>
                                      </p:cBhvr>
                                      <p:tavLst>
                                        <p:tav tm="0">
                                          <p:val>
                                            <p:strVal val="(6*min(max(#ppt_w*#ppt_h,.3),1)-7.4)/-.7*#ppt_w"/>
                                          </p:val>
                                        </p:tav>
                                        <p:tav tm="100000">
                                          <p:val>
                                            <p:strVal val="#ppt_w"/>
                                          </p:val>
                                        </p:tav>
                                      </p:tavLst>
                                    </p:anim>
                                    <p:anim calcmode="lin" valueType="num">
                                      <p:cBhvr>
                                        <p:cTn id="189" dur="150" fill="hold"/>
                                        <p:tgtEl>
                                          <p:spTgt spid="22"/>
                                        </p:tgtEl>
                                        <p:attrNameLst>
                                          <p:attrName>ppt_h</p:attrName>
                                        </p:attrNameLst>
                                      </p:cBhvr>
                                      <p:tavLst>
                                        <p:tav tm="0">
                                          <p:val>
                                            <p:strVal val="(6*min(max(#ppt_w*#ppt_h,.3),1)-7.4)/-.7*#ppt_h"/>
                                          </p:val>
                                        </p:tav>
                                        <p:tav tm="100000">
                                          <p:val>
                                            <p:strVal val="#ppt_h"/>
                                          </p:val>
                                        </p:tav>
                                      </p:tavLst>
                                    </p:anim>
                                    <p:anim calcmode="lin" valueType="num">
                                      <p:cBhvr>
                                        <p:cTn id="190" dur="150" fill="hold"/>
                                        <p:tgtEl>
                                          <p:spTgt spid="22"/>
                                        </p:tgtEl>
                                        <p:attrNameLst>
                                          <p:attrName>ppt_x</p:attrName>
                                        </p:attrNameLst>
                                      </p:cBhvr>
                                      <p:tavLst>
                                        <p:tav tm="0">
                                          <p:val>
                                            <p:fltVal val="0.5"/>
                                          </p:val>
                                        </p:tav>
                                        <p:tav tm="100000">
                                          <p:val>
                                            <p:strVal val="#ppt_x"/>
                                          </p:val>
                                        </p:tav>
                                      </p:tavLst>
                                    </p:anim>
                                    <p:anim calcmode="lin" valueType="num">
                                      <p:cBhvr>
                                        <p:cTn id="191" dur="15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192" fill="hold">
                            <p:stCondLst>
                              <p:cond delay="5350"/>
                            </p:stCondLst>
                            <p:childTnLst>
                              <p:par>
                                <p:cTn id="193" presetID="23" presetClass="entr" presetSubtype="36" fill="hold" grpId="0" nodeType="afterEffect">
                                  <p:stCondLst>
                                    <p:cond delay="0"/>
                                  </p:stCondLst>
                                  <p:childTnLst>
                                    <p:set>
                                      <p:cBhvr>
                                        <p:cTn id="194" dur="1" fill="hold">
                                          <p:stCondLst>
                                            <p:cond delay="0"/>
                                          </p:stCondLst>
                                        </p:cTn>
                                        <p:tgtEl>
                                          <p:spTgt spid="23"/>
                                        </p:tgtEl>
                                        <p:attrNameLst>
                                          <p:attrName>style.visibility</p:attrName>
                                        </p:attrNameLst>
                                      </p:cBhvr>
                                      <p:to>
                                        <p:strVal val="visible"/>
                                      </p:to>
                                    </p:set>
                                    <p:anim calcmode="lin" valueType="num">
                                      <p:cBhvr>
                                        <p:cTn id="195" dur="150" fill="hold"/>
                                        <p:tgtEl>
                                          <p:spTgt spid="23"/>
                                        </p:tgtEl>
                                        <p:attrNameLst>
                                          <p:attrName>ppt_w</p:attrName>
                                        </p:attrNameLst>
                                      </p:cBhvr>
                                      <p:tavLst>
                                        <p:tav tm="0">
                                          <p:val>
                                            <p:strVal val="(6*min(max(#ppt_w*#ppt_h,.3),1)-7.4)/-.7*#ppt_w"/>
                                          </p:val>
                                        </p:tav>
                                        <p:tav tm="100000">
                                          <p:val>
                                            <p:strVal val="#ppt_w"/>
                                          </p:val>
                                        </p:tav>
                                      </p:tavLst>
                                    </p:anim>
                                    <p:anim calcmode="lin" valueType="num">
                                      <p:cBhvr>
                                        <p:cTn id="196" dur="150" fill="hold"/>
                                        <p:tgtEl>
                                          <p:spTgt spid="23"/>
                                        </p:tgtEl>
                                        <p:attrNameLst>
                                          <p:attrName>ppt_h</p:attrName>
                                        </p:attrNameLst>
                                      </p:cBhvr>
                                      <p:tavLst>
                                        <p:tav tm="0">
                                          <p:val>
                                            <p:strVal val="(6*min(max(#ppt_w*#ppt_h,.3),1)-7.4)/-.7*#ppt_h"/>
                                          </p:val>
                                        </p:tav>
                                        <p:tav tm="100000">
                                          <p:val>
                                            <p:strVal val="#ppt_h"/>
                                          </p:val>
                                        </p:tav>
                                      </p:tavLst>
                                    </p:anim>
                                    <p:anim calcmode="lin" valueType="num">
                                      <p:cBhvr>
                                        <p:cTn id="197" dur="150" fill="hold"/>
                                        <p:tgtEl>
                                          <p:spTgt spid="23"/>
                                        </p:tgtEl>
                                        <p:attrNameLst>
                                          <p:attrName>ppt_x</p:attrName>
                                        </p:attrNameLst>
                                      </p:cBhvr>
                                      <p:tavLst>
                                        <p:tav tm="0">
                                          <p:val>
                                            <p:fltVal val="0.5"/>
                                          </p:val>
                                        </p:tav>
                                        <p:tav tm="100000">
                                          <p:val>
                                            <p:strVal val="#ppt_x"/>
                                          </p:val>
                                        </p:tav>
                                      </p:tavLst>
                                    </p:anim>
                                    <p:anim calcmode="lin" valueType="num">
                                      <p:cBhvr>
                                        <p:cTn id="198" dur="150" fill="hold"/>
                                        <p:tgtEl>
                                          <p:spTgt spid="23"/>
                                        </p:tgtEl>
                                        <p:attrNameLst>
                                          <p:attrName>ppt_y</p:attrName>
                                        </p:attrNameLst>
                                      </p:cBhvr>
                                      <p:tavLst>
                                        <p:tav tm="0">
                                          <p:val>
                                            <p:strVal val="1+(6*min(max(#ppt_w*#ppt_h,.3),1)-7.4)/-.7*#ppt_h/2"/>
                                          </p:val>
                                        </p:tav>
                                        <p:tav tm="100000">
                                          <p:val>
                                            <p:strVal val="#ppt_y"/>
                                          </p:val>
                                        </p:tav>
                                      </p:tavLst>
                                    </p:anim>
                                  </p:childTnLst>
                                </p:cTn>
                              </p:par>
                            </p:childTnLst>
                          </p:cTn>
                        </p:par>
                        <p:par>
                          <p:cTn id="199" fill="hold">
                            <p:stCondLst>
                              <p:cond delay="5500"/>
                            </p:stCondLst>
                            <p:childTnLst>
                              <p:par>
                                <p:cTn id="200" presetID="23" presetClass="entr" presetSubtype="36" fill="hold" grpId="0" nodeType="afterEffect">
                                  <p:stCondLst>
                                    <p:cond delay="0"/>
                                  </p:stCondLst>
                                  <p:childTnLst>
                                    <p:set>
                                      <p:cBhvr>
                                        <p:cTn id="201" dur="1" fill="hold">
                                          <p:stCondLst>
                                            <p:cond delay="0"/>
                                          </p:stCondLst>
                                        </p:cTn>
                                        <p:tgtEl>
                                          <p:spTgt spid="24"/>
                                        </p:tgtEl>
                                        <p:attrNameLst>
                                          <p:attrName>style.visibility</p:attrName>
                                        </p:attrNameLst>
                                      </p:cBhvr>
                                      <p:to>
                                        <p:strVal val="visible"/>
                                      </p:to>
                                    </p:set>
                                    <p:anim calcmode="lin" valueType="num">
                                      <p:cBhvr>
                                        <p:cTn id="202" dur="150" fill="hold"/>
                                        <p:tgtEl>
                                          <p:spTgt spid="24"/>
                                        </p:tgtEl>
                                        <p:attrNameLst>
                                          <p:attrName>ppt_w</p:attrName>
                                        </p:attrNameLst>
                                      </p:cBhvr>
                                      <p:tavLst>
                                        <p:tav tm="0">
                                          <p:val>
                                            <p:strVal val="(6*min(max(#ppt_w*#ppt_h,.3),1)-7.4)/-.7*#ppt_w"/>
                                          </p:val>
                                        </p:tav>
                                        <p:tav tm="100000">
                                          <p:val>
                                            <p:strVal val="#ppt_w"/>
                                          </p:val>
                                        </p:tav>
                                      </p:tavLst>
                                    </p:anim>
                                    <p:anim calcmode="lin" valueType="num">
                                      <p:cBhvr>
                                        <p:cTn id="203" dur="150" fill="hold"/>
                                        <p:tgtEl>
                                          <p:spTgt spid="24"/>
                                        </p:tgtEl>
                                        <p:attrNameLst>
                                          <p:attrName>ppt_h</p:attrName>
                                        </p:attrNameLst>
                                      </p:cBhvr>
                                      <p:tavLst>
                                        <p:tav tm="0">
                                          <p:val>
                                            <p:strVal val="(6*min(max(#ppt_w*#ppt_h,.3),1)-7.4)/-.7*#ppt_h"/>
                                          </p:val>
                                        </p:tav>
                                        <p:tav tm="100000">
                                          <p:val>
                                            <p:strVal val="#ppt_h"/>
                                          </p:val>
                                        </p:tav>
                                      </p:tavLst>
                                    </p:anim>
                                    <p:anim calcmode="lin" valueType="num">
                                      <p:cBhvr>
                                        <p:cTn id="204" dur="150" fill="hold"/>
                                        <p:tgtEl>
                                          <p:spTgt spid="24"/>
                                        </p:tgtEl>
                                        <p:attrNameLst>
                                          <p:attrName>ppt_x</p:attrName>
                                        </p:attrNameLst>
                                      </p:cBhvr>
                                      <p:tavLst>
                                        <p:tav tm="0">
                                          <p:val>
                                            <p:fltVal val="0.5"/>
                                          </p:val>
                                        </p:tav>
                                        <p:tav tm="100000">
                                          <p:val>
                                            <p:strVal val="#ppt_x"/>
                                          </p:val>
                                        </p:tav>
                                      </p:tavLst>
                                    </p:anim>
                                    <p:anim calcmode="lin" valueType="num">
                                      <p:cBhvr>
                                        <p:cTn id="205" dur="15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206" fill="hold">
                            <p:stCondLst>
                              <p:cond delay="5650"/>
                            </p:stCondLst>
                            <p:childTnLst>
                              <p:par>
                                <p:cTn id="207" presetID="23" presetClass="entr" presetSubtype="36" fill="hold" grpId="0" nodeType="afterEffect">
                                  <p:stCondLst>
                                    <p:cond delay="0"/>
                                  </p:stCondLst>
                                  <p:childTnLst>
                                    <p:set>
                                      <p:cBhvr>
                                        <p:cTn id="208" dur="1" fill="hold">
                                          <p:stCondLst>
                                            <p:cond delay="0"/>
                                          </p:stCondLst>
                                        </p:cTn>
                                        <p:tgtEl>
                                          <p:spTgt spid="25"/>
                                        </p:tgtEl>
                                        <p:attrNameLst>
                                          <p:attrName>style.visibility</p:attrName>
                                        </p:attrNameLst>
                                      </p:cBhvr>
                                      <p:to>
                                        <p:strVal val="visible"/>
                                      </p:to>
                                    </p:set>
                                    <p:anim calcmode="lin" valueType="num">
                                      <p:cBhvr>
                                        <p:cTn id="209" dur="150" fill="hold"/>
                                        <p:tgtEl>
                                          <p:spTgt spid="25"/>
                                        </p:tgtEl>
                                        <p:attrNameLst>
                                          <p:attrName>ppt_w</p:attrName>
                                        </p:attrNameLst>
                                      </p:cBhvr>
                                      <p:tavLst>
                                        <p:tav tm="0">
                                          <p:val>
                                            <p:strVal val="(6*min(max(#ppt_w*#ppt_h,.3),1)-7.4)/-.7*#ppt_w"/>
                                          </p:val>
                                        </p:tav>
                                        <p:tav tm="100000">
                                          <p:val>
                                            <p:strVal val="#ppt_w"/>
                                          </p:val>
                                        </p:tav>
                                      </p:tavLst>
                                    </p:anim>
                                    <p:anim calcmode="lin" valueType="num">
                                      <p:cBhvr>
                                        <p:cTn id="210" dur="150" fill="hold"/>
                                        <p:tgtEl>
                                          <p:spTgt spid="25"/>
                                        </p:tgtEl>
                                        <p:attrNameLst>
                                          <p:attrName>ppt_h</p:attrName>
                                        </p:attrNameLst>
                                      </p:cBhvr>
                                      <p:tavLst>
                                        <p:tav tm="0">
                                          <p:val>
                                            <p:strVal val="(6*min(max(#ppt_w*#ppt_h,.3),1)-7.4)/-.7*#ppt_h"/>
                                          </p:val>
                                        </p:tav>
                                        <p:tav tm="100000">
                                          <p:val>
                                            <p:strVal val="#ppt_h"/>
                                          </p:val>
                                        </p:tav>
                                      </p:tavLst>
                                    </p:anim>
                                    <p:anim calcmode="lin" valueType="num">
                                      <p:cBhvr>
                                        <p:cTn id="211" dur="150" fill="hold"/>
                                        <p:tgtEl>
                                          <p:spTgt spid="25"/>
                                        </p:tgtEl>
                                        <p:attrNameLst>
                                          <p:attrName>ppt_x</p:attrName>
                                        </p:attrNameLst>
                                      </p:cBhvr>
                                      <p:tavLst>
                                        <p:tav tm="0">
                                          <p:val>
                                            <p:fltVal val="0.5"/>
                                          </p:val>
                                        </p:tav>
                                        <p:tav tm="100000">
                                          <p:val>
                                            <p:strVal val="#ppt_x"/>
                                          </p:val>
                                        </p:tav>
                                      </p:tavLst>
                                    </p:anim>
                                    <p:anim calcmode="lin" valueType="num">
                                      <p:cBhvr>
                                        <p:cTn id="212" dur="15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213" fill="hold">
                            <p:stCondLst>
                              <p:cond delay="5800"/>
                            </p:stCondLst>
                            <p:childTnLst>
                              <p:par>
                                <p:cTn id="214" presetID="23" presetClass="entr" presetSubtype="36" fill="hold" grpId="0" nodeType="afterEffect">
                                  <p:stCondLst>
                                    <p:cond delay="0"/>
                                  </p:stCondLst>
                                  <p:childTnLst>
                                    <p:set>
                                      <p:cBhvr>
                                        <p:cTn id="215" dur="1" fill="hold">
                                          <p:stCondLst>
                                            <p:cond delay="0"/>
                                          </p:stCondLst>
                                        </p:cTn>
                                        <p:tgtEl>
                                          <p:spTgt spid="26"/>
                                        </p:tgtEl>
                                        <p:attrNameLst>
                                          <p:attrName>style.visibility</p:attrName>
                                        </p:attrNameLst>
                                      </p:cBhvr>
                                      <p:to>
                                        <p:strVal val="visible"/>
                                      </p:to>
                                    </p:set>
                                    <p:anim calcmode="lin" valueType="num">
                                      <p:cBhvr>
                                        <p:cTn id="216" dur="150" fill="hold"/>
                                        <p:tgtEl>
                                          <p:spTgt spid="26"/>
                                        </p:tgtEl>
                                        <p:attrNameLst>
                                          <p:attrName>ppt_w</p:attrName>
                                        </p:attrNameLst>
                                      </p:cBhvr>
                                      <p:tavLst>
                                        <p:tav tm="0">
                                          <p:val>
                                            <p:strVal val="(6*min(max(#ppt_w*#ppt_h,.3),1)-7.4)/-.7*#ppt_w"/>
                                          </p:val>
                                        </p:tav>
                                        <p:tav tm="100000">
                                          <p:val>
                                            <p:strVal val="#ppt_w"/>
                                          </p:val>
                                        </p:tav>
                                      </p:tavLst>
                                    </p:anim>
                                    <p:anim calcmode="lin" valueType="num">
                                      <p:cBhvr>
                                        <p:cTn id="217" dur="150" fill="hold"/>
                                        <p:tgtEl>
                                          <p:spTgt spid="26"/>
                                        </p:tgtEl>
                                        <p:attrNameLst>
                                          <p:attrName>ppt_h</p:attrName>
                                        </p:attrNameLst>
                                      </p:cBhvr>
                                      <p:tavLst>
                                        <p:tav tm="0">
                                          <p:val>
                                            <p:strVal val="(6*min(max(#ppt_w*#ppt_h,.3),1)-7.4)/-.7*#ppt_h"/>
                                          </p:val>
                                        </p:tav>
                                        <p:tav tm="100000">
                                          <p:val>
                                            <p:strVal val="#ppt_h"/>
                                          </p:val>
                                        </p:tav>
                                      </p:tavLst>
                                    </p:anim>
                                    <p:anim calcmode="lin" valueType="num">
                                      <p:cBhvr>
                                        <p:cTn id="218" dur="150" fill="hold"/>
                                        <p:tgtEl>
                                          <p:spTgt spid="26"/>
                                        </p:tgtEl>
                                        <p:attrNameLst>
                                          <p:attrName>ppt_x</p:attrName>
                                        </p:attrNameLst>
                                      </p:cBhvr>
                                      <p:tavLst>
                                        <p:tav tm="0">
                                          <p:val>
                                            <p:fltVal val="0.5"/>
                                          </p:val>
                                        </p:tav>
                                        <p:tav tm="100000">
                                          <p:val>
                                            <p:strVal val="#ppt_x"/>
                                          </p:val>
                                        </p:tav>
                                      </p:tavLst>
                                    </p:anim>
                                    <p:anim calcmode="lin" valueType="num">
                                      <p:cBhvr>
                                        <p:cTn id="219" dur="150" fill="hold"/>
                                        <p:tgtEl>
                                          <p:spTgt spid="26"/>
                                        </p:tgtEl>
                                        <p:attrNameLst>
                                          <p:attrName>ppt_y</p:attrName>
                                        </p:attrNameLst>
                                      </p:cBhvr>
                                      <p:tavLst>
                                        <p:tav tm="0">
                                          <p:val>
                                            <p:strVal val="1+(6*min(max(#ppt_w*#ppt_h,.3),1)-7.4)/-.7*#ppt_h/2"/>
                                          </p:val>
                                        </p:tav>
                                        <p:tav tm="100000">
                                          <p:val>
                                            <p:strVal val="#ppt_y"/>
                                          </p:val>
                                        </p:tav>
                                      </p:tavLst>
                                    </p:anim>
                                  </p:childTnLst>
                                </p:cTn>
                              </p:par>
                            </p:childTnLst>
                          </p:cTn>
                        </p:par>
                        <p:par>
                          <p:cTn id="220" fill="hold">
                            <p:stCondLst>
                              <p:cond delay="5950"/>
                            </p:stCondLst>
                            <p:childTnLst>
                              <p:par>
                                <p:cTn id="221" presetID="23" presetClass="entr" presetSubtype="36" fill="hold" grpId="0" nodeType="afterEffect">
                                  <p:stCondLst>
                                    <p:cond delay="0"/>
                                  </p:stCondLst>
                                  <p:childTnLst>
                                    <p:set>
                                      <p:cBhvr>
                                        <p:cTn id="222" dur="1" fill="hold">
                                          <p:stCondLst>
                                            <p:cond delay="0"/>
                                          </p:stCondLst>
                                        </p:cTn>
                                        <p:tgtEl>
                                          <p:spTgt spid="27"/>
                                        </p:tgtEl>
                                        <p:attrNameLst>
                                          <p:attrName>style.visibility</p:attrName>
                                        </p:attrNameLst>
                                      </p:cBhvr>
                                      <p:to>
                                        <p:strVal val="visible"/>
                                      </p:to>
                                    </p:set>
                                    <p:anim calcmode="lin" valueType="num">
                                      <p:cBhvr>
                                        <p:cTn id="223" dur="150" fill="hold"/>
                                        <p:tgtEl>
                                          <p:spTgt spid="27"/>
                                        </p:tgtEl>
                                        <p:attrNameLst>
                                          <p:attrName>ppt_w</p:attrName>
                                        </p:attrNameLst>
                                      </p:cBhvr>
                                      <p:tavLst>
                                        <p:tav tm="0">
                                          <p:val>
                                            <p:strVal val="(6*min(max(#ppt_w*#ppt_h,.3),1)-7.4)/-.7*#ppt_w"/>
                                          </p:val>
                                        </p:tav>
                                        <p:tav tm="100000">
                                          <p:val>
                                            <p:strVal val="#ppt_w"/>
                                          </p:val>
                                        </p:tav>
                                      </p:tavLst>
                                    </p:anim>
                                    <p:anim calcmode="lin" valueType="num">
                                      <p:cBhvr>
                                        <p:cTn id="224" dur="150" fill="hold"/>
                                        <p:tgtEl>
                                          <p:spTgt spid="27"/>
                                        </p:tgtEl>
                                        <p:attrNameLst>
                                          <p:attrName>ppt_h</p:attrName>
                                        </p:attrNameLst>
                                      </p:cBhvr>
                                      <p:tavLst>
                                        <p:tav tm="0">
                                          <p:val>
                                            <p:strVal val="(6*min(max(#ppt_w*#ppt_h,.3),1)-7.4)/-.7*#ppt_h"/>
                                          </p:val>
                                        </p:tav>
                                        <p:tav tm="100000">
                                          <p:val>
                                            <p:strVal val="#ppt_h"/>
                                          </p:val>
                                        </p:tav>
                                      </p:tavLst>
                                    </p:anim>
                                    <p:anim calcmode="lin" valueType="num">
                                      <p:cBhvr>
                                        <p:cTn id="225" dur="150" fill="hold"/>
                                        <p:tgtEl>
                                          <p:spTgt spid="27"/>
                                        </p:tgtEl>
                                        <p:attrNameLst>
                                          <p:attrName>ppt_x</p:attrName>
                                        </p:attrNameLst>
                                      </p:cBhvr>
                                      <p:tavLst>
                                        <p:tav tm="0">
                                          <p:val>
                                            <p:fltVal val="0.5"/>
                                          </p:val>
                                        </p:tav>
                                        <p:tav tm="100000">
                                          <p:val>
                                            <p:strVal val="#ppt_x"/>
                                          </p:val>
                                        </p:tav>
                                      </p:tavLst>
                                    </p:anim>
                                    <p:anim calcmode="lin" valueType="num">
                                      <p:cBhvr>
                                        <p:cTn id="226" dur="150" fill="hold"/>
                                        <p:tgtEl>
                                          <p:spTgt spid="27"/>
                                        </p:tgtEl>
                                        <p:attrNameLst>
                                          <p:attrName>ppt_y</p:attrName>
                                        </p:attrNameLst>
                                      </p:cBhvr>
                                      <p:tavLst>
                                        <p:tav tm="0">
                                          <p:val>
                                            <p:strVal val="1+(6*min(max(#ppt_w*#ppt_h,.3),1)-7.4)/-.7*#ppt_h/2"/>
                                          </p:val>
                                        </p:tav>
                                        <p:tav tm="100000">
                                          <p:val>
                                            <p:strVal val="#ppt_y"/>
                                          </p:val>
                                        </p:tav>
                                      </p:tavLst>
                                    </p:anim>
                                  </p:childTnLst>
                                </p:cTn>
                              </p:par>
                            </p:childTnLst>
                          </p:cTn>
                        </p:par>
                        <p:par>
                          <p:cTn id="227" fill="hold">
                            <p:stCondLst>
                              <p:cond delay="6100"/>
                            </p:stCondLst>
                            <p:childTnLst>
                              <p:par>
                                <p:cTn id="228" presetID="23" presetClass="entr" presetSubtype="36" fill="hold" grpId="0" nodeType="afterEffect">
                                  <p:stCondLst>
                                    <p:cond delay="0"/>
                                  </p:stCondLst>
                                  <p:childTnLst>
                                    <p:set>
                                      <p:cBhvr>
                                        <p:cTn id="229" dur="1" fill="hold">
                                          <p:stCondLst>
                                            <p:cond delay="0"/>
                                          </p:stCondLst>
                                        </p:cTn>
                                        <p:tgtEl>
                                          <p:spTgt spid="28"/>
                                        </p:tgtEl>
                                        <p:attrNameLst>
                                          <p:attrName>style.visibility</p:attrName>
                                        </p:attrNameLst>
                                      </p:cBhvr>
                                      <p:to>
                                        <p:strVal val="visible"/>
                                      </p:to>
                                    </p:set>
                                    <p:anim calcmode="lin" valueType="num">
                                      <p:cBhvr>
                                        <p:cTn id="230" dur="150" fill="hold"/>
                                        <p:tgtEl>
                                          <p:spTgt spid="28"/>
                                        </p:tgtEl>
                                        <p:attrNameLst>
                                          <p:attrName>ppt_w</p:attrName>
                                        </p:attrNameLst>
                                      </p:cBhvr>
                                      <p:tavLst>
                                        <p:tav tm="0">
                                          <p:val>
                                            <p:strVal val="(6*min(max(#ppt_w*#ppt_h,.3),1)-7.4)/-.7*#ppt_w"/>
                                          </p:val>
                                        </p:tav>
                                        <p:tav tm="100000">
                                          <p:val>
                                            <p:strVal val="#ppt_w"/>
                                          </p:val>
                                        </p:tav>
                                      </p:tavLst>
                                    </p:anim>
                                    <p:anim calcmode="lin" valueType="num">
                                      <p:cBhvr>
                                        <p:cTn id="231" dur="150" fill="hold"/>
                                        <p:tgtEl>
                                          <p:spTgt spid="28"/>
                                        </p:tgtEl>
                                        <p:attrNameLst>
                                          <p:attrName>ppt_h</p:attrName>
                                        </p:attrNameLst>
                                      </p:cBhvr>
                                      <p:tavLst>
                                        <p:tav tm="0">
                                          <p:val>
                                            <p:strVal val="(6*min(max(#ppt_w*#ppt_h,.3),1)-7.4)/-.7*#ppt_h"/>
                                          </p:val>
                                        </p:tav>
                                        <p:tav tm="100000">
                                          <p:val>
                                            <p:strVal val="#ppt_h"/>
                                          </p:val>
                                        </p:tav>
                                      </p:tavLst>
                                    </p:anim>
                                    <p:anim calcmode="lin" valueType="num">
                                      <p:cBhvr>
                                        <p:cTn id="232" dur="150" fill="hold"/>
                                        <p:tgtEl>
                                          <p:spTgt spid="28"/>
                                        </p:tgtEl>
                                        <p:attrNameLst>
                                          <p:attrName>ppt_x</p:attrName>
                                        </p:attrNameLst>
                                      </p:cBhvr>
                                      <p:tavLst>
                                        <p:tav tm="0">
                                          <p:val>
                                            <p:fltVal val="0.5"/>
                                          </p:val>
                                        </p:tav>
                                        <p:tav tm="100000">
                                          <p:val>
                                            <p:strVal val="#ppt_x"/>
                                          </p:val>
                                        </p:tav>
                                      </p:tavLst>
                                    </p:anim>
                                    <p:anim calcmode="lin" valueType="num">
                                      <p:cBhvr>
                                        <p:cTn id="233" dur="15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234" fill="hold">
                            <p:stCondLst>
                              <p:cond delay="6250"/>
                            </p:stCondLst>
                            <p:childTnLst>
                              <p:par>
                                <p:cTn id="235" presetID="23" presetClass="entr" presetSubtype="36" fill="hold" grpId="0" nodeType="afterEffect">
                                  <p:stCondLst>
                                    <p:cond delay="0"/>
                                  </p:stCondLst>
                                  <p:childTnLst>
                                    <p:set>
                                      <p:cBhvr>
                                        <p:cTn id="236" dur="1" fill="hold">
                                          <p:stCondLst>
                                            <p:cond delay="0"/>
                                          </p:stCondLst>
                                        </p:cTn>
                                        <p:tgtEl>
                                          <p:spTgt spid="29"/>
                                        </p:tgtEl>
                                        <p:attrNameLst>
                                          <p:attrName>style.visibility</p:attrName>
                                        </p:attrNameLst>
                                      </p:cBhvr>
                                      <p:to>
                                        <p:strVal val="visible"/>
                                      </p:to>
                                    </p:set>
                                    <p:anim calcmode="lin" valueType="num">
                                      <p:cBhvr>
                                        <p:cTn id="237" dur="150" fill="hold"/>
                                        <p:tgtEl>
                                          <p:spTgt spid="29"/>
                                        </p:tgtEl>
                                        <p:attrNameLst>
                                          <p:attrName>ppt_w</p:attrName>
                                        </p:attrNameLst>
                                      </p:cBhvr>
                                      <p:tavLst>
                                        <p:tav tm="0">
                                          <p:val>
                                            <p:strVal val="(6*min(max(#ppt_w*#ppt_h,.3),1)-7.4)/-.7*#ppt_w"/>
                                          </p:val>
                                        </p:tav>
                                        <p:tav tm="100000">
                                          <p:val>
                                            <p:strVal val="#ppt_w"/>
                                          </p:val>
                                        </p:tav>
                                      </p:tavLst>
                                    </p:anim>
                                    <p:anim calcmode="lin" valueType="num">
                                      <p:cBhvr>
                                        <p:cTn id="238" dur="150" fill="hold"/>
                                        <p:tgtEl>
                                          <p:spTgt spid="29"/>
                                        </p:tgtEl>
                                        <p:attrNameLst>
                                          <p:attrName>ppt_h</p:attrName>
                                        </p:attrNameLst>
                                      </p:cBhvr>
                                      <p:tavLst>
                                        <p:tav tm="0">
                                          <p:val>
                                            <p:strVal val="(6*min(max(#ppt_w*#ppt_h,.3),1)-7.4)/-.7*#ppt_h"/>
                                          </p:val>
                                        </p:tav>
                                        <p:tav tm="100000">
                                          <p:val>
                                            <p:strVal val="#ppt_h"/>
                                          </p:val>
                                        </p:tav>
                                      </p:tavLst>
                                    </p:anim>
                                    <p:anim calcmode="lin" valueType="num">
                                      <p:cBhvr>
                                        <p:cTn id="239" dur="150" fill="hold"/>
                                        <p:tgtEl>
                                          <p:spTgt spid="29"/>
                                        </p:tgtEl>
                                        <p:attrNameLst>
                                          <p:attrName>ppt_x</p:attrName>
                                        </p:attrNameLst>
                                      </p:cBhvr>
                                      <p:tavLst>
                                        <p:tav tm="0">
                                          <p:val>
                                            <p:fltVal val="0.5"/>
                                          </p:val>
                                        </p:tav>
                                        <p:tav tm="100000">
                                          <p:val>
                                            <p:strVal val="#ppt_x"/>
                                          </p:val>
                                        </p:tav>
                                      </p:tavLst>
                                    </p:anim>
                                    <p:anim calcmode="lin" valueType="num">
                                      <p:cBhvr>
                                        <p:cTn id="240" dur="150" fill="hold"/>
                                        <p:tgtEl>
                                          <p:spTgt spid="29"/>
                                        </p:tgtEl>
                                        <p:attrNameLst>
                                          <p:attrName>ppt_y</p:attrName>
                                        </p:attrNameLst>
                                      </p:cBhvr>
                                      <p:tavLst>
                                        <p:tav tm="0">
                                          <p:val>
                                            <p:strVal val="1+(6*min(max(#ppt_w*#ppt_h,.3),1)-7.4)/-.7*#ppt_h/2"/>
                                          </p:val>
                                        </p:tav>
                                        <p:tav tm="100000">
                                          <p:val>
                                            <p:strVal val="#ppt_y"/>
                                          </p:val>
                                        </p:tav>
                                      </p:tavLst>
                                    </p:anim>
                                  </p:childTnLst>
                                </p:cTn>
                              </p:par>
                            </p:childTnLst>
                          </p:cTn>
                        </p:par>
                        <p:par>
                          <p:cTn id="241" fill="hold">
                            <p:stCondLst>
                              <p:cond delay="6400"/>
                            </p:stCondLst>
                            <p:childTnLst>
                              <p:par>
                                <p:cTn id="242" presetID="23" presetClass="entr" presetSubtype="36" fill="hold" grpId="0" nodeType="afterEffect">
                                  <p:stCondLst>
                                    <p:cond delay="0"/>
                                  </p:stCondLst>
                                  <p:childTnLst>
                                    <p:set>
                                      <p:cBhvr>
                                        <p:cTn id="243" dur="1" fill="hold">
                                          <p:stCondLst>
                                            <p:cond delay="0"/>
                                          </p:stCondLst>
                                        </p:cTn>
                                        <p:tgtEl>
                                          <p:spTgt spid="30"/>
                                        </p:tgtEl>
                                        <p:attrNameLst>
                                          <p:attrName>style.visibility</p:attrName>
                                        </p:attrNameLst>
                                      </p:cBhvr>
                                      <p:to>
                                        <p:strVal val="visible"/>
                                      </p:to>
                                    </p:set>
                                    <p:anim calcmode="lin" valueType="num">
                                      <p:cBhvr>
                                        <p:cTn id="244" dur="150" fill="hold"/>
                                        <p:tgtEl>
                                          <p:spTgt spid="30"/>
                                        </p:tgtEl>
                                        <p:attrNameLst>
                                          <p:attrName>ppt_w</p:attrName>
                                        </p:attrNameLst>
                                      </p:cBhvr>
                                      <p:tavLst>
                                        <p:tav tm="0">
                                          <p:val>
                                            <p:strVal val="(6*min(max(#ppt_w*#ppt_h,.3),1)-7.4)/-.7*#ppt_w"/>
                                          </p:val>
                                        </p:tav>
                                        <p:tav tm="100000">
                                          <p:val>
                                            <p:strVal val="#ppt_w"/>
                                          </p:val>
                                        </p:tav>
                                      </p:tavLst>
                                    </p:anim>
                                    <p:anim calcmode="lin" valueType="num">
                                      <p:cBhvr>
                                        <p:cTn id="245" dur="150" fill="hold"/>
                                        <p:tgtEl>
                                          <p:spTgt spid="30"/>
                                        </p:tgtEl>
                                        <p:attrNameLst>
                                          <p:attrName>ppt_h</p:attrName>
                                        </p:attrNameLst>
                                      </p:cBhvr>
                                      <p:tavLst>
                                        <p:tav tm="0">
                                          <p:val>
                                            <p:strVal val="(6*min(max(#ppt_w*#ppt_h,.3),1)-7.4)/-.7*#ppt_h"/>
                                          </p:val>
                                        </p:tav>
                                        <p:tav tm="100000">
                                          <p:val>
                                            <p:strVal val="#ppt_h"/>
                                          </p:val>
                                        </p:tav>
                                      </p:tavLst>
                                    </p:anim>
                                    <p:anim calcmode="lin" valueType="num">
                                      <p:cBhvr>
                                        <p:cTn id="246" dur="150" fill="hold"/>
                                        <p:tgtEl>
                                          <p:spTgt spid="30"/>
                                        </p:tgtEl>
                                        <p:attrNameLst>
                                          <p:attrName>ppt_x</p:attrName>
                                        </p:attrNameLst>
                                      </p:cBhvr>
                                      <p:tavLst>
                                        <p:tav tm="0">
                                          <p:val>
                                            <p:fltVal val="0.5"/>
                                          </p:val>
                                        </p:tav>
                                        <p:tav tm="100000">
                                          <p:val>
                                            <p:strVal val="#ppt_x"/>
                                          </p:val>
                                        </p:tav>
                                      </p:tavLst>
                                    </p:anim>
                                    <p:anim calcmode="lin" valueType="num">
                                      <p:cBhvr>
                                        <p:cTn id="247" dur="15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48" fill="hold">
                            <p:stCondLst>
                              <p:cond delay="6550"/>
                            </p:stCondLst>
                            <p:childTnLst>
                              <p:par>
                                <p:cTn id="249" presetID="23" presetClass="entr" presetSubtype="36" fill="hold" grpId="0" nodeType="afterEffect">
                                  <p:stCondLst>
                                    <p:cond delay="0"/>
                                  </p:stCondLst>
                                  <p:childTnLst>
                                    <p:set>
                                      <p:cBhvr>
                                        <p:cTn id="250" dur="1" fill="hold">
                                          <p:stCondLst>
                                            <p:cond delay="0"/>
                                          </p:stCondLst>
                                        </p:cTn>
                                        <p:tgtEl>
                                          <p:spTgt spid="31"/>
                                        </p:tgtEl>
                                        <p:attrNameLst>
                                          <p:attrName>style.visibility</p:attrName>
                                        </p:attrNameLst>
                                      </p:cBhvr>
                                      <p:to>
                                        <p:strVal val="visible"/>
                                      </p:to>
                                    </p:set>
                                    <p:anim calcmode="lin" valueType="num">
                                      <p:cBhvr>
                                        <p:cTn id="251" dur="150" fill="hold"/>
                                        <p:tgtEl>
                                          <p:spTgt spid="31"/>
                                        </p:tgtEl>
                                        <p:attrNameLst>
                                          <p:attrName>ppt_w</p:attrName>
                                        </p:attrNameLst>
                                      </p:cBhvr>
                                      <p:tavLst>
                                        <p:tav tm="0">
                                          <p:val>
                                            <p:strVal val="(6*min(max(#ppt_w*#ppt_h,.3),1)-7.4)/-.7*#ppt_w"/>
                                          </p:val>
                                        </p:tav>
                                        <p:tav tm="100000">
                                          <p:val>
                                            <p:strVal val="#ppt_w"/>
                                          </p:val>
                                        </p:tav>
                                      </p:tavLst>
                                    </p:anim>
                                    <p:anim calcmode="lin" valueType="num">
                                      <p:cBhvr>
                                        <p:cTn id="252" dur="150" fill="hold"/>
                                        <p:tgtEl>
                                          <p:spTgt spid="31"/>
                                        </p:tgtEl>
                                        <p:attrNameLst>
                                          <p:attrName>ppt_h</p:attrName>
                                        </p:attrNameLst>
                                      </p:cBhvr>
                                      <p:tavLst>
                                        <p:tav tm="0">
                                          <p:val>
                                            <p:strVal val="(6*min(max(#ppt_w*#ppt_h,.3),1)-7.4)/-.7*#ppt_h"/>
                                          </p:val>
                                        </p:tav>
                                        <p:tav tm="100000">
                                          <p:val>
                                            <p:strVal val="#ppt_h"/>
                                          </p:val>
                                        </p:tav>
                                      </p:tavLst>
                                    </p:anim>
                                    <p:anim calcmode="lin" valueType="num">
                                      <p:cBhvr>
                                        <p:cTn id="253" dur="150" fill="hold"/>
                                        <p:tgtEl>
                                          <p:spTgt spid="31"/>
                                        </p:tgtEl>
                                        <p:attrNameLst>
                                          <p:attrName>ppt_x</p:attrName>
                                        </p:attrNameLst>
                                      </p:cBhvr>
                                      <p:tavLst>
                                        <p:tav tm="0">
                                          <p:val>
                                            <p:fltVal val="0.5"/>
                                          </p:val>
                                        </p:tav>
                                        <p:tav tm="100000">
                                          <p:val>
                                            <p:strVal val="#ppt_x"/>
                                          </p:val>
                                        </p:tav>
                                      </p:tavLst>
                                    </p:anim>
                                    <p:anim calcmode="lin" valueType="num">
                                      <p:cBhvr>
                                        <p:cTn id="254" dur="15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255" fill="hold">
                            <p:stCondLst>
                              <p:cond delay="6700"/>
                            </p:stCondLst>
                            <p:childTnLst>
                              <p:par>
                                <p:cTn id="256" presetID="23" presetClass="entr" presetSubtype="36" fill="hold" grpId="0" nodeType="afterEffect">
                                  <p:stCondLst>
                                    <p:cond delay="0"/>
                                  </p:stCondLst>
                                  <p:childTnLst>
                                    <p:set>
                                      <p:cBhvr>
                                        <p:cTn id="257" dur="1" fill="hold">
                                          <p:stCondLst>
                                            <p:cond delay="0"/>
                                          </p:stCondLst>
                                        </p:cTn>
                                        <p:tgtEl>
                                          <p:spTgt spid="32"/>
                                        </p:tgtEl>
                                        <p:attrNameLst>
                                          <p:attrName>style.visibility</p:attrName>
                                        </p:attrNameLst>
                                      </p:cBhvr>
                                      <p:to>
                                        <p:strVal val="visible"/>
                                      </p:to>
                                    </p:set>
                                    <p:anim calcmode="lin" valueType="num">
                                      <p:cBhvr>
                                        <p:cTn id="258" dur="150" fill="hold"/>
                                        <p:tgtEl>
                                          <p:spTgt spid="32"/>
                                        </p:tgtEl>
                                        <p:attrNameLst>
                                          <p:attrName>ppt_w</p:attrName>
                                        </p:attrNameLst>
                                      </p:cBhvr>
                                      <p:tavLst>
                                        <p:tav tm="0">
                                          <p:val>
                                            <p:strVal val="(6*min(max(#ppt_w*#ppt_h,.3),1)-7.4)/-.7*#ppt_w"/>
                                          </p:val>
                                        </p:tav>
                                        <p:tav tm="100000">
                                          <p:val>
                                            <p:strVal val="#ppt_w"/>
                                          </p:val>
                                        </p:tav>
                                      </p:tavLst>
                                    </p:anim>
                                    <p:anim calcmode="lin" valueType="num">
                                      <p:cBhvr>
                                        <p:cTn id="259" dur="150" fill="hold"/>
                                        <p:tgtEl>
                                          <p:spTgt spid="32"/>
                                        </p:tgtEl>
                                        <p:attrNameLst>
                                          <p:attrName>ppt_h</p:attrName>
                                        </p:attrNameLst>
                                      </p:cBhvr>
                                      <p:tavLst>
                                        <p:tav tm="0">
                                          <p:val>
                                            <p:strVal val="(6*min(max(#ppt_w*#ppt_h,.3),1)-7.4)/-.7*#ppt_h"/>
                                          </p:val>
                                        </p:tav>
                                        <p:tav tm="100000">
                                          <p:val>
                                            <p:strVal val="#ppt_h"/>
                                          </p:val>
                                        </p:tav>
                                      </p:tavLst>
                                    </p:anim>
                                    <p:anim calcmode="lin" valueType="num">
                                      <p:cBhvr>
                                        <p:cTn id="260" dur="150" fill="hold"/>
                                        <p:tgtEl>
                                          <p:spTgt spid="32"/>
                                        </p:tgtEl>
                                        <p:attrNameLst>
                                          <p:attrName>ppt_x</p:attrName>
                                        </p:attrNameLst>
                                      </p:cBhvr>
                                      <p:tavLst>
                                        <p:tav tm="0">
                                          <p:val>
                                            <p:fltVal val="0.5"/>
                                          </p:val>
                                        </p:tav>
                                        <p:tav tm="100000">
                                          <p:val>
                                            <p:strVal val="#ppt_x"/>
                                          </p:val>
                                        </p:tav>
                                      </p:tavLst>
                                    </p:anim>
                                    <p:anim calcmode="lin" valueType="num">
                                      <p:cBhvr>
                                        <p:cTn id="261" dur="15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262" fill="hold">
                            <p:stCondLst>
                              <p:cond delay="6850"/>
                            </p:stCondLst>
                            <p:childTnLst>
                              <p:par>
                                <p:cTn id="263" presetID="23" presetClass="entr" presetSubtype="36" fill="hold" grpId="0" nodeType="afterEffect">
                                  <p:stCondLst>
                                    <p:cond delay="0"/>
                                  </p:stCondLst>
                                  <p:childTnLst>
                                    <p:set>
                                      <p:cBhvr>
                                        <p:cTn id="264" dur="1" fill="hold">
                                          <p:stCondLst>
                                            <p:cond delay="0"/>
                                          </p:stCondLst>
                                        </p:cTn>
                                        <p:tgtEl>
                                          <p:spTgt spid="33"/>
                                        </p:tgtEl>
                                        <p:attrNameLst>
                                          <p:attrName>style.visibility</p:attrName>
                                        </p:attrNameLst>
                                      </p:cBhvr>
                                      <p:to>
                                        <p:strVal val="visible"/>
                                      </p:to>
                                    </p:set>
                                    <p:anim calcmode="lin" valueType="num">
                                      <p:cBhvr>
                                        <p:cTn id="265" dur="150" fill="hold"/>
                                        <p:tgtEl>
                                          <p:spTgt spid="33"/>
                                        </p:tgtEl>
                                        <p:attrNameLst>
                                          <p:attrName>ppt_w</p:attrName>
                                        </p:attrNameLst>
                                      </p:cBhvr>
                                      <p:tavLst>
                                        <p:tav tm="0">
                                          <p:val>
                                            <p:strVal val="(6*min(max(#ppt_w*#ppt_h,.3),1)-7.4)/-.7*#ppt_w"/>
                                          </p:val>
                                        </p:tav>
                                        <p:tav tm="100000">
                                          <p:val>
                                            <p:strVal val="#ppt_w"/>
                                          </p:val>
                                        </p:tav>
                                      </p:tavLst>
                                    </p:anim>
                                    <p:anim calcmode="lin" valueType="num">
                                      <p:cBhvr>
                                        <p:cTn id="266" dur="150" fill="hold"/>
                                        <p:tgtEl>
                                          <p:spTgt spid="33"/>
                                        </p:tgtEl>
                                        <p:attrNameLst>
                                          <p:attrName>ppt_h</p:attrName>
                                        </p:attrNameLst>
                                      </p:cBhvr>
                                      <p:tavLst>
                                        <p:tav tm="0">
                                          <p:val>
                                            <p:strVal val="(6*min(max(#ppt_w*#ppt_h,.3),1)-7.4)/-.7*#ppt_h"/>
                                          </p:val>
                                        </p:tav>
                                        <p:tav tm="100000">
                                          <p:val>
                                            <p:strVal val="#ppt_h"/>
                                          </p:val>
                                        </p:tav>
                                      </p:tavLst>
                                    </p:anim>
                                    <p:anim calcmode="lin" valueType="num">
                                      <p:cBhvr>
                                        <p:cTn id="267" dur="150" fill="hold"/>
                                        <p:tgtEl>
                                          <p:spTgt spid="33"/>
                                        </p:tgtEl>
                                        <p:attrNameLst>
                                          <p:attrName>ppt_x</p:attrName>
                                        </p:attrNameLst>
                                      </p:cBhvr>
                                      <p:tavLst>
                                        <p:tav tm="0">
                                          <p:val>
                                            <p:fltVal val="0.5"/>
                                          </p:val>
                                        </p:tav>
                                        <p:tav tm="100000">
                                          <p:val>
                                            <p:strVal val="#ppt_x"/>
                                          </p:val>
                                        </p:tav>
                                      </p:tavLst>
                                    </p:anim>
                                    <p:anim calcmode="lin" valueType="num">
                                      <p:cBhvr>
                                        <p:cTn id="268" dur="15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269" fill="hold">
                            <p:stCondLst>
                              <p:cond delay="7000"/>
                            </p:stCondLst>
                            <p:childTnLst>
                              <p:par>
                                <p:cTn id="270" presetID="23" presetClass="entr" presetSubtype="36"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anim calcmode="lin" valueType="num">
                                      <p:cBhvr>
                                        <p:cTn id="272" dur="150" fill="hold"/>
                                        <p:tgtEl>
                                          <p:spTgt spid="57"/>
                                        </p:tgtEl>
                                        <p:attrNameLst>
                                          <p:attrName>ppt_w</p:attrName>
                                        </p:attrNameLst>
                                      </p:cBhvr>
                                      <p:tavLst>
                                        <p:tav tm="0">
                                          <p:val>
                                            <p:strVal val="(6*min(max(#ppt_w*#ppt_h,.3),1)-7.4)/-.7*#ppt_w"/>
                                          </p:val>
                                        </p:tav>
                                        <p:tav tm="100000">
                                          <p:val>
                                            <p:strVal val="#ppt_w"/>
                                          </p:val>
                                        </p:tav>
                                      </p:tavLst>
                                    </p:anim>
                                    <p:anim calcmode="lin" valueType="num">
                                      <p:cBhvr>
                                        <p:cTn id="273" dur="150" fill="hold"/>
                                        <p:tgtEl>
                                          <p:spTgt spid="57"/>
                                        </p:tgtEl>
                                        <p:attrNameLst>
                                          <p:attrName>ppt_h</p:attrName>
                                        </p:attrNameLst>
                                      </p:cBhvr>
                                      <p:tavLst>
                                        <p:tav tm="0">
                                          <p:val>
                                            <p:strVal val="(6*min(max(#ppt_w*#ppt_h,.3),1)-7.4)/-.7*#ppt_h"/>
                                          </p:val>
                                        </p:tav>
                                        <p:tav tm="100000">
                                          <p:val>
                                            <p:strVal val="#ppt_h"/>
                                          </p:val>
                                        </p:tav>
                                      </p:tavLst>
                                    </p:anim>
                                    <p:anim calcmode="lin" valueType="num">
                                      <p:cBhvr>
                                        <p:cTn id="274" dur="150" fill="hold"/>
                                        <p:tgtEl>
                                          <p:spTgt spid="57"/>
                                        </p:tgtEl>
                                        <p:attrNameLst>
                                          <p:attrName>ppt_x</p:attrName>
                                        </p:attrNameLst>
                                      </p:cBhvr>
                                      <p:tavLst>
                                        <p:tav tm="0">
                                          <p:val>
                                            <p:fltVal val="0.5"/>
                                          </p:val>
                                        </p:tav>
                                        <p:tav tm="100000">
                                          <p:val>
                                            <p:strVal val="#ppt_x"/>
                                          </p:val>
                                        </p:tav>
                                      </p:tavLst>
                                    </p:anim>
                                    <p:anim calcmode="lin" valueType="num">
                                      <p:cBhvr>
                                        <p:cTn id="275" dur="150" fill="hold"/>
                                        <p:tgtEl>
                                          <p:spTgt spid="57"/>
                                        </p:tgtEl>
                                        <p:attrNameLst>
                                          <p:attrName>ppt_y</p:attrName>
                                        </p:attrNameLst>
                                      </p:cBhvr>
                                      <p:tavLst>
                                        <p:tav tm="0">
                                          <p:val>
                                            <p:strVal val="1+(6*min(max(#ppt_w*#ppt_h,.3),1)-7.4)/-.7*#ppt_h/2"/>
                                          </p:val>
                                        </p:tav>
                                        <p:tav tm="100000">
                                          <p:val>
                                            <p:strVal val="#ppt_y"/>
                                          </p:val>
                                        </p:tav>
                                      </p:tavLst>
                                    </p:anim>
                                  </p:childTnLst>
                                </p:cTn>
                              </p:par>
                            </p:childTnLst>
                          </p:cTn>
                        </p:par>
                        <p:par>
                          <p:cTn id="276" fill="hold">
                            <p:stCondLst>
                              <p:cond delay="7150"/>
                            </p:stCondLst>
                            <p:childTnLst>
                              <p:par>
                                <p:cTn id="277" presetID="23" presetClass="entr" presetSubtype="36" fill="hold" grpId="0" nodeType="afterEffect">
                                  <p:stCondLst>
                                    <p:cond delay="0"/>
                                  </p:stCondLst>
                                  <p:childTnLst>
                                    <p:set>
                                      <p:cBhvr>
                                        <p:cTn id="278" dur="1" fill="hold">
                                          <p:stCondLst>
                                            <p:cond delay="0"/>
                                          </p:stCondLst>
                                        </p:cTn>
                                        <p:tgtEl>
                                          <p:spTgt spid="60"/>
                                        </p:tgtEl>
                                        <p:attrNameLst>
                                          <p:attrName>style.visibility</p:attrName>
                                        </p:attrNameLst>
                                      </p:cBhvr>
                                      <p:to>
                                        <p:strVal val="visible"/>
                                      </p:to>
                                    </p:set>
                                    <p:anim calcmode="lin" valueType="num">
                                      <p:cBhvr>
                                        <p:cTn id="279" dur="150" fill="hold"/>
                                        <p:tgtEl>
                                          <p:spTgt spid="60"/>
                                        </p:tgtEl>
                                        <p:attrNameLst>
                                          <p:attrName>ppt_w</p:attrName>
                                        </p:attrNameLst>
                                      </p:cBhvr>
                                      <p:tavLst>
                                        <p:tav tm="0">
                                          <p:val>
                                            <p:strVal val="(6*min(max(#ppt_w*#ppt_h,.3),1)-7.4)/-.7*#ppt_w"/>
                                          </p:val>
                                        </p:tav>
                                        <p:tav tm="100000">
                                          <p:val>
                                            <p:strVal val="#ppt_w"/>
                                          </p:val>
                                        </p:tav>
                                      </p:tavLst>
                                    </p:anim>
                                    <p:anim calcmode="lin" valueType="num">
                                      <p:cBhvr>
                                        <p:cTn id="280" dur="150" fill="hold"/>
                                        <p:tgtEl>
                                          <p:spTgt spid="60"/>
                                        </p:tgtEl>
                                        <p:attrNameLst>
                                          <p:attrName>ppt_h</p:attrName>
                                        </p:attrNameLst>
                                      </p:cBhvr>
                                      <p:tavLst>
                                        <p:tav tm="0">
                                          <p:val>
                                            <p:strVal val="(6*min(max(#ppt_w*#ppt_h,.3),1)-7.4)/-.7*#ppt_h"/>
                                          </p:val>
                                        </p:tav>
                                        <p:tav tm="100000">
                                          <p:val>
                                            <p:strVal val="#ppt_h"/>
                                          </p:val>
                                        </p:tav>
                                      </p:tavLst>
                                    </p:anim>
                                    <p:anim calcmode="lin" valueType="num">
                                      <p:cBhvr>
                                        <p:cTn id="281" dur="150" fill="hold"/>
                                        <p:tgtEl>
                                          <p:spTgt spid="60"/>
                                        </p:tgtEl>
                                        <p:attrNameLst>
                                          <p:attrName>ppt_x</p:attrName>
                                        </p:attrNameLst>
                                      </p:cBhvr>
                                      <p:tavLst>
                                        <p:tav tm="0">
                                          <p:val>
                                            <p:fltVal val="0.5"/>
                                          </p:val>
                                        </p:tav>
                                        <p:tav tm="100000">
                                          <p:val>
                                            <p:strVal val="#ppt_x"/>
                                          </p:val>
                                        </p:tav>
                                      </p:tavLst>
                                    </p:anim>
                                    <p:anim calcmode="lin" valueType="num">
                                      <p:cBhvr>
                                        <p:cTn id="282" dur="150" fill="hold"/>
                                        <p:tgtEl>
                                          <p:spTgt spid="60"/>
                                        </p:tgtEl>
                                        <p:attrNameLst>
                                          <p:attrName>ppt_y</p:attrName>
                                        </p:attrNameLst>
                                      </p:cBhvr>
                                      <p:tavLst>
                                        <p:tav tm="0">
                                          <p:val>
                                            <p:strVal val="1+(6*min(max(#ppt_w*#ppt_h,.3),1)-7.4)/-.7*#ppt_h/2"/>
                                          </p:val>
                                        </p:tav>
                                        <p:tav tm="100000">
                                          <p:val>
                                            <p:strVal val="#ppt_y"/>
                                          </p:val>
                                        </p:tav>
                                      </p:tavLst>
                                    </p:anim>
                                  </p:childTnLst>
                                </p:cTn>
                              </p:par>
                            </p:childTnLst>
                          </p:cTn>
                        </p:par>
                        <p:par>
                          <p:cTn id="283" fill="hold">
                            <p:stCondLst>
                              <p:cond delay="7300"/>
                            </p:stCondLst>
                            <p:childTnLst>
                              <p:par>
                                <p:cTn id="284" presetID="23" presetClass="entr" presetSubtype="36" fill="hold" grpId="0" nodeType="afterEffect">
                                  <p:stCondLst>
                                    <p:cond delay="0"/>
                                  </p:stCondLst>
                                  <p:childTnLst>
                                    <p:set>
                                      <p:cBhvr>
                                        <p:cTn id="285" dur="1" fill="hold">
                                          <p:stCondLst>
                                            <p:cond delay="0"/>
                                          </p:stCondLst>
                                        </p:cTn>
                                        <p:tgtEl>
                                          <p:spTgt spid="63"/>
                                        </p:tgtEl>
                                        <p:attrNameLst>
                                          <p:attrName>style.visibility</p:attrName>
                                        </p:attrNameLst>
                                      </p:cBhvr>
                                      <p:to>
                                        <p:strVal val="visible"/>
                                      </p:to>
                                    </p:set>
                                    <p:anim calcmode="lin" valueType="num">
                                      <p:cBhvr>
                                        <p:cTn id="286" dur="150" fill="hold"/>
                                        <p:tgtEl>
                                          <p:spTgt spid="63"/>
                                        </p:tgtEl>
                                        <p:attrNameLst>
                                          <p:attrName>ppt_w</p:attrName>
                                        </p:attrNameLst>
                                      </p:cBhvr>
                                      <p:tavLst>
                                        <p:tav tm="0">
                                          <p:val>
                                            <p:strVal val="(6*min(max(#ppt_w*#ppt_h,.3),1)-7.4)/-.7*#ppt_w"/>
                                          </p:val>
                                        </p:tav>
                                        <p:tav tm="100000">
                                          <p:val>
                                            <p:strVal val="#ppt_w"/>
                                          </p:val>
                                        </p:tav>
                                      </p:tavLst>
                                    </p:anim>
                                    <p:anim calcmode="lin" valueType="num">
                                      <p:cBhvr>
                                        <p:cTn id="287" dur="150" fill="hold"/>
                                        <p:tgtEl>
                                          <p:spTgt spid="63"/>
                                        </p:tgtEl>
                                        <p:attrNameLst>
                                          <p:attrName>ppt_h</p:attrName>
                                        </p:attrNameLst>
                                      </p:cBhvr>
                                      <p:tavLst>
                                        <p:tav tm="0">
                                          <p:val>
                                            <p:strVal val="(6*min(max(#ppt_w*#ppt_h,.3),1)-7.4)/-.7*#ppt_h"/>
                                          </p:val>
                                        </p:tav>
                                        <p:tav tm="100000">
                                          <p:val>
                                            <p:strVal val="#ppt_h"/>
                                          </p:val>
                                        </p:tav>
                                      </p:tavLst>
                                    </p:anim>
                                    <p:anim calcmode="lin" valueType="num">
                                      <p:cBhvr>
                                        <p:cTn id="288" dur="150" fill="hold"/>
                                        <p:tgtEl>
                                          <p:spTgt spid="63"/>
                                        </p:tgtEl>
                                        <p:attrNameLst>
                                          <p:attrName>ppt_x</p:attrName>
                                        </p:attrNameLst>
                                      </p:cBhvr>
                                      <p:tavLst>
                                        <p:tav tm="0">
                                          <p:val>
                                            <p:fltVal val="0.5"/>
                                          </p:val>
                                        </p:tav>
                                        <p:tav tm="100000">
                                          <p:val>
                                            <p:strVal val="#ppt_x"/>
                                          </p:val>
                                        </p:tav>
                                      </p:tavLst>
                                    </p:anim>
                                    <p:anim calcmode="lin" valueType="num">
                                      <p:cBhvr>
                                        <p:cTn id="289" dur="150" fill="hold"/>
                                        <p:tgtEl>
                                          <p:spTgt spid="63"/>
                                        </p:tgtEl>
                                        <p:attrNameLst>
                                          <p:attrName>ppt_y</p:attrName>
                                        </p:attrNameLst>
                                      </p:cBhvr>
                                      <p:tavLst>
                                        <p:tav tm="0">
                                          <p:val>
                                            <p:strVal val="1+(6*min(max(#ppt_w*#ppt_h,.3),1)-7.4)/-.7*#ppt_h/2"/>
                                          </p:val>
                                        </p:tav>
                                        <p:tav tm="100000">
                                          <p:val>
                                            <p:strVal val="#ppt_y"/>
                                          </p:val>
                                        </p:tav>
                                      </p:tavLst>
                                    </p:anim>
                                  </p:childTnLst>
                                </p:cTn>
                              </p:par>
                            </p:childTnLst>
                          </p:cTn>
                        </p:par>
                        <p:par>
                          <p:cTn id="290" fill="hold">
                            <p:stCondLst>
                              <p:cond delay="7450"/>
                            </p:stCondLst>
                            <p:childTnLst>
                              <p:par>
                                <p:cTn id="291" presetID="53" presetClass="entr" presetSubtype="16" fill="hold" grpId="0" nodeType="afterEffect">
                                  <p:stCondLst>
                                    <p:cond delay="0"/>
                                  </p:stCondLst>
                                  <p:childTnLst>
                                    <p:set>
                                      <p:cBhvr>
                                        <p:cTn id="292" dur="1" fill="hold">
                                          <p:stCondLst>
                                            <p:cond delay="0"/>
                                          </p:stCondLst>
                                        </p:cTn>
                                        <p:tgtEl>
                                          <p:spTgt spid="52"/>
                                        </p:tgtEl>
                                        <p:attrNameLst>
                                          <p:attrName>style.visibility</p:attrName>
                                        </p:attrNameLst>
                                      </p:cBhvr>
                                      <p:to>
                                        <p:strVal val="visible"/>
                                      </p:to>
                                    </p:set>
                                    <p:anim calcmode="lin" valueType="num">
                                      <p:cBhvr>
                                        <p:cTn id="293" dur="500" fill="hold"/>
                                        <p:tgtEl>
                                          <p:spTgt spid="52"/>
                                        </p:tgtEl>
                                        <p:attrNameLst>
                                          <p:attrName>ppt_w</p:attrName>
                                        </p:attrNameLst>
                                      </p:cBhvr>
                                      <p:tavLst>
                                        <p:tav tm="0">
                                          <p:val>
                                            <p:fltVal val="0"/>
                                          </p:val>
                                        </p:tav>
                                        <p:tav tm="100000">
                                          <p:val>
                                            <p:strVal val="#ppt_w"/>
                                          </p:val>
                                        </p:tav>
                                      </p:tavLst>
                                    </p:anim>
                                    <p:anim calcmode="lin" valueType="num">
                                      <p:cBhvr>
                                        <p:cTn id="294" dur="500" fill="hold"/>
                                        <p:tgtEl>
                                          <p:spTgt spid="52"/>
                                        </p:tgtEl>
                                        <p:attrNameLst>
                                          <p:attrName>ppt_h</p:attrName>
                                        </p:attrNameLst>
                                      </p:cBhvr>
                                      <p:tavLst>
                                        <p:tav tm="0">
                                          <p:val>
                                            <p:fltVal val="0"/>
                                          </p:val>
                                        </p:tav>
                                        <p:tav tm="100000">
                                          <p:val>
                                            <p:strVal val="#ppt_h"/>
                                          </p:val>
                                        </p:tav>
                                      </p:tavLst>
                                    </p:anim>
                                    <p:animEffect transition="in" filter="fade">
                                      <p:cBhvr>
                                        <p:cTn id="295" dur="500"/>
                                        <p:tgtEl>
                                          <p:spTgt spid="52"/>
                                        </p:tgtEl>
                                      </p:cBhvr>
                                    </p:animEffect>
                                  </p:childTnLst>
                                </p:cTn>
                              </p:par>
                            </p:childTnLst>
                          </p:cTn>
                        </p:par>
                        <p:par>
                          <p:cTn id="296" fill="hold">
                            <p:stCondLst>
                              <p:cond delay="7950"/>
                            </p:stCondLst>
                            <p:childTnLst>
                              <p:par>
                                <p:cTn id="297" presetID="10" presetClass="entr" presetSubtype="0" fill="hold" grpId="0" nodeType="afterEffect">
                                  <p:stCondLst>
                                    <p:cond delay="0"/>
                                  </p:stCondLst>
                                  <p:childTnLst>
                                    <p:set>
                                      <p:cBhvr>
                                        <p:cTn id="298" dur="1" fill="hold">
                                          <p:stCondLst>
                                            <p:cond delay="0"/>
                                          </p:stCondLst>
                                        </p:cTn>
                                        <p:tgtEl>
                                          <p:spTgt spid="55"/>
                                        </p:tgtEl>
                                        <p:attrNameLst>
                                          <p:attrName>style.visibility</p:attrName>
                                        </p:attrNameLst>
                                      </p:cBhvr>
                                      <p:to>
                                        <p:strVal val="visible"/>
                                      </p:to>
                                    </p:set>
                                    <p:animEffect transition="in" filter="fade">
                                      <p:cBhvr>
                                        <p:cTn id="299" dur="500"/>
                                        <p:tgtEl>
                                          <p:spTgt spid="55"/>
                                        </p:tgtEl>
                                      </p:cBhvr>
                                    </p:animEffect>
                                  </p:childTnLst>
                                </p:cTn>
                              </p:par>
                            </p:childTnLst>
                          </p:cTn>
                        </p:par>
                        <p:par>
                          <p:cTn id="300" fill="hold">
                            <p:stCondLst>
                              <p:cond delay="8450"/>
                            </p:stCondLst>
                            <p:childTnLst>
                              <p:par>
                                <p:cTn id="301" presetID="23" presetClass="entr" presetSubtype="36" fill="hold" grpId="0" nodeType="afterEffect">
                                  <p:stCondLst>
                                    <p:cond delay="0"/>
                                  </p:stCondLst>
                                  <p:childTnLst>
                                    <p:set>
                                      <p:cBhvr>
                                        <p:cTn id="302" dur="1" fill="hold">
                                          <p:stCondLst>
                                            <p:cond delay="0"/>
                                          </p:stCondLst>
                                        </p:cTn>
                                        <p:tgtEl>
                                          <p:spTgt spid="34"/>
                                        </p:tgtEl>
                                        <p:attrNameLst>
                                          <p:attrName>style.visibility</p:attrName>
                                        </p:attrNameLst>
                                      </p:cBhvr>
                                      <p:to>
                                        <p:strVal val="visible"/>
                                      </p:to>
                                    </p:set>
                                    <p:anim calcmode="lin" valueType="num">
                                      <p:cBhvr>
                                        <p:cTn id="303" dur="150" fill="hold"/>
                                        <p:tgtEl>
                                          <p:spTgt spid="34"/>
                                        </p:tgtEl>
                                        <p:attrNameLst>
                                          <p:attrName>ppt_w</p:attrName>
                                        </p:attrNameLst>
                                      </p:cBhvr>
                                      <p:tavLst>
                                        <p:tav tm="0">
                                          <p:val>
                                            <p:strVal val="(6*min(max(#ppt_w*#ppt_h,.3),1)-7.4)/-.7*#ppt_w"/>
                                          </p:val>
                                        </p:tav>
                                        <p:tav tm="100000">
                                          <p:val>
                                            <p:strVal val="#ppt_w"/>
                                          </p:val>
                                        </p:tav>
                                      </p:tavLst>
                                    </p:anim>
                                    <p:anim calcmode="lin" valueType="num">
                                      <p:cBhvr>
                                        <p:cTn id="304" dur="150" fill="hold"/>
                                        <p:tgtEl>
                                          <p:spTgt spid="34"/>
                                        </p:tgtEl>
                                        <p:attrNameLst>
                                          <p:attrName>ppt_h</p:attrName>
                                        </p:attrNameLst>
                                      </p:cBhvr>
                                      <p:tavLst>
                                        <p:tav tm="0">
                                          <p:val>
                                            <p:strVal val="(6*min(max(#ppt_w*#ppt_h,.3),1)-7.4)/-.7*#ppt_h"/>
                                          </p:val>
                                        </p:tav>
                                        <p:tav tm="100000">
                                          <p:val>
                                            <p:strVal val="#ppt_h"/>
                                          </p:val>
                                        </p:tav>
                                      </p:tavLst>
                                    </p:anim>
                                    <p:anim calcmode="lin" valueType="num">
                                      <p:cBhvr>
                                        <p:cTn id="305" dur="150" fill="hold"/>
                                        <p:tgtEl>
                                          <p:spTgt spid="34"/>
                                        </p:tgtEl>
                                        <p:attrNameLst>
                                          <p:attrName>ppt_x</p:attrName>
                                        </p:attrNameLst>
                                      </p:cBhvr>
                                      <p:tavLst>
                                        <p:tav tm="0">
                                          <p:val>
                                            <p:fltVal val="0.5"/>
                                          </p:val>
                                        </p:tav>
                                        <p:tav tm="100000">
                                          <p:val>
                                            <p:strVal val="#ppt_x"/>
                                          </p:val>
                                        </p:tav>
                                      </p:tavLst>
                                    </p:anim>
                                    <p:anim calcmode="lin" valueType="num">
                                      <p:cBhvr>
                                        <p:cTn id="306" dur="15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307" fill="hold">
                            <p:stCondLst>
                              <p:cond delay="8600"/>
                            </p:stCondLst>
                            <p:childTnLst>
                              <p:par>
                                <p:cTn id="308" presetID="23" presetClass="entr" presetSubtype="36" fill="hold" grpId="0" nodeType="afterEffect">
                                  <p:stCondLst>
                                    <p:cond delay="0"/>
                                  </p:stCondLst>
                                  <p:childTnLst>
                                    <p:set>
                                      <p:cBhvr>
                                        <p:cTn id="309" dur="1" fill="hold">
                                          <p:stCondLst>
                                            <p:cond delay="0"/>
                                          </p:stCondLst>
                                        </p:cTn>
                                        <p:tgtEl>
                                          <p:spTgt spid="35"/>
                                        </p:tgtEl>
                                        <p:attrNameLst>
                                          <p:attrName>style.visibility</p:attrName>
                                        </p:attrNameLst>
                                      </p:cBhvr>
                                      <p:to>
                                        <p:strVal val="visible"/>
                                      </p:to>
                                    </p:set>
                                    <p:anim calcmode="lin" valueType="num">
                                      <p:cBhvr>
                                        <p:cTn id="310" dur="150" fill="hold"/>
                                        <p:tgtEl>
                                          <p:spTgt spid="35"/>
                                        </p:tgtEl>
                                        <p:attrNameLst>
                                          <p:attrName>ppt_w</p:attrName>
                                        </p:attrNameLst>
                                      </p:cBhvr>
                                      <p:tavLst>
                                        <p:tav tm="0">
                                          <p:val>
                                            <p:strVal val="(6*min(max(#ppt_w*#ppt_h,.3),1)-7.4)/-.7*#ppt_w"/>
                                          </p:val>
                                        </p:tav>
                                        <p:tav tm="100000">
                                          <p:val>
                                            <p:strVal val="#ppt_w"/>
                                          </p:val>
                                        </p:tav>
                                      </p:tavLst>
                                    </p:anim>
                                    <p:anim calcmode="lin" valueType="num">
                                      <p:cBhvr>
                                        <p:cTn id="311" dur="150" fill="hold"/>
                                        <p:tgtEl>
                                          <p:spTgt spid="35"/>
                                        </p:tgtEl>
                                        <p:attrNameLst>
                                          <p:attrName>ppt_h</p:attrName>
                                        </p:attrNameLst>
                                      </p:cBhvr>
                                      <p:tavLst>
                                        <p:tav tm="0">
                                          <p:val>
                                            <p:strVal val="(6*min(max(#ppt_w*#ppt_h,.3),1)-7.4)/-.7*#ppt_h"/>
                                          </p:val>
                                        </p:tav>
                                        <p:tav tm="100000">
                                          <p:val>
                                            <p:strVal val="#ppt_h"/>
                                          </p:val>
                                        </p:tav>
                                      </p:tavLst>
                                    </p:anim>
                                    <p:anim calcmode="lin" valueType="num">
                                      <p:cBhvr>
                                        <p:cTn id="312" dur="150" fill="hold"/>
                                        <p:tgtEl>
                                          <p:spTgt spid="35"/>
                                        </p:tgtEl>
                                        <p:attrNameLst>
                                          <p:attrName>ppt_x</p:attrName>
                                        </p:attrNameLst>
                                      </p:cBhvr>
                                      <p:tavLst>
                                        <p:tav tm="0">
                                          <p:val>
                                            <p:fltVal val="0.5"/>
                                          </p:val>
                                        </p:tav>
                                        <p:tav tm="100000">
                                          <p:val>
                                            <p:strVal val="#ppt_x"/>
                                          </p:val>
                                        </p:tav>
                                      </p:tavLst>
                                    </p:anim>
                                    <p:anim calcmode="lin" valueType="num">
                                      <p:cBhvr>
                                        <p:cTn id="313" dur="15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314" fill="hold">
                            <p:stCondLst>
                              <p:cond delay="8750"/>
                            </p:stCondLst>
                            <p:childTnLst>
                              <p:par>
                                <p:cTn id="315" presetID="23" presetClass="entr" presetSubtype="36" fill="hold" grpId="0" nodeType="afterEffect">
                                  <p:stCondLst>
                                    <p:cond delay="0"/>
                                  </p:stCondLst>
                                  <p:childTnLst>
                                    <p:set>
                                      <p:cBhvr>
                                        <p:cTn id="316" dur="1" fill="hold">
                                          <p:stCondLst>
                                            <p:cond delay="0"/>
                                          </p:stCondLst>
                                        </p:cTn>
                                        <p:tgtEl>
                                          <p:spTgt spid="36"/>
                                        </p:tgtEl>
                                        <p:attrNameLst>
                                          <p:attrName>style.visibility</p:attrName>
                                        </p:attrNameLst>
                                      </p:cBhvr>
                                      <p:to>
                                        <p:strVal val="visible"/>
                                      </p:to>
                                    </p:set>
                                    <p:anim calcmode="lin" valueType="num">
                                      <p:cBhvr>
                                        <p:cTn id="317" dur="150" fill="hold"/>
                                        <p:tgtEl>
                                          <p:spTgt spid="36"/>
                                        </p:tgtEl>
                                        <p:attrNameLst>
                                          <p:attrName>ppt_w</p:attrName>
                                        </p:attrNameLst>
                                      </p:cBhvr>
                                      <p:tavLst>
                                        <p:tav tm="0">
                                          <p:val>
                                            <p:strVal val="(6*min(max(#ppt_w*#ppt_h,.3),1)-7.4)/-.7*#ppt_w"/>
                                          </p:val>
                                        </p:tav>
                                        <p:tav tm="100000">
                                          <p:val>
                                            <p:strVal val="#ppt_w"/>
                                          </p:val>
                                        </p:tav>
                                      </p:tavLst>
                                    </p:anim>
                                    <p:anim calcmode="lin" valueType="num">
                                      <p:cBhvr>
                                        <p:cTn id="318" dur="150" fill="hold"/>
                                        <p:tgtEl>
                                          <p:spTgt spid="36"/>
                                        </p:tgtEl>
                                        <p:attrNameLst>
                                          <p:attrName>ppt_h</p:attrName>
                                        </p:attrNameLst>
                                      </p:cBhvr>
                                      <p:tavLst>
                                        <p:tav tm="0">
                                          <p:val>
                                            <p:strVal val="(6*min(max(#ppt_w*#ppt_h,.3),1)-7.4)/-.7*#ppt_h"/>
                                          </p:val>
                                        </p:tav>
                                        <p:tav tm="100000">
                                          <p:val>
                                            <p:strVal val="#ppt_h"/>
                                          </p:val>
                                        </p:tav>
                                      </p:tavLst>
                                    </p:anim>
                                    <p:anim calcmode="lin" valueType="num">
                                      <p:cBhvr>
                                        <p:cTn id="319" dur="150" fill="hold"/>
                                        <p:tgtEl>
                                          <p:spTgt spid="36"/>
                                        </p:tgtEl>
                                        <p:attrNameLst>
                                          <p:attrName>ppt_x</p:attrName>
                                        </p:attrNameLst>
                                      </p:cBhvr>
                                      <p:tavLst>
                                        <p:tav tm="0">
                                          <p:val>
                                            <p:fltVal val="0.5"/>
                                          </p:val>
                                        </p:tav>
                                        <p:tav tm="100000">
                                          <p:val>
                                            <p:strVal val="#ppt_x"/>
                                          </p:val>
                                        </p:tav>
                                      </p:tavLst>
                                    </p:anim>
                                    <p:anim calcmode="lin" valueType="num">
                                      <p:cBhvr>
                                        <p:cTn id="320" dur="15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321" fill="hold">
                            <p:stCondLst>
                              <p:cond delay="8900"/>
                            </p:stCondLst>
                            <p:childTnLst>
                              <p:par>
                                <p:cTn id="322" presetID="23" presetClass="entr" presetSubtype="36" fill="hold" grpId="0" nodeType="afterEffect">
                                  <p:stCondLst>
                                    <p:cond delay="0"/>
                                  </p:stCondLst>
                                  <p:childTnLst>
                                    <p:set>
                                      <p:cBhvr>
                                        <p:cTn id="323" dur="1" fill="hold">
                                          <p:stCondLst>
                                            <p:cond delay="0"/>
                                          </p:stCondLst>
                                        </p:cTn>
                                        <p:tgtEl>
                                          <p:spTgt spid="37"/>
                                        </p:tgtEl>
                                        <p:attrNameLst>
                                          <p:attrName>style.visibility</p:attrName>
                                        </p:attrNameLst>
                                      </p:cBhvr>
                                      <p:to>
                                        <p:strVal val="visible"/>
                                      </p:to>
                                    </p:set>
                                    <p:anim calcmode="lin" valueType="num">
                                      <p:cBhvr>
                                        <p:cTn id="324" dur="150" fill="hold"/>
                                        <p:tgtEl>
                                          <p:spTgt spid="37"/>
                                        </p:tgtEl>
                                        <p:attrNameLst>
                                          <p:attrName>ppt_w</p:attrName>
                                        </p:attrNameLst>
                                      </p:cBhvr>
                                      <p:tavLst>
                                        <p:tav tm="0">
                                          <p:val>
                                            <p:strVal val="(6*min(max(#ppt_w*#ppt_h,.3),1)-7.4)/-.7*#ppt_w"/>
                                          </p:val>
                                        </p:tav>
                                        <p:tav tm="100000">
                                          <p:val>
                                            <p:strVal val="#ppt_w"/>
                                          </p:val>
                                        </p:tav>
                                      </p:tavLst>
                                    </p:anim>
                                    <p:anim calcmode="lin" valueType="num">
                                      <p:cBhvr>
                                        <p:cTn id="325" dur="150" fill="hold"/>
                                        <p:tgtEl>
                                          <p:spTgt spid="37"/>
                                        </p:tgtEl>
                                        <p:attrNameLst>
                                          <p:attrName>ppt_h</p:attrName>
                                        </p:attrNameLst>
                                      </p:cBhvr>
                                      <p:tavLst>
                                        <p:tav tm="0">
                                          <p:val>
                                            <p:strVal val="(6*min(max(#ppt_w*#ppt_h,.3),1)-7.4)/-.7*#ppt_h"/>
                                          </p:val>
                                        </p:tav>
                                        <p:tav tm="100000">
                                          <p:val>
                                            <p:strVal val="#ppt_h"/>
                                          </p:val>
                                        </p:tav>
                                      </p:tavLst>
                                    </p:anim>
                                    <p:anim calcmode="lin" valueType="num">
                                      <p:cBhvr>
                                        <p:cTn id="326" dur="150" fill="hold"/>
                                        <p:tgtEl>
                                          <p:spTgt spid="37"/>
                                        </p:tgtEl>
                                        <p:attrNameLst>
                                          <p:attrName>ppt_x</p:attrName>
                                        </p:attrNameLst>
                                      </p:cBhvr>
                                      <p:tavLst>
                                        <p:tav tm="0">
                                          <p:val>
                                            <p:fltVal val="0.5"/>
                                          </p:val>
                                        </p:tav>
                                        <p:tav tm="100000">
                                          <p:val>
                                            <p:strVal val="#ppt_x"/>
                                          </p:val>
                                        </p:tav>
                                      </p:tavLst>
                                    </p:anim>
                                    <p:anim calcmode="lin" valueType="num">
                                      <p:cBhvr>
                                        <p:cTn id="327" dur="150" fill="hold"/>
                                        <p:tgtEl>
                                          <p:spTgt spid="37"/>
                                        </p:tgtEl>
                                        <p:attrNameLst>
                                          <p:attrName>ppt_y</p:attrName>
                                        </p:attrNameLst>
                                      </p:cBhvr>
                                      <p:tavLst>
                                        <p:tav tm="0">
                                          <p:val>
                                            <p:strVal val="1+(6*min(max(#ppt_w*#ppt_h,.3),1)-7.4)/-.7*#ppt_h/2"/>
                                          </p:val>
                                        </p:tav>
                                        <p:tav tm="100000">
                                          <p:val>
                                            <p:strVal val="#ppt_y"/>
                                          </p:val>
                                        </p:tav>
                                      </p:tavLst>
                                    </p:anim>
                                  </p:childTnLst>
                                </p:cTn>
                              </p:par>
                            </p:childTnLst>
                          </p:cTn>
                        </p:par>
                        <p:par>
                          <p:cTn id="328" fill="hold">
                            <p:stCondLst>
                              <p:cond delay="9050"/>
                            </p:stCondLst>
                            <p:childTnLst>
                              <p:par>
                                <p:cTn id="329" presetID="23" presetClass="entr" presetSubtype="36" fill="hold" grpId="0" nodeType="afterEffect">
                                  <p:stCondLst>
                                    <p:cond delay="0"/>
                                  </p:stCondLst>
                                  <p:childTnLst>
                                    <p:set>
                                      <p:cBhvr>
                                        <p:cTn id="330" dur="1" fill="hold">
                                          <p:stCondLst>
                                            <p:cond delay="0"/>
                                          </p:stCondLst>
                                        </p:cTn>
                                        <p:tgtEl>
                                          <p:spTgt spid="38"/>
                                        </p:tgtEl>
                                        <p:attrNameLst>
                                          <p:attrName>style.visibility</p:attrName>
                                        </p:attrNameLst>
                                      </p:cBhvr>
                                      <p:to>
                                        <p:strVal val="visible"/>
                                      </p:to>
                                    </p:set>
                                    <p:anim calcmode="lin" valueType="num">
                                      <p:cBhvr>
                                        <p:cTn id="331" dur="150" fill="hold"/>
                                        <p:tgtEl>
                                          <p:spTgt spid="38"/>
                                        </p:tgtEl>
                                        <p:attrNameLst>
                                          <p:attrName>ppt_w</p:attrName>
                                        </p:attrNameLst>
                                      </p:cBhvr>
                                      <p:tavLst>
                                        <p:tav tm="0">
                                          <p:val>
                                            <p:strVal val="(6*min(max(#ppt_w*#ppt_h,.3),1)-7.4)/-.7*#ppt_w"/>
                                          </p:val>
                                        </p:tav>
                                        <p:tav tm="100000">
                                          <p:val>
                                            <p:strVal val="#ppt_w"/>
                                          </p:val>
                                        </p:tav>
                                      </p:tavLst>
                                    </p:anim>
                                    <p:anim calcmode="lin" valueType="num">
                                      <p:cBhvr>
                                        <p:cTn id="332" dur="150" fill="hold"/>
                                        <p:tgtEl>
                                          <p:spTgt spid="38"/>
                                        </p:tgtEl>
                                        <p:attrNameLst>
                                          <p:attrName>ppt_h</p:attrName>
                                        </p:attrNameLst>
                                      </p:cBhvr>
                                      <p:tavLst>
                                        <p:tav tm="0">
                                          <p:val>
                                            <p:strVal val="(6*min(max(#ppt_w*#ppt_h,.3),1)-7.4)/-.7*#ppt_h"/>
                                          </p:val>
                                        </p:tav>
                                        <p:tav tm="100000">
                                          <p:val>
                                            <p:strVal val="#ppt_h"/>
                                          </p:val>
                                        </p:tav>
                                      </p:tavLst>
                                    </p:anim>
                                    <p:anim calcmode="lin" valueType="num">
                                      <p:cBhvr>
                                        <p:cTn id="333" dur="150" fill="hold"/>
                                        <p:tgtEl>
                                          <p:spTgt spid="38"/>
                                        </p:tgtEl>
                                        <p:attrNameLst>
                                          <p:attrName>ppt_x</p:attrName>
                                        </p:attrNameLst>
                                      </p:cBhvr>
                                      <p:tavLst>
                                        <p:tav tm="0">
                                          <p:val>
                                            <p:fltVal val="0.5"/>
                                          </p:val>
                                        </p:tav>
                                        <p:tav tm="100000">
                                          <p:val>
                                            <p:strVal val="#ppt_x"/>
                                          </p:val>
                                        </p:tav>
                                      </p:tavLst>
                                    </p:anim>
                                    <p:anim calcmode="lin" valueType="num">
                                      <p:cBhvr>
                                        <p:cTn id="334" dur="150" fill="hold"/>
                                        <p:tgtEl>
                                          <p:spTgt spid="38"/>
                                        </p:tgtEl>
                                        <p:attrNameLst>
                                          <p:attrName>ppt_y</p:attrName>
                                        </p:attrNameLst>
                                      </p:cBhvr>
                                      <p:tavLst>
                                        <p:tav tm="0">
                                          <p:val>
                                            <p:strVal val="1+(6*min(max(#ppt_w*#ppt_h,.3),1)-7.4)/-.7*#ppt_h/2"/>
                                          </p:val>
                                        </p:tav>
                                        <p:tav tm="100000">
                                          <p:val>
                                            <p:strVal val="#ppt_y"/>
                                          </p:val>
                                        </p:tav>
                                      </p:tavLst>
                                    </p:anim>
                                  </p:childTnLst>
                                </p:cTn>
                              </p:par>
                            </p:childTnLst>
                          </p:cTn>
                        </p:par>
                        <p:par>
                          <p:cTn id="335" fill="hold">
                            <p:stCondLst>
                              <p:cond delay="9200"/>
                            </p:stCondLst>
                            <p:childTnLst>
                              <p:par>
                                <p:cTn id="336" presetID="23" presetClass="entr" presetSubtype="36" fill="hold" grpId="0" nodeType="afterEffect">
                                  <p:stCondLst>
                                    <p:cond delay="0"/>
                                  </p:stCondLst>
                                  <p:childTnLst>
                                    <p:set>
                                      <p:cBhvr>
                                        <p:cTn id="337" dur="1" fill="hold">
                                          <p:stCondLst>
                                            <p:cond delay="0"/>
                                          </p:stCondLst>
                                        </p:cTn>
                                        <p:tgtEl>
                                          <p:spTgt spid="39"/>
                                        </p:tgtEl>
                                        <p:attrNameLst>
                                          <p:attrName>style.visibility</p:attrName>
                                        </p:attrNameLst>
                                      </p:cBhvr>
                                      <p:to>
                                        <p:strVal val="visible"/>
                                      </p:to>
                                    </p:set>
                                    <p:anim calcmode="lin" valueType="num">
                                      <p:cBhvr>
                                        <p:cTn id="338" dur="150" fill="hold"/>
                                        <p:tgtEl>
                                          <p:spTgt spid="39"/>
                                        </p:tgtEl>
                                        <p:attrNameLst>
                                          <p:attrName>ppt_w</p:attrName>
                                        </p:attrNameLst>
                                      </p:cBhvr>
                                      <p:tavLst>
                                        <p:tav tm="0">
                                          <p:val>
                                            <p:strVal val="(6*min(max(#ppt_w*#ppt_h,.3),1)-7.4)/-.7*#ppt_w"/>
                                          </p:val>
                                        </p:tav>
                                        <p:tav tm="100000">
                                          <p:val>
                                            <p:strVal val="#ppt_w"/>
                                          </p:val>
                                        </p:tav>
                                      </p:tavLst>
                                    </p:anim>
                                    <p:anim calcmode="lin" valueType="num">
                                      <p:cBhvr>
                                        <p:cTn id="339" dur="150" fill="hold"/>
                                        <p:tgtEl>
                                          <p:spTgt spid="39"/>
                                        </p:tgtEl>
                                        <p:attrNameLst>
                                          <p:attrName>ppt_h</p:attrName>
                                        </p:attrNameLst>
                                      </p:cBhvr>
                                      <p:tavLst>
                                        <p:tav tm="0">
                                          <p:val>
                                            <p:strVal val="(6*min(max(#ppt_w*#ppt_h,.3),1)-7.4)/-.7*#ppt_h"/>
                                          </p:val>
                                        </p:tav>
                                        <p:tav tm="100000">
                                          <p:val>
                                            <p:strVal val="#ppt_h"/>
                                          </p:val>
                                        </p:tav>
                                      </p:tavLst>
                                    </p:anim>
                                    <p:anim calcmode="lin" valueType="num">
                                      <p:cBhvr>
                                        <p:cTn id="340" dur="150" fill="hold"/>
                                        <p:tgtEl>
                                          <p:spTgt spid="39"/>
                                        </p:tgtEl>
                                        <p:attrNameLst>
                                          <p:attrName>ppt_x</p:attrName>
                                        </p:attrNameLst>
                                      </p:cBhvr>
                                      <p:tavLst>
                                        <p:tav tm="0">
                                          <p:val>
                                            <p:fltVal val="0.5"/>
                                          </p:val>
                                        </p:tav>
                                        <p:tav tm="100000">
                                          <p:val>
                                            <p:strVal val="#ppt_x"/>
                                          </p:val>
                                        </p:tav>
                                      </p:tavLst>
                                    </p:anim>
                                    <p:anim calcmode="lin" valueType="num">
                                      <p:cBhvr>
                                        <p:cTn id="341" dur="150" fill="hold"/>
                                        <p:tgtEl>
                                          <p:spTgt spid="39"/>
                                        </p:tgtEl>
                                        <p:attrNameLst>
                                          <p:attrName>ppt_y</p:attrName>
                                        </p:attrNameLst>
                                      </p:cBhvr>
                                      <p:tavLst>
                                        <p:tav tm="0">
                                          <p:val>
                                            <p:strVal val="1+(6*min(max(#ppt_w*#ppt_h,.3),1)-7.4)/-.7*#ppt_h/2"/>
                                          </p:val>
                                        </p:tav>
                                        <p:tav tm="100000">
                                          <p:val>
                                            <p:strVal val="#ppt_y"/>
                                          </p:val>
                                        </p:tav>
                                      </p:tavLst>
                                    </p:anim>
                                  </p:childTnLst>
                                </p:cTn>
                              </p:par>
                            </p:childTnLst>
                          </p:cTn>
                        </p:par>
                        <p:par>
                          <p:cTn id="342" fill="hold">
                            <p:stCondLst>
                              <p:cond delay="9350"/>
                            </p:stCondLst>
                            <p:childTnLst>
                              <p:par>
                                <p:cTn id="343" presetID="23" presetClass="entr" presetSubtype="36" fill="hold" grpId="0" nodeType="afterEffect">
                                  <p:stCondLst>
                                    <p:cond delay="0"/>
                                  </p:stCondLst>
                                  <p:childTnLst>
                                    <p:set>
                                      <p:cBhvr>
                                        <p:cTn id="344" dur="1" fill="hold">
                                          <p:stCondLst>
                                            <p:cond delay="0"/>
                                          </p:stCondLst>
                                        </p:cTn>
                                        <p:tgtEl>
                                          <p:spTgt spid="40"/>
                                        </p:tgtEl>
                                        <p:attrNameLst>
                                          <p:attrName>style.visibility</p:attrName>
                                        </p:attrNameLst>
                                      </p:cBhvr>
                                      <p:to>
                                        <p:strVal val="visible"/>
                                      </p:to>
                                    </p:set>
                                    <p:anim calcmode="lin" valueType="num">
                                      <p:cBhvr>
                                        <p:cTn id="345" dur="150" fill="hold"/>
                                        <p:tgtEl>
                                          <p:spTgt spid="40"/>
                                        </p:tgtEl>
                                        <p:attrNameLst>
                                          <p:attrName>ppt_w</p:attrName>
                                        </p:attrNameLst>
                                      </p:cBhvr>
                                      <p:tavLst>
                                        <p:tav tm="0">
                                          <p:val>
                                            <p:strVal val="(6*min(max(#ppt_w*#ppt_h,.3),1)-7.4)/-.7*#ppt_w"/>
                                          </p:val>
                                        </p:tav>
                                        <p:tav tm="100000">
                                          <p:val>
                                            <p:strVal val="#ppt_w"/>
                                          </p:val>
                                        </p:tav>
                                      </p:tavLst>
                                    </p:anim>
                                    <p:anim calcmode="lin" valueType="num">
                                      <p:cBhvr>
                                        <p:cTn id="346" dur="150" fill="hold"/>
                                        <p:tgtEl>
                                          <p:spTgt spid="40"/>
                                        </p:tgtEl>
                                        <p:attrNameLst>
                                          <p:attrName>ppt_h</p:attrName>
                                        </p:attrNameLst>
                                      </p:cBhvr>
                                      <p:tavLst>
                                        <p:tav tm="0">
                                          <p:val>
                                            <p:strVal val="(6*min(max(#ppt_w*#ppt_h,.3),1)-7.4)/-.7*#ppt_h"/>
                                          </p:val>
                                        </p:tav>
                                        <p:tav tm="100000">
                                          <p:val>
                                            <p:strVal val="#ppt_h"/>
                                          </p:val>
                                        </p:tav>
                                      </p:tavLst>
                                    </p:anim>
                                    <p:anim calcmode="lin" valueType="num">
                                      <p:cBhvr>
                                        <p:cTn id="347" dur="150" fill="hold"/>
                                        <p:tgtEl>
                                          <p:spTgt spid="40"/>
                                        </p:tgtEl>
                                        <p:attrNameLst>
                                          <p:attrName>ppt_x</p:attrName>
                                        </p:attrNameLst>
                                      </p:cBhvr>
                                      <p:tavLst>
                                        <p:tav tm="0">
                                          <p:val>
                                            <p:fltVal val="0.5"/>
                                          </p:val>
                                        </p:tav>
                                        <p:tav tm="100000">
                                          <p:val>
                                            <p:strVal val="#ppt_x"/>
                                          </p:val>
                                        </p:tav>
                                      </p:tavLst>
                                    </p:anim>
                                    <p:anim calcmode="lin" valueType="num">
                                      <p:cBhvr>
                                        <p:cTn id="348" dur="150" fill="hold"/>
                                        <p:tgtEl>
                                          <p:spTgt spid="40"/>
                                        </p:tgtEl>
                                        <p:attrNameLst>
                                          <p:attrName>ppt_y</p:attrName>
                                        </p:attrNameLst>
                                      </p:cBhvr>
                                      <p:tavLst>
                                        <p:tav tm="0">
                                          <p:val>
                                            <p:strVal val="1+(6*min(max(#ppt_w*#ppt_h,.3),1)-7.4)/-.7*#ppt_h/2"/>
                                          </p:val>
                                        </p:tav>
                                        <p:tav tm="100000">
                                          <p:val>
                                            <p:strVal val="#ppt_y"/>
                                          </p:val>
                                        </p:tav>
                                      </p:tavLst>
                                    </p:anim>
                                  </p:childTnLst>
                                </p:cTn>
                              </p:par>
                            </p:childTnLst>
                          </p:cTn>
                        </p:par>
                        <p:par>
                          <p:cTn id="349" fill="hold">
                            <p:stCondLst>
                              <p:cond delay="9500"/>
                            </p:stCondLst>
                            <p:childTnLst>
                              <p:par>
                                <p:cTn id="350" presetID="23" presetClass="entr" presetSubtype="36" fill="hold" grpId="0" nodeType="afterEffect">
                                  <p:stCondLst>
                                    <p:cond delay="0"/>
                                  </p:stCondLst>
                                  <p:childTnLst>
                                    <p:set>
                                      <p:cBhvr>
                                        <p:cTn id="351" dur="1" fill="hold">
                                          <p:stCondLst>
                                            <p:cond delay="0"/>
                                          </p:stCondLst>
                                        </p:cTn>
                                        <p:tgtEl>
                                          <p:spTgt spid="41"/>
                                        </p:tgtEl>
                                        <p:attrNameLst>
                                          <p:attrName>style.visibility</p:attrName>
                                        </p:attrNameLst>
                                      </p:cBhvr>
                                      <p:to>
                                        <p:strVal val="visible"/>
                                      </p:to>
                                    </p:set>
                                    <p:anim calcmode="lin" valueType="num">
                                      <p:cBhvr>
                                        <p:cTn id="352" dur="150" fill="hold"/>
                                        <p:tgtEl>
                                          <p:spTgt spid="41"/>
                                        </p:tgtEl>
                                        <p:attrNameLst>
                                          <p:attrName>ppt_w</p:attrName>
                                        </p:attrNameLst>
                                      </p:cBhvr>
                                      <p:tavLst>
                                        <p:tav tm="0">
                                          <p:val>
                                            <p:strVal val="(6*min(max(#ppt_w*#ppt_h,.3),1)-7.4)/-.7*#ppt_w"/>
                                          </p:val>
                                        </p:tav>
                                        <p:tav tm="100000">
                                          <p:val>
                                            <p:strVal val="#ppt_w"/>
                                          </p:val>
                                        </p:tav>
                                      </p:tavLst>
                                    </p:anim>
                                    <p:anim calcmode="lin" valueType="num">
                                      <p:cBhvr>
                                        <p:cTn id="353" dur="150" fill="hold"/>
                                        <p:tgtEl>
                                          <p:spTgt spid="41"/>
                                        </p:tgtEl>
                                        <p:attrNameLst>
                                          <p:attrName>ppt_h</p:attrName>
                                        </p:attrNameLst>
                                      </p:cBhvr>
                                      <p:tavLst>
                                        <p:tav tm="0">
                                          <p:val>
                                            <p:strVal val="(6*min(max(#ppt_w*#ppt_h,.3),1)-7.4)/-.7*#ppt_h"/>
                                          </p:val>
                                        </p:tav>
                                        <p:tav tm="100000">
                                          <p:val>
                                            <p:strVal val="#ppt_h"/>
                                          </p:val>
                                        </p:tav>
                                      </p:tavLst>
                                    </p:anim>
                                    <p:anim calcmode="lin" valueType="num">
                                      <p:cBhvr>
                                        <p:cTn id="354" dur="150" fill="hold"/>
                                        <p:tgtEl>
                                          <p:spTgt spid="41"/>
                                        </p:tgtEl>
                                        <p:attrNameLst>
                                          <p:attrName>ppt_x</p:attrName>
                                        </p:attrNameLst>
                                      </p:cBhvr>
                                      <p:tavLst>
                                        <p:tav tm="0">
                                          <p:val>
                                            <p:fltVal val="0.5"/>
                                          </p:val>
                                        </p:tav>
                                        <p:tav tm="100000">
                                          <p:val>
                                            <p:strVal val="#ppt_x"/>
                                          </p:val>
                                        </p:tav>
                                      </p:tavLst>
                                    </p:anim>
                                    <p:anim calcmode="lin" valueType="num">
                                      <p:cBhvr>
                                        <p:cTn id="355" dur="150" fill="hold"/>
                                        <p:tgtEl>
                                          <p:spTgt spid="41"/>
                                        </p:tgtEl>
                                        <p:attrNameLst>
                                          <p:attrName>ppt_y</p:attrName>
                                        </p:attrNameLst>
                                      </p:cBhvr>
                                      <p:tavLst>
                                        <p:tav tm="0">
                                          <p:val>
                                            <p:strVal val="1+(6*min(max(#ppt_w*#ppt_h,.3),1)-7.4)/-.7*#ppt_h/2"/>
                                          </p:val>
                                        </p:tav>
                                        <p:tav tm="100000">
                                          <p:val>
                                            <p:strVal val="#ppt_y"/>
                                          </p:val>
                                        </p:tav>
                                      </p:tavLst>
                                    </p:anim>
                                  </p:childTnLst>
                                </p:cTn>
                              </p:par>
                            </p:childTnLst>
                          </p:cTn>
                        </p:par>
                        <p:par>
                          <p:cTn id="356" fill="hold">
                            <p:stCondLst>
                              <p:cond delay="9650"/>
                            </p:stCondLst>
                            <p:childTnLst>
                              <p:par>
                                <p:cTn id="357" presetID="23" presetClass="entr" presetSubtype="36" fill="hold" grpId="0" nodeType="afterEffect">
                                  <p:stCondLst>
                                    <p:cond delay="0"/>
                                  </p:stCondLst>
                                  <p:childTnLst>
                                    <p:set>
                                      <p:cBhvr>
                                        <p:cTn id="358" dur="1" fill="hold">
                                          <p:stCondLst>
                                            <p:cond delay="0"/>
                                          </p:stCondLst>
                                        </p:cTn>
                                        <p:tgtEl>
                                          <p:spTgt spid="42"/>
                                        </p:tgtEl>
                                        <p:attrNameLst>
                                          <p:attrName>style.visibility</p:attrName>
                                        </p:attrNameLst>
                                      </p:cBhvr>
                                      <p:to>
                                        <p:strVal val="visible"/>
                                      </p:to>
                                    </p:set>
                                    <p:anim calcmode="lin" valueType="num">
                                      <p:cBhvr>
                                        <p:cTn id="359" dur="150" fill="hold"/>
                                        <p:tgtEl>
                                          <p:spTgt spid="42"/>
                                        </p:tgtEl>
                                        <p:attrNameLst>
                                          <p:attrName>ppt_w</p:attrName>
                                        </p:attrNameLst>
                                      </p:cBhvr>
                                      <p:tavLst>
                                        <p:tav tm="0">
                                          <p:val>
                                            <p:strVal val="(6*min(max(#ppt_w*#ppt_h,.3),1)-7.4)/-.7*#ppt_w"/>
                                          </p:val>
                                        </p:tav>
                                        <p:tav tm="100000">
                                          <p:val>
                                            <p:strVal val="#ppt_w"/>
                                          </p:val>
                                        </p:tav>
                                      </p:tavLst>
                                    </p:anim>
                                    <p:anim calcmode="lin" valueType="num">
                                      <p:cBhvr>
                                        <p:cTn id="360" dur="150" fill="hold"/>
                                        <p:tgtEl>
                                          <p:spTgt spid="42"/>
                                        </p:tgtEl>
                                        <p:attrNameLst>
                                          <p:attrName>ppt_h</p:attrName>
                                        </p:attrNameLst>
                                      </p:cBhvr>
                                      <p:tavLst>
                                        <p:tav tm="0">
                                          <p:val>
                                            <p:strVal val="(6*min(max(#ppt_w*#ppt_h,.3),1)-7.4)/-.7*#ppt_h"/>
                                          </p:val>
                                        </p:tav>
                                        <p:tav tm="100000">
                                          <p:val>
                                            <p:strVal val="#ppt_h"/>
                                          </p:val>
                                        </p:tav>
                                      </p:tavLst>
                                    </p:anim>
                                    <p:anim calcmode="lin" valueType="num">
                                      <p:cBhvr>
                                        <p:cTn id="361" dur="150" fill="hold"/>
                                        <p:tgtEl>
                                          <p:spTgt spid="42"/>
                                        </p:tgtEl>
                                        <p:attrNameLst>
                                          <p:attrName>ppt_x</p:attrName>
                                        </p:attrNameLst>
                                      </p:cBhvr>
                                      <p:tavLst>
                                        <p:tav tm="0">
                                          <p:val>
                                            <p:fltVal val="0.5"/>
                                          </p:val>
                                        </p:tav>
                                        <p:tav tm="100000">
                                          <p:val>
                                            <p:strVal val="#ppt_x"/>
                                          </p:val>
                                        </p:tav>
                                      </p:tavLst>
                                    </p:anim>
                                    <p:anim calcmode="lin" valueType="num">
                                      <p:cBhvr>
                                        <p:cTn id="362" dur="150" fill="hold"/>
                                        <p:tgtEl>
                                          <p:spTgt spid="42"/>
                                        </p:tgtEl>
                                        <p:attrNameLst>
                                          <p:attrName>ppt_y</p:attrName>
                                        </p:attrNameLst>
                                      </p:cBhvr>
                                      <p:tavLst>
                                        <p:tav tm="0">
                                          <p:val>
                                            <p:strVal val="1+(6*min(max(#ppt_w*#ppt_h,.3),1)-7.4)/-.7*#ppt_h/2"/>
                                          </p:val>
                                        </p:tav>
                                        <p:tav tm="100000">
                                          <p:val>
                                            <p:strVal val="#ppt_y"/>
                                          </p:val>
                                        </p:tav>
                                      </p:tavLst>
                                    </p:anim>
                                  </p:childTnLst>
                                </p:cTn>
                              </p:par>
                            </p:childTnLst>
                          </p:cTn>
                        </p:par>
                        <p:par>
                          <p:cTn id="363" fill="hold">
                            <p:stCondLst>
                              <p:cond delay="9800"/>
                            </p:stCondLst>
                            <p:childTnLst>
                              <p:par>
                                <p:cTn id="364" presetID="23" presetClass="entr" presetSubtype="36" fill="hold" grpId="0" nodeType="afterEffect">
                                  <p:stCondLst>
                                    <p:cond delay="0"/>
                                  </p:stCondLst>
                                  <p:childTnLst>
                                    <p:set>
                                      <p:cBhvr>
                                        <p:cTn id="365" dur="1" fill="hold">
                                          <p:stCondLst>
                                            <p:cond delay="0"/>
                                          </p:stCondLst>
                                        </p:cTn>
                                        <p:tgtEl>
                                          <p:spTgt spid="43"/>
                                        </p:tgtEl>
                                        <p:attrNameLst>
                                          <p:attrName>style.visibility</p:attrName>
                                        </p:attrNameLst>
                                      </p:cBhvr>
                                      <p:to>
                                        <p:strVal val="visible"/>
                                      </p:to>
                                    </p:set>
                                    <p:anim calcmode="lin" valueType="num">
                                      <p:cBhvr>
                                        <p:cTn id="366" dur="150" fill="hold"/>
                                        <p:tgtEl>
                                          <p:spTgt spid="43"/>
                                        </p:tgtEl>
                                        <p:attrNameLst>
                                          <p:attrName>ppt_w</p:attrName>
                                        </p:attrNameLst>
                                      </p:cBhvr>
                                      <p:tavLst>
                                        <p:tav tm="0">
                                          <p:val>
                                            <p:strVal val="(6*min(max(#ppt_w*#ppt_h,.3),1)-7.4)/-.7*#ppt_w"/>
                                          </p:val>
                                        </p:tav>
                                        <p:tav tm="100000">
                                          <p:val>
                                            <p:strVal val="#ppt_w"/>
                                          </p:val>
                                        </p:tav>
                                      </p:tavLst>
                                    </p:anim>
                                    <p:anim calcmode="lin" valueType="num">
                                      <p:cBhvr>
                                        <p:cTn id="367" dur="150" fill="hold"/>
                                        <p:tgtEl>
                                          <p:spTgt spid="43"/>
                                        </p:tgtEl>
                                        <p:attrNameLst>
                                          <p:attrName>ppt_h</p:attrName>
                                        </p:attrNameLst>
                                      </p:cBhvr>
                                      <p:tavLst>
                                        <p:tav tm="0">
                                          <p:val>
                                            <p:strVal val="(6*min(max(#ppt_w*#ppt_h,.3),1)-7.4)/-.7*#ppt_h"/>
                                          </p:val>
                                        </p:tav>
                                        <p:tav tm="100000">
                                          <p:val>
                                            <p:strVal val="#ppt_h"/>
                                          </p:val>
                                        </p:tav>
                                      </p:tavLst>
                                    </p:anim>
                                    <p:anim calcmode="lin" valueType="num">
                                      <p:cBhvr>
                                        <p:cTn id="368" dur="150" fill="hold"/>
                                        <p:tgtEl>
                                          <p:spTgt spid="43"/>
                                        </p:tgtEl>
                                        <p:attrNameLst>
                                          <p:attrName>ppt_x</p:attrName>
                                        </p:attrNameLst>
                                      </p:cBhvr>
                                      <p:tavLst>
                                        <p:tav tm="0">
                                          <p:val>
                                            <p:fltVal val="0.5"/>
                                          </p:val>
                                        </p:tav>
                                        <p:tav tm="100000">
                                          <p:val>
                                            <p:strVal val="#ppt_x"/>
                                          </p:val>
                                        </p:tav>
                                      </p:tavLst>
                                    </p:anim>
                                    <p:anim calcmode="lin" valueType="num">
                                      <p:cBhvr>
                                        <p:cTn id="369" dur="15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370" fill="hold">
                            <p:stCondLst>
                              <p:cond delay="9950"/>
                            </p:stCondLst>
                            <p:childTnLst>
                              <p:par>
                                <p:cTn id="371" presetID="23" presetClass="entr" presetSubtype="36" fill="hold" grpId="0" nodeType="afterEffect">
                                  <p:stCondLst>
                                    <p:cond delay="0"/>
                                  </p:stCondLst>
                                  <p:childTnLst>
                                    <p:set>
                                      <p:cBhvr>
                                        <p:cTn id="372" dur="1" fill="hold">
                                          <p:stCondLst>
                                            <p:cond delay="0"/>
                                          </p:stCondLst>
                                        </p:cTn>
                                        <p:tgtEl>
                                          <p:spTgt spid="44"/>
                                        </p:tgtEl>
                                        <p:attrNameLst>
                                          <p:attrName>style.visibility</p:attrName>
                                        </p:attrNameLst>
                                      </p:cBhvr>
                                      <p:to>
                                        <p:strVal val="visible"/>
                                      </p:to>
                                    </p:set>
                                    <p:anim calcmode="lin" valueType="num">
                                      <p:cBhvr>
                                        <p:cTn id="373" dur="150" fill="hold"/>
                                        <p:tgtEl>
                                          <p:spTgt spid="44"/>
                                        </p:tgtEl>
                                        <p:attrNameLst>
                                          <p:attrName>ppt_w</p:attrName>
                                        </p:attrNameLst>
                                      </p:cBhvr>
                                      <p:tavLst>
                                        <p:tav tm="0">
                                          <p:val>
                                            <p:strVal val="(6*min(max(#ppt_w*#ppt_h,.3),1)-7.4)/-.7*#ppt_w"/>
                                          </p:val>
                                        </p:tav>
                                        <p:tav tm="100000">
                                          <p:val>
                                            <p:strVal val="#ppt_w"/>
                                          </p:val>
                                        </p:tav>
                                      </p:tavLst>
                                    </p:anim>
                                    <p:anim calcmode="lin" valueType="num">
                                      <p:cBhvr>
                                        <p:cTn id="374" dur="150" fill="hold"/>
                                        <p:tgtEl>
                                          <p:spTgt spid="44"/>
                                        </p:tgtEl>
                                        <p:attrNameLst>
                                          <p:attrName>ppt_h</p:attrName>
                                        </p:attrNameLst>
                                      </p:cBhvr>
                                      <p:tavLst>
                                        <p:tav tm="0">
                                          <p:val>
                                            <p:strVal val="(6*min(max(#ppt_w*#ppt_h,.3),1)-7.4)/-.7*#ppt_h"/>
                                          </p:val>
                                        </p:tav>
                                        <p:tav tm="100000">
                                          <p:val>
                                            <p:strVal val="#ppt_h"/>
                                          </p:val>
                                        </p:tav>
                                      </p:tavLst>
                                    </p:anim>
                                    <p:anim calcmode="lin" valueType="num">
                                      <p:cBhvr>
                                        <p:cTn id="375" dur="150" fill="hold"/>
                                        <p:tgtEl>
                                          <p:spTgt spid="44"/>
                                        </p:tgtEl>
                                        <p:attrNameLst>
                                          <p:attrName>ppt_x</p:attrName>
                                        </p:attrNameLst>
                                      </p:cBhvr>
                                      <p:tavLst>
                                        <p:tav tm="0">
                                          <p:val>
                                            <p:fltVal val="0.5"/>
                                          </p:val>
                                        </p:tav>
                                        <p:tav tm="100000">
                                          <p:val>
                                            <p:strVal val="#ppt_x"/>
                                          </p:val>
                                        </p:tav>
                                      </p:tavLst>
                                    </p:anim>
                                    <p:anim calcmode="lin" valueType="num">
                                      <p:cBhvr>
                                        <p:cTn id="376" dur="150" fill="hold"/>
                                        <p:tgtEl>
                                          <p:spTgt spid="44"/>
                                        </p:tgtEl>
                                        <p:attrNameLst>
                                          <p:attrName>ppt_y</p:attrName>
                                        </p:attrNameLst>
                                      </p:cBhvr>
                                      <p:tavLst>
                                        <p:tav tm="0">
                                          <p:val>
                                            <p:strVal val="1+(6*min(max(#ppt_w*#ppt_h,.3),1)-7.4)/-.7*#ppt_h/2"/>
                                          </p:val>
                                        </p:tav>
                                        <p:tav tm="100000">
                                          <p:val>
                                            <p:strVal val="#ppt_y"/>
                                          </p:val>
                                        </p:tav>
                                      </p:tavLst>
                                    </p:anim>
                                  </p:childTnLst>
                                </p:cTn>
                              </p:par>
                            </p:childTnLst>
                          </p:cTn>
                        </p:par>
                        <p:par>
                          <p:cTn id="377" fill="hold">
                            <p:stCondLst>
                              <p:cond delay="10100"/>
                            </p:stCondLst>
                            <p:childTnLst>
                              <p:par>
                                <p:cTn id="378" presetID="23" presetClass="entr" presetSubtype="36" fill="hold" grpId="0" nodeType="afterEffect">
                                  <p:stCondLst>
                                    <p:cond delay="0"/>
                                  </p:stCondLst>
                                  <p:childTnLst>
                                    <p:set>
                                      <p:cBhvr>
                                        <p:cTn id="379" dur="1" fill="hold">
                                          <p:stCondLst>
                                            <p:cond delay="0"/>
                                          </p:stCondLst>
                                        </p:cTn>
                                        <p:tgtEl>
                                          <p:spTgt spid="45"/>
                                        </p:tgtEl>
                                        <p:attrNameLst>
                                          <p:attrName>style.visibility</p:attrName>
                                        </p:attrNameLst>
                                      </p:cBhvr>
                                      <p:to>
                                        <p:strVal val="visible"/>
                                      </p:to>
                                    </p:set>
                                    <p:anim calcmode="lin" valueType="num">
                                      <p:cBhvr>
                                        <p:cTn id="380" dur="150" fill="hold"/>
                                        <p:tgtEl>
                                          <p:spTgt spid="45"/>
                                        </p:tgtEl>
                                        <p:attrNameLst>
                                          <p:attrName>ppt_w</p:attrName>
                                        </p:attrNameLst>
                                      </p:cBhvr>
                                      <p:tavLst>
                                        <p:tav tm="0">
                                          <p:val>
                                            <p:strVal val="(6*min(max(#ppt_w*#ppt_h,.3),1)-7.4)/-.7*#ppt_w"/>
                                          </p:val>
                                        </p:tav>
                                        <p:tav tm="100000">
                                          <p:val>
                                            <p:strVal val="#ppt_w"/>
                                          </p:val>
                                        </p:tav>
                                      </p:tavLst>
                                    </p:anim>
                                    <p:anim calcmode="lin" valueType="num">
                                      <p:cBhvr>
                                        <p:cTn id="381" dur="150" fill="hold"/>
                                        <p:tgtEl>
                                          <p:spTgt spid="45"/>
                                        </p:tgtEl>
                                        <p:attrNameLst>
                                          <p:attrName>ppt_h</p:attrName>
                                        </p:attrNameLst>
                                      </p:cBhvr>
                                      <p:tavLst>
                                        <p:tav tm="0">
                                          <p:val>
                                            <p:strVal val="(6*min(max(#ppt_w*#ppt_h,.3),1)-7.4)/-.7*#ppt_h"/>
                                          </p:val>
                                        </p:tav>
                                        <p:tav tm="100000">
                                          <p:val>
                                            <p:strVal val="#ppt_h"/>
                                          </p:val>
                                        </p:tav>
                                      </p:tavLst>
                                    </p:anim>
                                    <p:anim calcmode="lin" valueType="num">
                                      <p:cBhvr>
                                        <p:cTn id="382" dur="150" fill="hold"/>
                                        <p:tgtEl>
                                          <p:spTgt spid="45"/>
                                        </p:tgtEl>
                                        <p:attrNameLst>
                                          <p:attrName>ppt_x</p:attrName>
                                        </p:attrNameLst>
                                      </p:cBhvr>
                                      <p:tavLst>
                                        <p:tav tm="0">
                                          <p:val>
                                            <p:fltVal val="0.5"/>
                                          </p:val>
                                        </p:tav>
                                        <p:tav tm="100000">
                                          <p:val>
                                            <p:strVal val="#ppt_x"/>
                                          </p:val>
                                        </p:tav>
                                      </p:tavLst>
                                    </p:anim>
                                    <p:anim calcmode="lin" valueType="num">
                                      <p:cBhvr>
                                        <p:cTn id="383" dur="150" fill="hold"/>
                                        <p:tgtEl>
                                          <p:spTgt spid="45"/>
                                        </p:tgtEl>
                                        <p:attrNameLst>
                                          <p:attrName>ppt_y</p:attrName>
                                        </p:attrNameLst>
                                      </p:cBhvr>
                                      <p:tavLst>
                                        <p:tav tm="0">
                                          <p:val>
                                            <p:strVal val="1+(6*min(max(#ppt_w*#ppt_h,.3),1)-7.4)/-.7*#ppt_h/2"/>
                                          </p:val>
                                        </p:tav>
                                        <p:tav tm="100000">
                                          <p:val>
                                            <p:strVal val="#ppt_y"/>
                                          </p:val>
                                        </p:tav>
                                      </p:tavLst>
                                    </p:anim>
                                  </p:childTnLst>
                                </p:cTn>
                              </p:par>
                            </p:childTnLst>
                          </p:cTn>
                        </p:par>
                        <p:par>
                          <p:cTn id="384" fill="hold">
                            <p:stCondLst>
                              <p:cond delay="10250"/>
                            </p:stCondLst>
                            <p:childTnLst>
                              <p:par>
                                <p:cTn id="385" presetID="23" presetClass="entr" presetSubtype="36" fill="hold" grpId="0" nodeType="afterEffect">
                                  <p:stCondLst>
                                    <p:cond delay="0"/>
                                  </p:stCondLst>
                                  <p:childTnLst>
                                    <p:set>
                                      <p:cBhvr>
                                        <p:cTn id="386" dur="1" fill="hold">
                                          <p:stCondLst>
                                            <p:cond delay="0"/>
                                          </p:stCondLst>
                                        </p:cTn>
                                        <p:tgtEl>
                                          <p:spTgt spid="46"/>
                                        </p:tgtEl>
                                        <p:attrNameLst>
                                          <p:attrName>style.visibility</p:attrName>
                                        </p:attrNameLst>
                                      </p:cBhvr>
                                      <p:to>
                                        <p:strVal val="visible"/>
                                      </p:to>
                                    </p:set>
                                    <p:anim calcmode="lin" valueType="num">
                                      <p:cBhvr>
                                        <p:cTn id="387" dur="150" fill="hold"/>
                                        <p:tgtEl>
                                          <p:spTgt spid="46"/>
                                        </p:tgtEl>
                                        <p:attrNameLst>
                                          <p:attrName>ppt_w</p:attrName>
                                        </p:attrNameLst>
                                      </p:cBhvr>
                                      <p:tavLst>
                                        <p:tav tm="0">
                                          <p:val>
                                            <p:strVal val="(6*min(max(#ppt_w*#ppt_h,.3),1)-7.4)/-.7*#ppt_w"/>
                                          </p:val>
                                        </p:tav>
                                        <p:tav tm="100000">
                                          <p:val>
                                            <p:strVal val="#ppt_w"/>
                                          </p:val>
                                        </p:tav>
                                      </p:tavLst>
                                    </p:anim>
                                    <p:anim calcmode="lin" valueType="num">
                                      <p:cBhvr>
                                        <p:cTn id="388" dur="150" fill="hold"/>
                                        <p:tgtEl>
                                          <p:spTgt spid="46"/>
                                        </p:tgtEl>
                                        <p:attrNameLst>
                                          <p:attrName>ppt_h</p:attrName>
                                        </p:attrNameLst>
                                      </p:cBhvr>
                                      <p:tavLst>
                                        <p:tav tm="0">
                                          <p:val>
                                            <p:strVal val="(6*min(max(#ppt_w*#ppt_h,.3),1)-7.4)/-.7*#ppt_h"/>
                                          </p:val>
                                        </p:tav>
                                        <p:tav tm="100000">
                                          <p:val>
                                            <p:strVal val="#ppt_h"/>
                                          </p:val>
                                        </p:tav>
                                      </p:tavLst>
                                    </p:anim>
                                    <p:anim calcmode="lin" valueType="num">
                                      <p:cBhvr>
                                        <p:cTn id="389" dur="150" fill="hold"/>
                                        <p:tgtEl>
                                          <p:spTgt spid="46"/>
                                        </p:tgtEl>
                                        <p:attrNameLst>
                                          <p:attrName>ppt_x</p:attrName>
                                        </p:attrNameLst>
                                      </p:cBhvr>
                                      <p:tavLst>
                                        <p:tav tm="0">
                                          <p:val>
                                            <p:fltVal val="0.5"/>
                                          </p:val>
                                        </p:tav>
                                        <p:tav tm="100000">
                                          <p:val>
                                            <p:strVal val="#ppt_x"/>
                                          </p:val>
                                        </p:tav>
                                      </p:tavLst>
                                    </p:anim>
                                    <p:anim calcmode="lin" valueType="num">
                                      <p:cBhvr>
                                        <p:cTn id="390" dur="150" fill="hold"/>
                                        <p:tgtEl>
                                          <p:spTgt spid="46"/>
                                        </p:tgtEl>
                                        <p:attrNameLst>
                                          <p:attrName>ppt_y</p:attrName>
                                        </p:attrNameLst>
                                      </p:cBhvr>
                                      <p:tavLst>
                                        <p:tav tm="0">
                                          <p:val>
                                            <p:strVal val="1+(6*min(max(#ppt_w*#ppt_h,.3),1)-7.4)/-.7*#ppt_h/2"/>
                                          </p:val>
                                        </p:tav>
                                        <p:tav tm="100000">
                                          <p:val>
                                            <p:strVal val="#ppt_y"/>
                                          </p:val>
                                        </p:tav>
                                      </p:tavLst>
                                    </p:anim>
                                  </p:childTnLst>
                                </p:cTn>
                              </p:par>
                            </p:childTnLst>
                          </p:cTn>
                        </p:par>
                        <p:par>
                          <p:cTn id="391" fill="hold">
                            <p:stCondLst>
                              <p:cond delay="10400"/>
                            </p:stCondLst>
                            <p:childTnLst>
                              <p:par>
                                <p:cTn id="392" presetID="23" presetClass="entr" presetSubtype="36" fill="hold" grpId="0" nodeType="afterEffect">
                                  <p:stCondLst>
                                    <p:cond delay="0"/>
                                  </p:stCondLst>
                                  <p:childTnLst>
                                    <p:set>
                                      <p:cBhvr>
                                        <p:cTn id="393" dur="1" fill="hold">
                                          <p:stCondLst>
                                            <p:cond delay="0"/>
                                          </p:stCondLst>
                                        </p:cTn>
                                        <p:tgtEl>
                                          <p:spTgt spid="47"/>
                                        </p:tgtEl>
                                        <p:attrNameLst>
                                          <p:attrName>style.visibility</p:attrName>
                                        </p:attrNameLst>
                                      </p:cBhvr>
                                      <p:to>
                                        <p:strVal val="visible"/>
                                      </p:to>
                                    </p:set>
                                    <p:anim calcmode="lin" valueType="num">
                                      <p:cBhvr>
                                        <p:cTn id="394" dur="150" fill="hold"/>
                                        <p:tgtEl>
                                          <p:spTgt spid="47"/>
                                        </p:tgtEl>
                                        <p:attrNameLst>
                                          <p:attrName>ppt_w</p:attrName>
                                        </p:attrNameLst>
                                      </p:cBhvr>
                                      <p:tavLst>
                                        <p:tav tm="0">
                                          <p:val>
                                            <p:strVal val="(6*min(max(#ppt_w*#ppt_h,.3),1)-7.4)/-.7*#ppt_w"/>
                                          </p:val>
                                        </p:tav>
                                        <p:tav tm="100000">
                                          <p:val>
                                            <p:strVal val="#ppt_w"/>
                                          </p:val>
                                        </p:tav>
                                      </p:tavLst>
                                    </p:anim>
                                    <p:anim calcmode="lin" valueType="num">
                                      <p:cBhvr>
                                        <p:cTn id="395" dur="150" fill="hold"/>
                                        <p:tgtEl>
                                          <p:spTgt spid="47"/>
                                        </p:tgtEl>
                                        <p:attrNameLst>
                                          <p:attrName>ppt_h</p:attrName>
                                        </p:attrNameLst>
                                      </p:cBhvr>
                                      <p:tavLst>
                                        <p:tav tm="0">
                                          <p:val>
                                            <p:strVal val="(6*min(max(#ppt_w*#ppt_h,.3),1)-7.4)/-.7*#ppt_h"/>
                                          </p:val>
                                        </p:tav>
                                        <p:tav tm="100000">
                                          <p:val>
                                            <p:strVal val="#ppt_h"/>
                                          </p:val>
                                        </p:tav>
                                      </p:tavLst>
                                    </p:anim>
                                    <p:anim calcmode="lin" valueType="num">
                                      <p:cBhvr>
                                        <p:cTn id="396" dur="150" fill="hold"/>
                                        <p:tgtEl>
                                          <p:spTgt spid="47"/>
                                        </p:tgtEl>
                                        <p:attrNameLst>
                                          <p:attrName>ppt_x</p:attrName>
                                        </p:attrNameLst>
                                      </p:cBhvr>
                                      <p:tavLst>
                                        <p:tav tm="0">
                                          <p:val>
                                            <p:fltVal val="0.5"/>
                                          </p:val>
                                        </p:tav>
                                        <p:tav tm="100000">
                                          <p:val>
                                            <p:strVal val="#ppt_x"/>
                                          </p:val>
                                        </p:tav>
                                      </p:tavLst>
                                    </p:anim>
                                    <p:anim calcmode="lin" valueType="num">
                                      <p:cBhvr>
                                        <p:cTn id="397" dur="150" fill="hold"/>
                                        <p:tgtEl>
                                          <p:spTgt spid="47"/>
                                        </p:tgtEl>
                                        <p:attrNameLst>
                                          <p:attrName>ppt_y</p:attrName>
                                        </p:attrNameLst>
                                      </p:cBhvr>
                                      <p:tavLst>
                                        <p:tav tm="0">
                                          <p:val>
                                            <p:strVal val="1+(6*min(max(#ppt_w*#ppt_h,.3),1)-7.4)/-.7*#ppt_h/2"/>
                                          </p:val>
                                        </p:tav>
                                        <p:tav tm="100000">
                                          <p:val>
                                            <p:strVal val="#ppt_y"/>
                                          </p:val>
                                        </p:tav>
                                      </p:tavLst>
                                    </p:anim>
                                  </p:childTnLst>
                                </p:cTn>
                              </p:par>
                            </p:childTnLst>
                          </p:cTn>
                        </p:par>
                        <p:par>
                          <p:cTn id="398" fill="hold">
                            <p:stCondLst>
                              <p:cond delay="10550"/>
                            </p:stCondLst>
                            <p:childTnLst>
                              <p:par>
                                <p:cTn id="399" presetID="23" presetClass="entr" presetSubtype="36" fill="hold" grpId="0" nodeType="afterEffect">
                                  <p:stCondLst>
                                    <p:cond delay="0"/>
                                  </p:stCondLst>
                                  <p:childTnLst>
                                    <p:set>
                                      <p:cBhvr>
                                        <p:cTn id="400" dur="1" fill="hold">
                                          <p:stCondLst>
                                            <p:cond delay="0"/>
                                          </p:stCondLst>
                                        </p:cTn>
                                        <p:tgtEl>
                                          <p:spTgt spid="48"/>
                                        </p:tgtEl>
                                        <p:attrNameLst>
                                          <p:attrName>style.visibility</p:attrName>
                                        </p:attrNameLst>
                                      </p:cBhvr>
                                      <p:to>
                                        <p:strVal val="visible"/>
                                      </p:to>
                                    </p:set>
                                    <p:anim calcmode="lin" valueType="num">
                                      <p:cBhvr>
                                        <p:cTn id="401" dur="150" fill="hold"/>
                                        <p:tgtEl>
                                          <p:spTgt spid="48"/>
                                        </p:tgtEl>
                                        <p:attrNameLst>
                                          <p:attrName>ppt_w</p:attrName>
                                        </p:attrNameLst>
                                      </p:cBhvr>
                                      <p:tavLst>
                                        <p:tav tm="0">
                                          <p:val>
                                            <p:strVal val="(6*min(max(#ppt_w*#ppt_h,.3),1)-7.4)/-.7*#ppt_w"/>
                                          </p:val>
                                        </p:tav>
                                        <p:tav tm="100000">
                                          <p:val>
                                            <p:strVal val="#ppt_w"/>
                                          </p:val>
                                        </p:tav>
                                      </p:tavLst>
                                    </p:anim>
                                    <p:anim calcmode="lin" valueType="num">
                                      <p:cBhvr>
                                        <p:cTn id="402" dur="150" fill="hold"/>
                                        <p:tgtEl>
                                          <p:spTgt spid="48"/>
                                        </p:tgtEl>
                                        <p:attrNameLst>
                                          <p:attrName>ppt_h</p:attrName>
                                        </p:attrNameLst>
                                      </p:cBhvr>
                                      <p:tavLst>
                                        <p:tav tm="0">
                                          <p:val>
                                            <p:strVal val="(6*min(max(#ppt_w*#ppt_h,.3),1)-7.4)/-.7*#ppt_h"/>
                                          </p:val>
                                        </p:tav>
                                        <p:tav tm="100000">
                                          <p:val>
                                            <p:strVal val="#ppt_h"/>
                                          </p:val>
                                        </p:tav>
                                      </p:tavLst>
                                    </p:anim>
                                    <p:anim calcmode="lin" valueType="num">
                                      <p:cBhvr>
                                        <p:cTn id="403" dur="150" fill="hold"/>
                                        <p:tgtEl>
                                          <p:spTgt spid="48"/>
                                        </p:tgtEl>
                                        <p:attrNameLst>
                                          <p:attrName>ppt_x</p:attrName>
                                        </p:attrNameLst>
                                      </p:cBhvr>
                                      <p:tavLst>
                                        <p:tav tm="0">
                                          <p:val>
                                            <p:fltVal val="0.5"/>
                                          </p:val>
                                        </p:tav>
                                        <p:tav tm="100000">
                                          <p:val>
                                            <p:strVal val="#ppt_x"/>
                                          </p:val>
                                        </p:tav>
                                      </p:tavLst>
                                    </p:anim>
                                    <p:anim calcmode="lin" valueType="num">
                                      <p:cBhvr>
                                        <p:cTn id="404" dur="150" fill="hold"/>
                                        <p:tgtEl>
                                          <p:spTgt spid="48"/>
                                        </p:tgtEl>
                                        <p:attrNameLst>
                                          <p:attrName>ppt_y</p:attrName>
                                        </p:attrNameLst>
                                      </p:cBhvr>
                                      <p:tavLst>
                                        <p:tav tm="0">
                                          <p:val>
                                            <p:strVal val="1+(6*min(max(#ppt_w*#ppt_h,.3),1)-7.4)/-.7*#ppt_h/2"/>
                                          </p:val>
                                        </p:tav>
                                        <p:tav tm="100000">
                                          <p:val>
                                            <p:strVal val="#ppt_y"/>
                                          </p:val>
                                        </p:tav>
                                      </p:tavLst>
                                    </p:anim>
                                  </p:childTnLst>
                                </p:cTn>
                              </p:par>
                            </p:childTnLst>
                          </p:cTn>
                        </p:par>
                        <p:par>
                          <p:cTn id="405" fill="hold">
                            <p:stCondLst>
                              <p:cond delay="10700"/>
                            </p:stCondLst>
                            <p:childTnLst>
                              <p:par>
                                <p:cTn id="406" presetID="23" presetClass="entr" presetSubtype="36" fill="hold" grpId="0" nodeType="afterEffect">
                                  <p:stCondLst>
                                    <p:cond delay="0"/>
                                  </p:stCondLst>
                                  <p:childTnLst>
                                    <p:set>
                                      <p:cBhvr>
                                        <p:cTn id="407" dur="1" fill="hold">
                                          <p:stCondLst>
                                            <p:cond delay="0"/>
                                          </p:stCondLst>
                                        </p:cTn>
                                        <p:tgtEl>
                                          <p:spTgt spid="49"/>
                                        </p:tgtEl>
                                        <p:attrNameLst>
                                          <p:attrName>style.visibility</p:attrName>
                                        </p:attrNameLst>
                                      </p:cBhvr>
                                      <p:to>
                                        <p:strVal val="visible"/>
                                      </p:to>
                                    </p:set>
                                    <p:anim calcmode="lin" valueType="num">
                                      <p:cBhvr>
                                        <p:cTn id="408" dur="150" fill="hold"/>
                                        <p:tgtEl>
                                          <p:spTgt spid="49"/>
                                        </p:tgtEl>
                                        <p:attrNameLst>
                                          <p:attrName>ppt_w</p:attrName>
                                        </p:attrNameLst>
                                      </p:cBhvr>
                                      <p:tavLst>
                                        <p:tav tm="0">
                                          <p:val>
                                            <p:strVal val="(6*min(max(#ppt_w*#ppt_h,.3),1)-7.4)/-.7*#ppt_w"/>
                                          </p:val>
                                        </p:tav>
                                        <p:tav tm="100000">
                                          <p:val>
                                            <p:strVal val="#ppt_w"/>
                                          </p:val>
                                        </p:tav>
                                      </p:tavLst>
                                    </p:anim>
                                    <p:anim calcmode="lin" valueType="num">
                                      <p:cBhvr>
                                        <p:cTn id="409" dur="150" fill="hold"/>
                                        <p:tgtEl>
                                          <p:spTgt spid="49"/>
                                        </p:tgtEl>
                                        <p:attrNameLst>
                                          <p:attrName>ppt_h</p:attrName>
                                        </p:attrNameLst>
                                      </p:cBhvr>
                                      <p:tavLst>
                                        <p:tav tm="0">
                                          <p:val>
                                            <p:strVal val="(6*min(max(#ppt_w*#ppt_h,.3),1)-7.4)/-.7*#ppt_h"/>
                                          </p:val>
                                        </p:tav>
                                        <p:tav tm="100000">
                                          <p:val>
                                            <p:strVal val="#ppt_h"/>
                                          </p:val>
                                        </p:tav>
                                      </p:tavLst>
                                    </p:anim>
                                    <p:anim calcmode="lin" valueType="num">
                                      <p:cBhvr>
                                        <p:cTn id="410" dur="150" fill="hold"/>
                                        <p:tgtEl>
                                          <p:spTgt spid="49"/>
                                        </p:tgtEl>
                                        <p:attrNameLst>
                                          <p:attrName>ppt_x</p:attrName>
                                        </p:attrNameLst>
                                      </p:cBhvr>
                                      <p:tavLst>
                                        <p:tav tm="0">
                                          <p:val>
                                            <p:fltVal val="0.5"/>
                                          </p:val>
                                        </p:tav>
                                        <p:tav tm="100000">
                                          <p:val>
                                            <p:strVal val="#ppt_x"/>
                                          </p:val>
                                        </p:tav>
                                      </p:tavLst>
                                    </p:anim>
                                    <p:anim calcmode="lin" valueType="num">
                                      <p:cBhvr>
                                        <p:cTn id="411" dur="150" fill="hold"/>
                                        <p:tgtEl>
                                          <p:spTgt spid="49"/>
                                        </p:tgtEl>
                                        <p:attrNameLst>
                                          <p:attrName>ppt_y</p:attrName>
                                        </p:attrNameLst>
                                      </p:cBhvr>
                                      <p:tavLst>
                                        <p:tav tm="0">
                                          <p:val>
                                            <p:strVal val="1+(6*min(max(#ppt_w*#ppt_h,.3),1)-7.4)/-.7*#ppt_h/2"/>
                                          </p:val>
                                        </p:tav>
                                        <p:tav tm="100000">
                                          <p:val>
                                            <p:strVal val="#ppt_y"/>
                                          </p:val>
                                        </p:tav>
                                      </p:tavLst>
                                    </p:anim>
                                  </p:childTnLst>
                                </p:cTn>
                              </p:par>
                            </p:childTnLst>
                          </p:cTn>
                        </p:par>
                        <p:par>
                          <p:cTn id="412" fill="hold">
                            <p:stCondLst>
                              <p:cond delay="10850"/>
                            </p:stCondLst>
                            <p:childTnLst>
                              <p:par>
                                <p:cTn id="413" presetID="23" presetClass="entr" presetSubtype="36" fill="hold" grpId="0" nodeType="afterEffect">
                                  <p:stCondLst>
                                    <p:cond delay="0"/>
                                  </p:stCondLst>
                                  <p:childTnLst>
                                    <p:set>
                                      <p:cBhvr>
                                        <p:cTn id="414" dur="1" fill="hold">
                                          <p:stCondLst>
                                            <p:cond delay="0"/>
                                          </p:stCondLst>
                                        </p:cTn>
                                        <p:tgtEl>
                                          <p:spTgt spid="58"/>
                                        </p:tgtEl>
                                        <p:attrNameLst>
                                          <p:attrName>style.visibility</p:attrName>
                                        </p:attrNameLst>
                                      </p:cBhvr>
                                      <p:to>
                                        <p:strVal val="visible"/>
                                      </p:to>
                                    </p:set>
                                    <p:anim calcmode="lin" valueType="num">
                                      <p:cBhvr>
                                        <p:cTn id="415" dur="150" fill="hold"/>
                                        <p:tgtEl>
                                          <p:spTgt spid="58"/>
                                        </p:tgtEl>
                                        <p:attrNameLst>
                                          <p:attrName>ppt_w</p:attrName>
                                        </p:attrNameLst>
                                      </p:cBhvr>
                                      <p:tavLst>
                                        <p:tav tm="0">
                                          <p:val>
                                            <p:strVal val="(6*min(max(#ppt_w*#ppt_h,.3),1)-7.4)/-.7*#ppt_w"/>
                                          </p:val>
                                        </p:tav>
                                        <p:tav tm="100000">
                                          <p:val>
                                            <p:strVal val="#ppt_w"/>
                                          </p:val>
                                        </p:tav>
                                      </p:tavLst>
                                    </p:anim>
                                    <p:anim calcmode="lin" valueType="num">
                                      <p:cBhvr>
                                        <p:cTn id="416" dur="150" fill="hold"/>
                                        <p:tgtEl>
                                          <p:spTgt spid="58"/>
                                        </p:tgtEl>
                                        <p:attrNameLst>
                                          <p:attrName>ppt_h</p:attrName>
                                        </p:attrNameLst>
                                      </p:cBhvr>
                                      <p:tavLst>
                                        <p:tav tm="0">
                                          <p:val>
                                            <p:strVal val="(6*min(max(#ppt_w*#ppt_h,.3),1)-7.4)/-.7*#ppt_h"/>
                                          </p:val>
                                        </p:tav>
                                        <p:tav tm="100000">
                                          <p:val>
                                            <p:strVal val="#ppt_h"/>
                                          </p:val>
                                        </p:tav>
                                      </p:tavLst>
                                    </p:anim>
                                    <p:anim calcmode="lin" valueType="num">
                                      <p:cBhvr>
                                        <p:cTn id="417" dur="150" fill="hold"/>
                                        <p:tgtEl>
                                          <p:spTgt spid="58"/>
                                        </p:tgtEl>
                                        <p:attrNameLst>
                                          <p:attrName>ppt_x</p:attrName>
                                        </p:attrNameLst>
                                      </p:cBhvr>
                                      <p:tavLst>
                                        <p:tav tm="0">
                                          <p:val>
                                            <p:fltVal val="0.5"/>
                                          </p:val>
                                        </p:tav>
                                        <p:tav tm="100000">
                                          <p:val>
                                            <p:strVal val="#ppt_x"/>
                                          </p:val>
                                        </p:tav>
                                      </p:tavLst>
                                    </p:anim>
                                    <p:anim calcmode="lin" valueType="num">
                                      <p:cBhvr>
                                        <p:cTn id="418" dur="150" fill="hold"/>
                                        <p:tgtEl>
                                          <p:spTgt spid="58"/>
                                        </p:tgtEl>
                                        <p:attrNameLst>
                                          <p:attrName>ppt_y</p:attrName>
                                        </p:attrNameLst>
                                      </p:cBhvr>
                                      <p:tavLst>
                                        <p:tav tm="0">
                                          <p:val>
                                            <p:strVal val="1+(6*min(max(#ppt_w*#ppt_h,.3),1)-7.4)/-.7*#ppt_h/2"/>
                                          </p:val>
                                        </p:tav>
                                        <p:tav tm="100000">
                                          <p:val>
                                            <p:strVal val="#ppt_y"/>
                                          </p:val>
                                        </p:tav>
                                      </p:tavLst>
                                    </p:anim>
                                  </p:childTnLst>
                                </p:cTn>
                              </p:par>
                            </p:childTnLst>
                          </p:cTn>
                        </p:par>
                        <p:par>
                          <p:cTn id="419" fill="hold">
                            <p:stCondLst>
                              <p:cond delay="11000"/>
                            </p:stCondLst>
                            <p:childTnLst>
                              <p:par>
                                <p:cTn id="420" presetID="23" presetClass="entr" presetSubtype="36" fill="hold" grpId="0" nodeType="afterEffect">
                                  <p:stCondLst>
                                    <p:cond delay="0"/>
                                  </p:stCondLst>
                                  <p:childTnLst>
                                    <p:set>
                                      <p:cBhvr>
                                        <p:cTn id="421" dur="1" fill="hold">
                                          <p:stCondLst>
                                            <p:cond delay="0"/>
                                          </p:stCondLst>
                                        </p:cTn>
                                        <p:tgtEl>
                                          <p:spTgt spid="61"/>
                                        </p:tgtEl>
                                        <p:attrNameLst>
                                          <p:attrName>style.visibility</p:attrName>
                                        </p:attrNameLst>
                                      </p:cBhvr>
                                      <p:to>
                                        <p:strVal val="visible"/>
                                      </p:to>
                                    </p:set>
                                    <p:anim calcmode="lin" valueType="num">
                                      <p:cBhvr>
                                        <p:cTn id="422" dur="150" fill="hold"/>
                                        <p:tgtEl>
                                          <p:spTgt spid="61"/>
                                        </p:tgtEl>
                                        <p:attrNameLst>
                                          <p:attrName>ppt_w</p:attrName>
                                        </p:attrNameLst>
                                      </p:cBhvr>
                                      <p:tavLst>
                                        <p:tav tm="0">
                                          <p:val>
                                            <p:strVal val="(6*min(max(#ppt_w*#ppt_h,.3),1)-7.4)/-.7*#ppt_w"/>
                                          </p:val>
                                        </p:tav>
                                        <p:tav tm="100000">
                                          <p:val>
                                            <p:strVal val="#ppt_w"/>
                                          </p:val>
                                        </p:tav>
                                      </p:tavLst>
                                    </p:anim>
                                    <p:anim calcmode="lin" valueType="num">
                                      <p:cBhvr>
                                        <p:cTn id="423" dur="150" fill="hold"/>
                                        <p:tgtEl>
                                          <p:spTgt spid="61"/>
                                        </p:tgtEl>
                                        <p:attrNameLst>
                                          <p:attrName>ppt_h</p:attrName>
                                        </p:attrNameLst>
                                      </p:cBhvr>
                                      <p:tavLst>
                                        <p:tav tm="0">
                                          <p:val>
                                            <p:strVal val="(6*min(max(#ppt_w*#ppt_h,.3),1)-7.4)/-.7*#ppt_h"/>
                                          </p:val>
                                        </p:tav>
                                        <p:tav tm="100000">
                                          <p:val>
                                            <p:strVal val="#ppt_h"/>
                                          </p:val>
                                        </p:tav>
                                      </p:tavLst>
                                    </p:anim>
                                    <p:anim calcmode="lin" valueType="num">
                                      <p:cBhvr>
                                        <p:cTn id="424" dur="150" fill="hold"/>
                                        <p:tgtEl>
                                          <p:spTgt spid="61"/>
                                        </p:tgtEl>
                                        <p:attrNameLst>
                                          <p:attrName>ppt_x</p:attrName>
                                        </p:attrNameLst>
                                      </p:cBhvr>
                                      <p:tavLst>
                                        <p:tav tm="0">
                                          <p:val>
                                            <p:fltVal val="0.5"/>
                                          </p:val>
                                        </p:tav>
                                        <p:tav tm="100000">
                                          <p:val>
                                            <p:strVal val="#ppt_x"/>
                                          </p:val>
                                        </p:tav>
                                      </p:tavLst>
                                    </p:anim>
                                    <p:anim calcmode="lin" valueType="num">
                                      <p:cBhvr>
                                        <p:cTn id="425" dur="150" fill="hold"/>
                                        <p:tgtEl>
                                          <p:spTgt spid="61"/>
                                        </p:tgtEl>
                                        <p:attrNameLst>
                                          <p:attrName>ppt_y</p:attrName>
                                        </p:attrNameLst>
                                      </p:cBhvr>
                                      <p:tavLst>
                                        <p:tav tm="0">
                                          <p:val>
                                            <p:strVal val="1+(6*min(max(#ppt_w*#ppt_h,.3),1)-7.4)/-.7*#ppt_h/2"/>
                                          </p:val>
                                        </p:tav>
                                        <p:tav tm="100000">
                                          <p:val>
                                            <p:strVal val="#ppt_y"/>
                                          </p:val>
                                        </p:tav>
                                      </p:tavLst>
                                    </p:anim>
                                  </p:childTnLst>
                                </p:cTn>
                              </p:par>
                            </p:childTnLst>
                          </p:cTn>
                        </p:par>
                        <p:par>
                          <p:cTn id="426" fill="hold">
                            <p:stCondLst>
                              <p:cond delay="11150"/>
                            </p:stCondLst>
                            <p:childTnLst>
                              <p:par>
                                <p:cTn id="427" presetID="23" presetClass="entr" presetSubtype="36" fill="hold" grpId="0" nodeType="afterEffect">
                                  <p:stCondLst>
                                    <p:cond delay="0"/>
                                  </p:stCondLst>
                                  <p:childTnLst>
                                    <p:set>
                                      <p:cBhvr>
                                        <p:cTn id="428" dur="1" fill="hold">
                                          <p:stCondLst>
                                            <p:cond delay="0"/>
                                          </p:stCondLst>
                                        </p:cTn>
                                        <p:tgtEl>
                                          <p:spTgt spid="64"/>
                                        </p:tgtEl>
                                        <p:attrNameLst>
                                          <p:attrName>style.visibility</p:attrName>
                                        </p:attrNameLst>
                                      </p:cBhvr>
                                      <p:to>
                                        <p:strVal val="visible"/>
                                      </p:to>
                                    </p:set>
                                    <p:anim calcmode="lin" valueType="num">
                                      <p:cBhvr>
                                        <p:cTn id="429" dur="150" fill="hold"/>
                                        <p:tgtEl>
                                          <p:spTgt spid="64"/>
                                        </p:tgtEl>
                                        <p:attrNameLst>
                                          <p:attrName>ppt_w</p:attrName>
                                        </p:attrNameLst>
                                      </p:cBhvr>
                                      <p:tavLst>
                                        <p:tav tm="0">
                                          <p:val>
                                            <p:strVal val="(6*min(max(#ppt_w*#ppt_h,.3),1)-7.4)/-.7*#ppt_w"/>
                                          </p:val>
                                        </p:tav>
                                        <p:tav tm="100000">
                                          <p:val>
                                            <p:strVal val="#ppt_w"/>
                                          </p:val>
                                        </p:tav>
                                      </p:tavLst>
                                    </p:anim>
                                    <p:anim calcmode="lin" valueType="num">
                                      <p:cBhvr>
                                        <p:cTn id="430" dur="150" fill="hold"/>
                                        <p:tgtEl>
                                          <p:spTgt spid="64"/>
                                        </p:tgtEl>
                                        <p:attrNameLst>
                                          <p:attrName>ppt_h</p:attrName>
                                        </p:attrNameLst>
                                      </p:cBhvr>
                                      <p:tavLst>
                                        <p:tav tm="0">
                                          <p:val>
                                            <p:strVal val="(6*min(max(#ppt_w*#ppt_h,.3),1)-7.4)/-.7*#ppt_h"/>
                                          </p:val>
                                        </p:tav>
                                        <p:tav tm="100000">
                                          <p:val>
                                            <p:strVal val="#ppt_h"/>
                                          </p:val>
                                        </p:tav>
                                      </p:tavLst>
                                    </p:anim>
                                    <p:anim calcmode="lin" valueType="num">
                                      <p:cBhvr>
                                        <p:cTn id="431" dur="150" fill="hold"/>
                                        <p:tgtEl>
                                          <p:spTgt spid="64"/>
                                        </p:tgtEl>
                                        <p:attrNameLst>
                                          <p:attrName>ppt_x</p:attrName>
                                        </p:attrNameLst>
                                      </p:cBhvr>
                                      <p:tavLst>
                                        <p:tav tm="0">
                                          <p:val>
                                            <p:fltVal val="0.5"/>
                                          </p:val>
                                        </p:tav>
                                        <p:tav tm="100000">
                                          <p:val>
                                            <p:strVal val="#ppt_x"/>
                                          </p:val>
                                        </p:tav>
                                      </p:tavLst>
                                    </p:anim>
                                    <p:anim calcmode="lin" valueType="num">
                                      <p:cBhvr>
                                        <p:cTn id="432" dur="150" fill="hold"/>
                                        <p:tgtEl>
                                          <p:spTgt spid="64"/>
                                        </p:tgtEl>
                                        <p:attrNameLst>
                                          <p:attrName>ppt_y</p:attrName>
                                        </p:attrNameLst>
                                      </p:cBhvr>
                                      <p:tavLst>
                                        <p:tav tm="0">
                                          <p:val>
                                            <p:strVal val="1+(6*min(max(#ppt_w*#ppt_h,.3),1)-7.4)/-.7*#ppt_h/2"/>
                                          </p:val>
                                        </p:tav>
                                        <p:tav tm="100000">
                                          <p:val>
                                            <p:strVal val="#ppt_y"/>
                                          </p:val>
                                        </p:tav>
                                      </p:tavLst>
                                    </p:anim>
                                  </p:childTnLst>
                                </p:cTn>
                              </p:par>
                            </p:childTnLst>
                          </p:cTn>
                        </p:par>
                        <p:par>
                          <p:cTn id="433" fill="hold">
                            <p:stCondLst>
                              <p:cond delay="11300"/>
                            </p:stCondLst>
                            <p:childTnLst>
                              <p:par>
                                <p:cTn id="434" presetID="10" presetClass="entr" presetSubtype="0" fill="hold" grpId="0" nodeType="afterEffect">
                                  <p:stCondLst>
                                    <p:cond delay="0"/>
                                  </p:stCondLst>
                                  <p:childTnLst>
                                    <p:set>
                                      <p:cBhvr>
                                        <p:cTn id="435" dur="1" fill="hold">
                                          <p:stCondLst>
                                            <p:cond delay="0"/>
                                          </p:stCondLst>
                                        </p:cTn>
                                        <p:tgtEl>
                                          <p:spTgt spid="73"/>
                                        </p:tgtEl>
                                        <p:attrNameLst>
                                          <p:attrName>style.visibility</p:attrName>
                                        </p:attrNameLst>
                                      </p:cBhvr>
                                      <p:to>
                                        <p:strVal val="visible"/>
                                      </p:to>
                                    </p:set>
                                    <p:animEffect transition="in" filter="fade">
                                      <p:cBhvr>
                                        <p:cTn id="436" dur="250"/>
                                        <p:tgtEl>
                                          <p:spTgt spid="73"/>
                                        </p:tgtEl>
                                      </p:cBhvr>
                                    </p:animEffect>
                                  </p:childTnLst>
                                </p:cTn>
                              </p:par>
                            </p:childTnLst>
                          </p:cTn>
                        </p:par>
                        <p:par>
                          <p:cTn id="437" fill="hold">
                            <p:stCondLst>
                              <p:cond delay="11550"/>
                            </p:stCondLst>
                            <p:childTnLst>
                              <p:par>
                                <p:cTn id="438" presetID="16" presetClass="entr" presetSubtype="21" fill="hold" grpId="0" nodeType="afterEffect">
                                  <p:stCondLst>
                                    <p:cond delay="0"/>
                                  </p:stCondLst>
                                  <p:childTnLst>
                                    <p:set>
                                      <p:cBhvr>
                                        <p:cTn id="439" dur="1" fill="hold">
                                          <p:stCondLst>
                                            <p:cond delay="0"/>
                                          </p:stCondLst>
                                        </p:cTn>
                                        <p:tgtEl>
                                          <p:spTgt spid="65"/>
                                        </p:tgtEl>
                                        <p:attrNameLst>
                                          <p:attrName>style.visibility</p:attrName>
                                        </p:attrNameLst>
                                      </p:cBhvr>
                                      <p:to>
                                        <p:strVal val="visible"/>
                                      </p:to>
                                    </p:set>
                                    <p:animEffect transition="in" filter="barn(inVertical)">
                                      <p:cBhvr>
                                        <p:cTn id="440" dur="500"/>
                                        <p:tgtEl>
                                          <p:spTgt spid="65"/>
                                        </p:tgtEl>
                                      </p:cBhvr>
                                    </p:animEffect>
                                  </p:childTnLst>
                                </p:cTn>
                              </p:par>
                            </p:childTnLst>
                          </p:cTn>
                        </p:par>
                        <p:par>
                          <p:cTn id="441" fill="hold">
                            <p:stCondLst>
                              <p:cond delay="12050"/>
                            </p:stCondLst>
                            <p:childTnLst>
                              <p:par>
                                <p:cTn id="442" presetID="18" presetClass="entr" presetSubtype="6" fill="hold" grpId="0" nodeType="afterEffect">
                                  <p:stCondLst>
                                    <p:cond delay="0"/>
                                  </p:stCondLst>
                                  <p:childTnLst>
                                    <p:set>
                                      <p:cBhvr>
                                        <p:cTn id="443" dur="1" fill="hold">
                                          <p:stCondLst>
                                            <p:cond delay="0"/>
                                          </p:stCondLst>
                                        </p:cTn>
                                        <p:tgtEl>
                                          <p:spTgt spid="69"/>
                                        </p:tgtEl>
                                        <p:attrNameLst>
                                          <p:attrName>style.visibility</p:attrName>
                                        </p:attrNameLst>
                                      </p:cBhvr>
                                      <p:to>
                                        <p:strVal val="visible"/>
                                      </p:to>
                                    </p:set>
                                    <p:animEffect transition="in" filter="strips(downRight)">
                                      <p:cBhvr>
                                        <p:cTn id="444" dur="500"/>
                                        <p:tgtEl>
                                          <p:spTgt spid="69"/>
                                        </p:tgtEl>
                                      </p:cBhvr>
                                    </p:animEffect>
                                  </p:childTnLst>
                                </p:cTn>
                              </p:par>
                            </p:childTnLst>
                          </p:cTn>
                        </p:par>
                        <p:par>
                          <p:cTn id="445" fill="hold">
                            <p:stCondLst>
                              <p:cond delay="12550"/>
                            </p:stCondLst>
                            <p:childTnLst>
                              <p:par>
                                <p:cTn id="446" presetID="10" presetClass="entr" presetSubtype="0" fill="hold" grpId="0" nodeType="afterEffect">
                                  <p:stCondLst>
                                    <p:cond delay="0"/>
                                  </p:stCondLst>
                                  <p:childTnLst>
                                    <p:set>
                                      <p:cBhvr>
                                        <p:cTn id="447" dur="1" fill="hold">
                                          <p:stCondLst>
                                            <p:cond delay="0"/>
                                          </p:stCondLst>
                                        </p:cTn>
                                        <p:tgtEl>
                                          <p:spTgt spid="72"/>
                                        </p:tgtEl>
                                        <p:attrNameLst>
                                          <p:attrName>style.visibility</p:attrName>
                                        </p:attrNameLst>
                                      </p:cBhvr>
                                      <p:to>
                                        <p:strVal val="visible"/>
                                      </p:to>
                                    </p:set>
                                    <p:animEffect transition="in" filter="fade">
                                      <p:cBhvr>
                                        <p:cTn id="448" dur="250"/>
                                        <p:tgtEl>
                                          <p:spTgt spid="72"/>
                                        </p:tgtEl>
                                      </p:cBhvr>
                                    </p:animEffect>
                                  </p:childTnLst>
                                </p:cTn>
                              </p:par>
                            </p:childTnLst>
                          </p:cTn>
                        </p:par>
                        <p:par>
                          <p:cTn id="449" fill="hold">
                            <p:stCondLst>
                              <p:cond delay="12800"/>
                            </p:stCondLst>
                            <p:childTnLst>
                              <p:par>
                                <p:cTn id="450" presetID="16" presetClass="entr" presetSubtype="21" fill="hold" grpId="0" nodeType="afterEffect">
                                  <p:stCondLst>
                                    <p:cond delay="0"/>
                                  </p:stCondLst>
                                  <p:childTnLst>
                                    <p:set>
                                      <p:cBhvr>
                                        <p:cTn id="451" dur="1" fill="hold">
                                          <p:stCondLst>
                                            <p:cond delay="0"/>
                                          </p:stCondLst>
                                        </p:cTn>
                                        <p:tgtEl>
                                          <p:spTgt spid="66"/>
                                        </p:tgtEl>
                                        <p:attrNameLst>
                                          <p:attrName>style.visibility</p:attrName>
                                        </p:attrNameLst>
                                      </p:cBhvr>
                                      <p:to>
                                        <p:strVal val="visible"/>
                                      </p:to>
                                    </p:set>
                                    <p:animEffect transition="in" filter="barn(inVertical)">
                                      <p:cBhvr>
                                        <p:cTn id="452" dur="500"/>
                                        <p:tgtEl>
                                          <p:spTgt spid="66"/>
                                        </p:tgtEl>
                                      </p:cBhvr>
                                    </p:animEffect>
                                  </p:childTnLst>
                                </p:cTn>
                              </p:par>
                            </p:childTnLst>
                          </p:cTn>
                        </p:par>
                        <p:par>
                          <p:cTn id="453" fill="hold">
                            <p:stCondLst>
                              <p:cond delay="13300"/>
                            </p:stCondLst>
                            <p:childTnLst>
                              <p:par>
                                <p:cTn id="454" presetID="18" presetClass="entr" presetSubtype="6" fill="hold" grpId="0" nodeType="afterEffect">
                                  <p:stCondLst>
                                    <p:cond delay="0"/>
                                  </p:stCondLst>
                                  <p:childTnLst>
                                    <p:set>
                                      <p:cBhvr>
                                        <p:cTn id="455" dur="1" fill="hold">
                                          <p:stCondLst>
                                            <p:cond delay="0"/>
                                          </p:stCondLst>
                                        </p:cTn>
                                        <p:tgtEl>
                                          <p:spTgt spid="68"/>
                                        </p:tgtEl>
                                        <p:attrNameLst>
                                          <p:attrName>style.visibility</p:attrName>
                                        </p:attrNameLst>
                                      </p:cBhvr>
                                      <p:to>
                                        <p:strVal val="visible"/>
                                      </p:to>
                                    </p:set>
                                    <p:animEffect transition="in" filter="strips(downRight)">
                                      <p:cBhvr>
                                        <p:cTn id="456" dur="500"/>
                                        <p:tgtEl>
                                          <p:spTgt spid="68"/>
                                        </p:tgtEl>
                                      </p:cBhvr>
                                    </p:animEffect>
                                  </p:childTnLst>
                                </p:cTn>
                              </p:par>
                            </p:childTnLst>
                          </p:cTn>
                        </p:par>
                        <p:par>
                          <p:cTn id="457" fill="hold">
                            <p:stCondLst>
                              <p:cond delay="13800"/>
                            </p:stCondLst>
                            <p:childTnLst>
                              <p:par>
                                <p:cTn id="458" presetID="10" presetClass="entr" presetSubtype="0" fill="hold" grpId="0" nodeType="afterEffect">
                                  <p:stCondLst>
                                    <p:cond delay="0"/>
                                  </p:stCondLst>
                                  <p:childTnLst>
                                    <p:set>
                                      <p:cBhvr>
                                        <p:cTn id="459" dur="1" fill="hold">
                                          <p:stCondLst>
                                            <p:cond delay="0"/>
                                          </p:stCondLst>
                                        </p:cTn>
                                        <p:tgtEl>
                                          <p:spTgt spid="71"/>
                                        </p:tgtEl>
                                        <p:attrNameLst>
                                          <p:attrName>style.visibility</p:attrName>
                                        </p:attrNameLst>
                                      </p:cBhvr>
                                      <p:to>
                                        <p:strVal val="visible"/>
                                      </p:to>
                                    </p:set>
                                    <p:animEffect transition="in" filter="fade">
                                      <p:cBhvr>
                                        <p:cTn id="460" dur="250"/>
                                        <p:tgtEl>
                                          <p:spTgt spid="71"/>
                                        </p:tgtEl>
                                      </p:cBhvr>
                                    </p:animEffect>
                                  </p:childTnLst>
                                </p:cTn>
                              </p:par>
                            </p:childTnLst>
                          </p:cTn>
                        </p:par>
                        <p:par>
                          <p:cTn id="461" fill="hold">
                            <p:stCondLst>
                              <p:cond delay="14050"/>
                            </p:stCondLst>
                            <p:childTnLst>
                              <p:par>
                                <p:cTn id="462" presetID="16" presetClass="entr" presetSubtype="21" fill="hold" grpId="0" nodeType="afterEffect">
                                  <p:stCondLst>
                                    <p:cond delay="0"/>
                                  </p:stCondLst>
                                  <p:childTnLst>
                                    <p:set>
                                      <p:cBhvr>
                                        <p:cTn id="463" dur="1" fill="hold">
                                          <p:stCondLst>
                                            <p:cond delay="0"/>
                                          </p:stCondLst>
                                        </p:cTn>
                                        <p:tgtEl>
                                          <p:spTgt spid="67"/>
                                        </p:tgtEl>
                                        <p:attrNameLst>
                                          <p:attrName>style.visibility</p:attrName>
                                        </p:attrNameLst>
                                      </p:cBhvr>
                                      <p:to>
                                        <p:strVal val="visible"/>
                                      </p:to>
                                    </p:set>
                                    <p:animEffect transition="in" filter="barn(inVertical)">
                                      <p:cBhvr>
                                        <p:cTn id="464" dur="500"/>
                                        <p:tgtEl>
                                          <p:spTgt spid="67"/>
                                        </p:tgtEl>
                                      </p:cBhvr>
                                    </p:animEffect>
                                  </p:childTnLst>
                                </p:cTn>
                              </p:par>
                            </p:childTnLst>
                          </p:cTn>
                        </p:par>
                        <p:par>
                          <p:cTn id="465" fill="hold">
                            <p:stCondLst>
                              <p:cond delay="14550"/>
                            </p:stCondLst>
                            <p:childTnLst>
                              <p:par>
                                <p:cTn id="466" presetID="18" presetClass="entr" presetSubtype="6" fill="hold" grpId="0" nodeType="afterEffect">
                                  <p:stCondLst>
                                    <p:cond delay="0"/>
                                  </p:stCondLst>
                                  <p:childTnLst>
                                    <p:set>
                                      <p:cBhvr>
                                        <p:cTn id="467" dur="1" fill="hold">
                                          <p:stCondLst>
                                            <p:cond delay="0"/>
                                          </p:stCondLst>
                                        </p:cTn>
                                        <p:tgtEl>
                                          <p:spTgt spid="70"/>
                                        </p:tgtEl>
                                        <p:attrNameLst>
                                          <p:attrName>style.visibility</p:attrName>
                                        </p:attrNameLst>
                                      </p:cBhvr>
                                      <p:to>
                                        <p:strVal val="visible"/>
                                      </p:to>
                                    </p:set>
                                    <p:animEffect transition="in" filter="strips(downRight)">
                                      <p:cBhvr>
                                        <p:cTn id="46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animBg="1"/>
      <p:bldP spid="57" grpId="0" animBg="1"/>
      <p:bldP spid="58" grpId="0" animBg="1"/>
      <p:bldP spid="59" grpId="0" animBg="1"/>
      <p:bldP spid="60" grpId="0" animBg="1"/>
      <p:bldP spid="61" grpId="0" animBg="1"/>
      <p:bldP spid="62" grpId="0" animBg="1"/>
      <p:bldP spid="63" grpId="0" animBg="1"/>
      <p:bldP spid="64" grpId="0" animBg="1"/>
      <p:bldP spid="65" grpId="0"/>
      <p:bldP spid="66" grpId="0"/>
      <p:bldP spid="67" grpId="0"/>
      <p:bldP spid="68" grpId="0"/>
      <p:bldP spid="69" grpId="0"/>
      <p:bldP spid="70" grpId="0"/>
      <p:bldP spid="71" grpId="0" animBg="1"/>
      <p:bldP spid="72" grpId="0" animBg="1"/>
      <p:bldP spid="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75866" y="2061930"/>
            <a:ext cx="1971464" cy="1913852"/>
            <a:chOff x="3868719" y="1776670"/>
            <a:chExt cx="2628619" cy="2628031"/>
          </a:xfrm>
        </p:grpSpPr>
        <p:sp>
          <p:nvSpPr>
            <p:cNvPr id="3" name="Freeform 4"/>
            <p:cNvSpPr>
              <a:spLocks/>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AED30B"/>
            </a:solidFill>
            <a:ln w="3175" cap="flat" cmpd="sng" algn="ctr">
              <a:solidFill>
                <a:srgbClr val="AED30B"/>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lnSpc>
                  <a:spcPct val="120000"/>
                </a:lnSpc>
                <a:spcBef>
                  <a:spcPts val="445"/>
                </a:spcBef>
                <a:spcAft>
                  <a:spcPts val="445"/>
                </a:spcAft>
                <a:defRPr/>
              </a:pPr>
              <a:endParaRPr lang="en-US" sz="2000" kern="0" dirty="0">
                <a:solidFill>
                  <a:srgbClr val="5A5959"/>
                </a:solidFill>
                <a:latin typeface="微软雅黑" pitchFamily="34" charset="-122"/>
                <a:ea typeface="微软雅黑" pitchFamily="34" charset="-122"/>
              </a:endParaRPr>
            </a:p>
          </p:txBody>
        </p:sp>
        <p:sp>
          <p:nvSpPr>
            <p:cNvPr id="4" name="Oval 5"/>
            <p:cNvSpPr>
              <a:spLocks noChangeArrowheads="1"/>
            </p:cNvSpPr>
            <p:nvPr/>
          </p:nvSpPr>
          <p:spPr bwMode="auto">
            <a:xfrm>
              <a:off x="4274765" y="2177285"/>
              <a:ext cx="1821868" cy="1826802"/>
            </a:xfrm>
            <a:prstGeom prst="ellipse">
              <a:avLst/>
            </a:prstGeom>
            <a:solidFill>
              <a:srgbClr val="C9D033"/>
            </a:solidFill>
            <a:ln w="22225">
              <a:no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7270">
                <a:defRPr/>
              </a:pPr>
              <a:r>
                <a:rPr lang="zh-CN" altLang="en-US" kern="0" dirty="0">
                  <a:solidFill>
                    <a:srgbClr val="5A5959"/>
                  </a:solidFill>
                  <a:latin typeface="微软雅黑" pitchFamily="34" charset="-122"/>
                  <a:ea typeface="微软雅黑" pitchFamily="34" charset="-122"/>
                </a:rPr>
                <a:t>单击添</a:t>
              </a:r>
              <a:endParaRPr lang="en-US" altLang="zh-CN" kern="0" dirty="0">
                <a:solidFill>
                  <a:srgbClr val="5A5959"/>
                </a:solidFill>
                <a:latin typeface="微软雅黑" pitchFamily="34" charset="-122"/>
                <a:ea typeface="微软雅黑" pitchFamily="34" charset="-122"/>
              </a:endParaRPr>
            </a:p>
            <a:p>
              <a:pPr defTabSz="677270">
                <a:defRPr/>
              </a:pPr>
              <a:r>
                <a:rPr lang="zh-CN" altLang="en-US" kern="0" dirty="0">
                  <a:solidFill>
                    <a:srgbClr val="5A5959"/>
                  </a:solidFill>
                  <a:latin typeface="微软雅黑" pitchFamily="34" charset="-122"/>
                  <a:ea typeface="微软雅黑" pitchFamily="34" charset="-122"/>
                </a:rPr>
                <a:t>加文本</a:t>
              </a:r>
              <a:endParaRPr lang="en-US" kern="0" dirty="0">
                <a:solidFill>
                  <a:srgbClr val="5A5959"/>
                </a:solidFill>
                <a:latin typeface="微软雅黑" pitchFamily="34" charset="-122"/>
                <a:ea typeface="微软雅黑" pitchFamily="34" charset="-122"/>
              </a:endParaRPr>
            </a:p>
          </p:txBody>
        </p:sp>
      </p:grpSp>
      <p:grpSp>
        <p:nvGrpSpPr>
          <p:cNvPr id="5" name="组合 4"/>
          <p:cNvGrpSpPr/>
          <p:nvPr/>
        </p:nvGrpSpPr>
        <p:grpSpPr>
          <a:xfrm>
            <a:off x="5011415" y="1682249"/>
            <a:ext cx="1342789" cy="1303548"/>
            <a:chOff x="6012485" y="1170407"/>
            <a:chExt cx="1487948" cy="1487615"/>
          </a:xfrm>
        </p:grpSpPr>
        <p:sp>
          <p:nvSpPr>
            <p:cNvPr id="6" name="Freeform 6"/>
            <p:cNvSpPr>
              <a:spLocks/>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AED30B"/>
            </a:solidFill>
            <a:ln w="3175" cap="flat" cmpd="sng" algn="ctr">
              <a:solidFill>
                <a:srgbClr val="AED30B"/>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lnSpc>
                  <a:spcPct val="120000"/>
                </a:lnSpc>
                <a:spcBef>
                  <a:spcPts val="445"/>
                </a:spcBef>
                <a:spcAft>
                  <a:spcPts val="445"/>
                </a:spcAft>
                <a:defRPr/>
              </a:pPr>
              <a:endParaRPr lang="en-US" sz="2000" kern="0" dirty="0">
                <a:solidFill>
                  <a:srgbClr val="5A5959"/>
                </a:solidFill>
                <a:latin typeface="微软雅黑" pitchFamily="34" charset="-122"/>
                <a:ea typeface="微软雅黑" pitchFamily="34" charset="-122"/>
              </a:endParaRPr>
            </a:p>
          </p:txBody>
        </p:sp>
        <p:sp>
          <p:nvSpPr>
            <p:cNvPr id="7" name="Oval 7"/>
            <p:cNvSpPr>
              <a:spLocks noChangeArrowheads="1"/>
            </p:cNvSpPr>
            <p:nvPr/>
          </p:nvSpPr>
          <p:spPr bwMode="auto">
            <a:xfrm>
              <a:off x="6273898" y="1468197"/>
              <a:ext cx="931350" cy="892035"/>
            </a:xfrm>
            <a:prstGeom prst="ellipse">
              <a:avLst/>
            </a:prstGeom>
            <a:solidFill>
              <a:srgbClr val="C9D033"/>
            </a:solidFill>
            <a:ln w="22225">
              <a:no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900" kern="0" dirty="0">
                  <a:solidFill>
                    <a:srgbClr val="5A5959"/>
                  </a:solidFill>
                  <a:latin typeface="微软雅黑" pitchFamily="34" charset="-122"/>
                  <a:ea typeface="微软雅黑" pitchFamily="34" charset="-122"/>
                </a:rPr>
                <a:t>单击添加文本</a:t>
              </a:r>
              <a:endParaRPr lang="en-US" altLang="zh-CN" sz="900" kern="0" dirty="0">
                <a:solidFill>
                  <a:srgbClr val="5A5959"/>
                </a:solidFill>
                <a:latin typeface="微软雅黑" pitchFamily="34" charset="-122"/>
                <a:ea typeface="微软雅黑" pitchFamily="34" charset="-122"/>
              </a:endParaRPr>
            </a:p>
          </p:txBody>
        </p:sp>
      </p:grpSp>
      <p:grpSp>
        <p:nvGrpSpPr>
          <p:cNvPr id="8" name="组合 7"/>
          <p:cNvGrpSpPr/>
          <p:nvPr/>
        </p:nvGrpSpPr>
        <p:grpSpPr>
          <a:xfrm>
            <a:off x="1827140" y="1889515"/>
            <a:ext cx="1556736" cy="1515134"/>
            <a:chOff x="2057536" y="1194444"/>
            <a:chExt cx="2075647" cy="2080525"/>
          </a:xfrm>
        </p:grpSpPr>
        <p:sp>
          <p:nvSpPr>
            <p:cNvPr id="9" name="Freeform 8"/>
            <p:cNvSpPr>
              <a:spLocks/>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AED30B"/>
            </a:solidFill>
            <a:ln w="3175" cap="flat" cmpd="sng" algn="ctr">
              <a:solidFill>
                <a:srgbClr val="AED30B"/>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lnSpc>
                  <a:spcPct val="120000"/>
                </a:lnSpc>
                <a:spcBef>
                  <a:spcPts val="445"/>
                </a:spcBef>
                <a:spcAft>
                  <a:spcPts val="445"/>
                </a:spcAft>
                <a:defRPr/>
              </a:pPr>
              <a:endParaRPr lang="en-US" sz="2000" kern="0" dirty="0">
                <a:solidFill>
                  <a:srgbClr val="5A5959"/>
                </a:solidFill>
                <a:latin typeface="微软雅黑" pitchFamily="34" charset="-122"/>
                <a:ea typeface="微软雅黑" pitchFamily="34" charset="-122"/>
              </a:endParaRPr>
            </a:p>
          </p:txBody>
        </p:sp>
        <p:sp>
          <p:nvSpPr>
            <p:cNvPr id="10" name="Oval 9"/>
            <p:cNvSpPr>
              <a:spLocks noChangeArrowheads="1"/>
            </p:cNvSpPr>
            <p:nvPr/>
          </p:nvSpPr>
          <p:spPr bwMode="auto">
            <a:xfrm>
              <a:off x="2404813" y="1544314"/>
              <a:ext cx="1378422" cy="1378114"/>
            </a:xfrm>
            <a:prstGeom prst="ellipse">
              <a:avLst/>
            </a:prstGeom>
            <a:solidFill>
              <a:srgbClr val="C9D033"/>
            </a:solidFill>
            <a:ln w="22225">
              <a:no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defRPr/>
              </a:pPr>
              <a:r>
                <a:rPr lang="zh-CN" altLang="en-US" sz="1100" kern="0" dirty="0">
                  <a:solidFill>
                    <a:srgbClr val="5A5959"/>
                  </a:solidFill>
                  <a:latin typeface="微软雅黑" pitchFamily="34" charset="-122"/>
                  <a:ea typeface="微软雅黑" pitchFamily="34" charset="-122"/>
                </a:rPr>
                <a:t>单击添</a:t>
              </a:r>
              <a:endParaRPr lang="en-US" altLang="zh-CN" sz="1100" kern="0" dirty="0">
                <a:solidFill>
                  <a:srgbClr val="5A5959"/>
                </a:solidFill>
                <a:latin typeface="微软雅黑" pitchFamily="34" charset="-122"/>
                <a:ea typeface="微软雅黑" pitchFamily="34" charset="-122"/>
              </a:endParaRPr>
            </a:p>
            <a:p>
              <a:pPr algn="ctr" defTabSz="677270">
                <a:defRPr/>
              </a:pPr>
              <a:r>
                <a:rPr lang="zh-CN" altLang="en-US" sz="1100" kern="0" dirty="0">
                  <a:solidFill>
                    <a:srgbClr val="5A5959"/>
                  </a:solidFill>
                  <a:latin typeface="微软雅黑" pitchFamily="34" charset="-122"/>
                  <a:ea typeface="微软雅黑" pitchFamily="34" charset="-122"/>
                </a:rPr>
                <a:t>加文本</a:t>
              </a:r>
              <a:endParaRPr lang="en-US" sz="1100" kern="0" dirty="0">
                <a:solidFill>
                  <a:srgbClr val="5A5959"/>
                </a:solidFill>
                <a:latin typeface="微软雅黑" pitchFamily="34" charset="-122"/>
                <a:ea typeface="微软雅黑" pitchFamily="34" charset="-122"/>
              </a:endParaRPr>
            </a:p>
          </p:txBody>
        </p:sp>
      </p:grpSp>
      <p:sp>
        <p:nvSpPr>
          <p:cNvPr id="11" name="Freeform 10"/>
          <p:cNvSpPr>
            <a:spLocks/>
          </p:cNvSpPr>
          <p:nvPr/>
        </p:nvSpPr>
        <p:spPr bwMode="auto">
          <a:xfrm>
            <a:off x="2280230" y="3973544"/>
            <a:ext cx="3692488" cy="254390"/>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rgbClr val="AED30B"/>
          </a:solidFill>
          <a:ln w="9525" cap="rnd">
            <a:solidFill>
              <a:srgbClr val="AED30B"/>
            </a:solidFill>
            <a:prstDash val="solid"/>
            <a:round/>
            <a:headEnd/>
            <a:tailEnd/>
          </a:ln>
          <a:extLst/>
        </p:spPr>
        <p:txBody>
          <a:bodyPr vert="eaVert" lIns="67718" tIns="33860" rIns="67718" bIns="3386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7270">
              <a:defRPr/>
            </a:pPr>
            <a:endParaRPr lang="en-US" sz="1100" kern="0" dirty="0">
              <a:solidFill>
                <a:sysClr val="window" lastClr="FFFFFF"/>
              </a:solidFill>
              <a:latin typeface="微软雅黑" pitchFamily="34" charset="-122"/>
              <a:ea typeface="微软雅黑" pitchFamily="34" charset="-122"/>
            </a:endParaRPr>
          </a:p>
        </p:txBody>
      </p:sp>
      <p:sp>
        <p:nvSpPr>
          <p:cNvPr id="12" name="TextBox 53"/>
          <p:cNvSpPr txBox="1">
            <a:spLocks noChangeArrowheads="1"/>
          </p:cNvSpPr>
          <p:nvPr/>
        </p:nvSpPr>
        <p:spPr bwMode="auto">
          <a:xfrm>
            <a:off x="1871707" y="1566830"/>
            <a:ext cx="1296179" cy="237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7718" tIns="33860" rIns="67718" bIns="3386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defRPr/>
            </a:pPr>
            <a:r>
              <a:rPr lang="zh-CN" altLang="en-US" sz="1100" b="1" kern="0" dirty="0">
                <a:solidFill>
                  <a:srgbClr val="92D050"/>
                </a:solidFill>
                <a:latin typeface="微软雅黑" pitchFamily="34" charset="-122"/>
                <a:ea typeface="微软雅黑" pitchFamily="34" charset="-122"/>
                <a:cs typeface="宋体" pitchFamily="2" charset="-122"/>
              </a:rPr>
              <a:t>单击添加标题</a:t>
            </a:r>
            <a:endParaRPr lang="zh-CN" altLang="en-US" sz="1500" kern="0" dirty="0">
              <a:solidFill>
                <a:srgbClr val="92D050"/>
              </a:solidFill>
              <a:latin typeface="微软雅黑" pitchFamily="34" charset="-122"/>
              <a:ea typeface="微软雅黑" pitchFamily="34" charset="-122"/>
              <a:cs typeface="宋体" pitchFamily="2" charset="-122"/>
            </a:endParaRPr>
          </a:p>
        </p:txBody>
      </p:sp>
      <p:sp>
        <p:nvSpPr>
          <p:cNvPr id="13" name="TextBox 53"/>
          <p:cNvSpPr txBox="1">
            <a:spLocks noChangeArrowheads="1"/>
          </p:cNvSpPr>
          <p:nvPr/>
        </p:nvSpPr>
        <p:spPr bwMode="auto">
          <a:xfrm>
            <a:off x="3545894" y="1743657"/>
            <a:ext cx="1296179" cy="237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7718" tIns="33860" rIns="67718" bIns="3386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defRPr/>
            </a:pPr>
            <a:r>
              <a:rPr lang="zh-CN" altLang="en-US" sz="1100" b="1" kern="0" dirty="0">
                <a:solidFill>
                  <a:srgbClr val="92D050"/>
                </a:solidFill>
                <a:latin typeface="微软雅黑" pitchFamily="34" charset="-122"/>
                <a:ea typeface="微软雅黑" pitchFamily="34" charset="-122"/>
                <a:cs typeface="宋体" pitchFamily="2" charset="-122"/>
              </a:rPr>
              <a:t>单击添加标题</a:t>
            </a:r>
            <a:endParaRPr lang="zh-CN" altLang="en-US" sz="1500" kern="0" dirty="0">
              <a:solidFill>
                <a:srgbClr val="92D050"/>
              </a:solidFill>
              <a:latin typeface="微软雅黑" pitchFamily="34" charset="-122"/>
              <a:ea typeface="微软雅黑" pitchFamily="34" charset="-122"/>
              <a:cs typeface="宋体" pitchFamily="2" charset="-122"/>
            </a:endParaRPr>
          </a:p>
        </p:txBody>
      </p:sp>
      <p:sp>
        <p:nvSpPr>
          <p:cNvPr id="14" name="TextBox 53"/>
          <p:cNvSpPr txBox="1">
            <a:spLocks noChangeArrowheads="1"/>
          </p:cNvSpPr>
          <p:nvPr/>
        </p:nvSpPr>
        <p:spPr bwMode="auto">
          <a:xfrm>
            <a:off x="6192187" y="1998879"/>
            <a:ext cx="1134126" cy="237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7718" tIns="33860" rIns="67718" bIns="3386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defRPr/>
            </a:pPr>
            <a:r>
              <a:rPr lang="zh-CN" altLang="en-US" sz="1100" b="1" kern="0" dirty="0">
                <a:solidFill>
                  <a:srgbClr val="92D050"/>
                </a:solidFill>
                <a:latin typeface="微软雅黑" pitchFamily="34" charset="-122"/>
                <a:ea typeface="微软雅黑" pitchFamily="34" charset="-122"/>
                <a:cs typeface="宋体" pitchFamily="2" charset="-122"/>
              </a:rPr>
              <a:t>单击添加标题</a:t>
            </a:r>
            <a:endParaRPr lang="zh-CN" altLang="en-US" sz="1500" kern="0" dirty="0">
              <a:solidFill>
                <a:srgbClr val="92D050"/>
              </a:solidFill>
              <a:latin typeface="微软雅黑" pitchFamily="34" charset="-122"/>
              <a:ea typeface="微软雅黑" pitchFamily="34" charset="-122"/>
              <a:cs typeface="宋体" pitchFamily="2" charset="-122"/>
            </a:endParaRPr>
          </a:p>
        </p:txBody>
      </p:sp>
      <p:grpSp>
        <p:nvGrpSpPr>
          <p:cNvPr id="15" name="组合 14"/>
          <p:cNvGrpSpPr/>
          <p:nvPr/>
        </p:nvGrpSpPr>
        <p:grpSpPr>
          <a:xfrm>
            <a:off x="6138181" y="2370921"/>
            <a:ext cx="1242139" cy="1208944"/>
            <a:chOff x="2057536" y="1194444"/>
            <a:chExt cx="2075647" cy="2080525"/>
          </a:xfrm>
        </p:grpSpPr>
        <p:sp>
          <p:nvSpPr>
            <p:cNvPr id="16" name="Freeform 8"/>
            <p:cNvSpPr>
              <a:spLocks/>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AED30B"/>
            </a:solidFill>
            <a:ln w="3175" cap="flat" cmpd="sng" algn="ctr">
              <a:solidFill>
                <a:srgbClr val="AED30B"/>
              </a:solidFill>
              <a:prstDash val="solid"/>
            </a:ln>
            <a:effectLst/>
            <a:ex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lnSpc>
                  <a:spcPct val="120000"/>
                </a:lnSpc>
                <a:spcBef>
                  <a:spcPts val="445"/>
                </a:spcBef>
                <a:spcAft>
                  <a:spcPts val="445"/>
                </a:spcAft>
                <a:defRPr/>
              </a:pPr>
              <a:endParaRPr lang="en-US" sz="2000" kern="0" dirty="0">
                <a:solidFill>
                  <a:srgbClr val="5A5959"/>
                </a:solidFill>
                <a:latin typeface="微软雅黑" pitchFamily="34" charset="-122"/>
                <a:ea typeface="微软雅黑" pitchFamily="34" charset="-122"/>
              </a:endParaRPr>
            </a:p>
          </p:txBody>
        </p:sp>
        <p:sp>
          <p:nvSpPr>
            <p:cNvPr id="17" name="Oval 9"/>
            <p:cNvSpPr>
              <a:spLocks noChangeArrowheads="1"/>
            </p:cNvSpPr>
            <p:nvPr/>
          </p:nvSpPr>
          <p:spPr bwMode="auto">
            <a:xfrm>
              <a:off x="2404813" y="1544314"/>
              <a:ext cx="1378422" cy="1378114"/>
            </a:xfrm>
            <a:prstGeom prst="ellipse">
              <a:avLst/>
            </a:prstGeom>
            <a:solidFill>
              <a:srgbClr val="C9D033"/>
            </a:solidFill>
            <a:ln w="22225">
              <a:no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defRPr/>
              </a:pPr>
              <a:r>
                <a:rPr lang="zh-CN" altLang="en-US" sz="1100" kern="0" dirty="0">
                  <a:solidFill>
                    <a:srgbClr val="5A5959"/>
                  </a:solidFill>
                  <a:latin typeface="微软雅黑" pitchFamily="34" charset="-122"/>
                  <a:ea typeface="微软雅黑" pitchFamily="34" charset="-122"/>
                </a:rPr>
                <a:t>单击添加文本</a:t>
              </a:r>
              <a:endParaRPr lang="en-US" sz="1100" kern="0" dirty="0">
                <a:solidFill>
                  <a:srgbClr val="5A5959"/>
                </a:solidFill>
                <a:latin typeface="微软雅黑" pitchFamily="34" charset="-122"/>
                <a:ea typeface="微软雅黑" pitchFamily="34" charset="-122"/>
              </a:endParaRPr>
            </a:p>
          </p:txBody>
        </p:sp>
      </p:grpSp>
      <p:sp>
        <p:nvSpPr>
          <p:cNvPr id="18" name="TextBox 53"/>
          <p:cNvSpPr txBox="1">
            <a:spLocks noChangeArrowheads="1"/>
          </p:cNvSpPr>
          <p:nvPr/>
        </p:nvSpPr>
        <p:spPr bwMode="auto">
          <a:xfrm>
            <a:off x="5011417" y="1365616"/>
            <a:ext cx="1296179" cy="237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7718" tIns="33860" rIns="67718" bIns="3386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77270">
              <a:defRPr/>
            </a:pPr>
            <a:r>
              <a:rPr lang="zh-CN" altLang="en-US" sz="1100" b="1" kern="0" dirty="0">
                <a:solidFill>
                  <a:srgbClr val="92D050"/>
                </a:solidFill>
                <a:latin typeface="微软雅黑" pitchFamily="34" charset="-122"/>
                <a:ea typeface="微软雅黑" pitchFamily="34" charset="-122"/>
                <a:cs typeface="宋体" pitchFamily="2" charset="-122"/>
              </a:rPr>
              <a:t>单击添加标题</a:t>
            </a:r>
            <a:endParaRPr lang="zh-CN" altLang="en-US" sz="1500" kern="0" dirty="0">
              <a:solidFill>
                <a:srgbClr val="92D050"/>
              </a:solidFill>
              <a:latin typeface="微软雅黑" pitchFamily="34" charset="-122"/>
              <a:ea typeface="微软雅黑" pitchFamily="34" charset="-122"/>
              <a:cs typeface="宋体" pitchFamily="2" charset="-122"/>
            </a:endParaRPr>
          </a:p>
        </p:txBody>
      </p:sp>
      <p:sp>
        <p:nvSpPr>
          <p:cNvPr id="19" name="TextBox 18"/>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815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4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1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500"/>
                            </p:stCondLst>
                            <p:childTnLst>
                              <p:par>
                                <p:cTn id="18" presetID="1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ppt_x</p:attrName>
                                        </p:attrNameLst>
                                      </p:cBhvr>
                                      <p:tavLst>
                                        <p:tav tm="0">
                                          <p:val>
                                            <p:strVal val="#ppt_x-#ppt_w*1.125000"/>
                                          </p:val>
                                        </p:tav>
                                        <p:tav tm="100000">
                                          <p:val>
                                            <p:strVal val="#ppt_x"/>
                                          </p:val>
                                        </p:tav>
                                      </p:tavLst>
                                    </p:anim>
                                    <p:animEffect transition="in" filter="wipe(right)">
                                      <p:cBhvr>
                                        <p:cTn id="21" dur="500"/>
                                        <p:tgtEl>
                                          <p:spTgt spid="11"/>
                                        </p:tgtEl>
                                      </p:cBhvr>
                                    </p:animEffect>
                                  </p:childTnLst>
                                </p:cTn>
                              </p:par>
                            </p:childTnLst>
                          </p:cTn>
                        </p:par>
                        <p:par>
                          <p:cTn id="22" fill="hold">
                            <p:stCondLst>
                              <p:cond delay="2000"/>
                            </p:stCondLst>
                            <p:childTnLst>
                              <p:par>
                                <p:cTn id="23" presetID="8" presetClass="emph" presetSubtype="0" fill="hold" nodeType="afterEffect">
                                  <p:stCondLst>
                                    <p:cond delay="0"/>
                                  </p:stCondLst>
                                  <p:childTnLst>
                                    <p:animRot by="21600000">
                                      <p:cBhvr>
                                        <p:cTn id="24" dur="2000" fill="hold"/>
                                        <p:tgtEl>
                                          <p:spTgt spid="2"/>
                                        </p:tgtEl>
                                        <p:attrNameLst>
                                          <p:attrName>r</p:attrName>
                                        </p:attrNameLst>
                                      </p:cBhvr>
                                    </p:animRot>
                                  </p:childTnLst>
                                </p:cTn>
                              </p:par>
                              <p:par>
                                <p:cTn id="25" presetID="8" presetClass="emph" presetSubtype="0" fill="hold" nodeType="withEffect">
                                  <p:stCondLst>
                                    <p:cond delay="0"/>
                                  </p:stCondLst>
                                  <p:childTnLst>
                                    <p:animRot by="21600000">
                                      <p:cBhvr>
                                        <p:cTn id="26" dur="1500" fill="hold"/>
                                        <p:tgtEl>
                                          <p:spTgt spid="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8" presetClass="emph" presetSubtype="0" fill="hold" nodeType="withEffect">
                                  <p:stCondLst>
                                    <p:cond delay="0"/>
                                  </p:stCondLst>
                                  <p:childTnLst>
                                    <p:animRot by="21600000">
                                      <p:cBhvr>
                                        <p:cTn id="30" dur="1500" fill="hold"/>
                                        <p:tgtEl>
                                          <p:spTgt spid="15"/>
                                        </p:tgtEl>
                                        <p:attrNameLst>
                                          <p:attrName>r</p:attrName>
                                        </p:attrNameLst>
                                      </p:cBhvr>
                                    </p:animRot>
                                  </p:childTnLst>
                                </p:cTn>
                              </p:par>
                              <p:par>
                                <p:cTn id="31" presetID="42" presetClass="entr" presetSubtype="0" fill="hold" grpId="0" nodeType="withEffect">
                                  <p:stCondLst>
                                    <p:cond delay="60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110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anim calcmode="lin" valueType="num">
                                      <p:cBhvr>
                                        <p:cTn id="39" dur="500" fill="hold"/>
                                        <p:tgtEl>
                                          <p:spTgt spid="13"/>
                                        </p:tgtEl>
                                        <p:attrNameLst>
                                          <p:attrName>ppt_x</p:attrName>
                                        </p:attrNameLst>
                                      </p:cBhvr>
                                      <p:tavLst>
                                        <p:tav tm="0">
                                          <p:val>
                                            <p:strVal val="#ppt_x"/>
                                          </p:val>
                                        </p:tav>
                                        <p:tav tm="100000">
                                          <p:val>
                                            <p:strVal val="#ppt_x"/>
                                          </p:val>
                                        </p:tav>
                                      </p:tavLst>
                                    </p:anim>
                                    <p:anim calcmode="lin" valueType="num">
                                      <p:cBhvr>
                                        <p:cTn id="40" dur="5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3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anim calcmode="lin" valueType="num">
                                      <p:cBhvr>
                                        <p:cTn id="44" dur="500" fill="hold"/>
                                        <p:tgtEl>
                                          <p:spTgt spid="14"/>
                                        </p:tgtEl>
                                        <p:attrNameLst>
                                          <p:attrName>ppt_x</p:attrName>
                                        </p:attrNameLst>
                                      </p:cBhvr>
                                      <p:tavLst>
                                        <p:tav tm="0">
                                          <p:val>
                                            <p:strVal val="#ppt_x"/>
                                          </p:val>
                                        </p:tav>
                                        <p:tav tm="100000">
                                          <p:val>
                                            <p:strVal val="#ppt_x"/>
                                          </p:val>
                                        </p:tav>
                                      </p:tavLst>
                                    </p:anim>
                                    <p:anim calcmode="lin" valueType="num">
                                      <p:cBhvr>
                                        <p:cTn id="45" dur="5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160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ppt_x</p:attrName>
                                        </p:attrNameLst>
                                      </p:cBhvr>
                                      <p:tavLst>
                                        <p:tav tm="0">
                                          <p:val>
                                            <p:strVal val="#ppt_x"/>
                                          </p:val>
                                        </p:tav>
                                        <p:tav tm="100000">
                                          <p:val>
                                            <p:strVal val="#ppt_x"/>
                                          </p:val>
                                        </p:tav>
                                      </p:tavLst>
                                    </p:anim>
                                    <p:anim calcmode="lin" valueType="num">
                                      <p:cBhvr>
                                        <p:cTn id="50"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p:cNvSpPr>
            <a:spLocks noChangeAspect="1" noChangeArrowheads="1" noTextEdit="1"/>
          </p:cNvSpPr>
          <p:nvPr/>
        </p:nvSpPr>
        <p:spPr bwMode="auto">
          <a:xfrm>
            <a:off x="2268538" y="663575"/>
            <a:ext cx="6638925" cy="446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p:cNvSpPr>
          <p:nvPr/>
        </p:nvSpPr>
        <p:spPr bwMode="auto">
          <a:xfrm>
            <a:off x="2268538" y="1307385"/>
            <a:ext cx="6638925" cy="3490040"/>
          </a:xfrm>
          <a:custGeom>
            <a:avLst/>
            <a:gdLst>
              <a:gd name="T0" fmla="*/ 3584 w 4182"/>
              <a:gd name="T1" fmla="*/ 74 h 2514"/>
              <a:gd name="T2" fmla="*/ 2908 w 4182"/>
              <a:gd name="T3" fmla="*/ 240 h 2514"/>
              <a:gd name="T4" fmla="*/ 2315 w 4182"/>
              <a:gd name="T5" fmla="*/ 449 h 2514"/>
              <a:gd name="T6" fmla="*/ 1995 w 4182"/>
              <a:gd name="T7" fmla="*/ 599 h 2514"/>
              <a:gd name="T8" fmla="*/ 1884 w 4182"/>
              <a:gd name="T9" fmla="*/ 681 h 2514"/>
              <a:gd name="T10" fmla="*/ 1854 w 4182"/>
              <a:gd name="T11" fmla="*/ 777 h 2514"/>
              <a:gd name="T12" fmla="*/ 1908 w 4182"/>
              <a:gd name="T13" fmla="*/ 847 h 2514"/>
              <a:gd name="T14" fmla="*/ 2069 w 4182"/>
              <a:gd name="T15" fmla="*/ 909 h 2514"/>
              <a:gd name="T16" fmla="*/ 2457 w 4182"/>
              <a:gd name="T17" fmla="*/ 965 h 2514"/>
              <a:gd name="T18" fmla="*/ 3272 w 4182"/>
              <a:gd name="T19" fmla="*/ 994 h 2514"/>
              <a:gd name="T20" fmla="*/ 3689 w 4182"/>
              <a:gd name="T21" fmla="*/ 1021 h 2514"/>
              <a:gd name="T22" fmla="*/ 3779 w 4182"/>
              <a:gd name="T23" fmla="*/ 1068 h 2514"/>
              <a:gd name="T24" fmla="*/ 3777 w 4182"/>
              <a:gd name="T25" fmla="*/ 1121 h 2514"/>
              <a:gd name="T26" fmla="*/ 3683 w 4182"/>
              <a:gd name="T27" fmla="*/ 1192 h 2514"/>
              <a:gd name="T28" fmla="*/ 3263 w 4182"/>
              <a:gd name="T29" fmla="*/ 1361 h 2514"/>
              <a:gd name="T30" fmla="*/ 2800 w 4182"/>
              <a:gd name="T31" fmla="*/ 1540 h 2514"/>
              <a:gd name="T32" fmla="*/ 2635 w 4182"/>
              <a:gd name="T33" fmla="*/ 1613 h 2514"/>
              <a:gd name="T34" fmla="*/ 2562 w 4182"/>
              <a:gd name="T35" fmla="*/ 1698 h 2514"/>
              <a:gd name="T36" fmla="*/ 2570 w 4182"/>
              <a:gd name="T37" fmla="*/ 1743 h 2514"/>
              <a:gd name="T38" fmla="*/ 2651 w 4182"/>
              <a:gd name="T39" fmla="*/ 1801 h 2514"/>
              <a:gd name="T40" fmla="*/ 2876 w 4182"/>
              <a:gd name="T41" fmla="*/ 1880 h 2514"/>
              <a:gd name="T42" fmla="*/ 2931 w 4182"/>
              <a:gd name="T43" fmla="*/ 1925 h 2514"/>
              <a:gd name="T44" fmla="*/ 2902 w 4182"/>
              <a:gd name="T45" fmla="*/ 1991 h 2514"/>
              <a:gd name="T46" fmla="*/ 2695 w 4182"/>
              <a:gd name="T47" fmla="*/ 2098 h 2514"/>
              <a:gd name="T48" fmla="*/ 2277 w 4182"/>
              <a:gd name="T49" fmla="*/ 2229 h 2514"/>
              <a:gd name="T50" fmla="*/ 1684 w 4182"/>
              <a:gd name="T51" fmla="*/ 2359 h 2514"/>
              <a:gd name="T52" fmla="*/ 1033 w 4182"/>
              <a:gd name="T53" fmla="*/ 2461 h 2514"/>
              <a:gd name="T54" fmla="*/ 531 w 4182"/>
              <a:gd name="T55" fmla="*/ 2503 h 2514"/>
              <a:gd name="T56" fmla="*/ 74 w 4182"/>
              <a:gd name="T57" fmla="*/ 2488 h 2514"/>
              <a:gd name="T58" fmla="*/ 2 w 4182"/>
              <a:gd name="T59" fmla="*/ 2482 h 2514"/>
              <a:gd name="T60" fmla="*/ 291 w 4182"/>
              <a:gd name="T61" fmla="*/ 2514 h 2514"/>
              <a:gd name="T62" fmla="*/ 769 w 4182"/>
              <a:gd name="T63" fmla="*/ 2494 h 2514"/>
              <a:gd name="T64" fmla="*/ 1520 w 4182"/>
              <a:gd name="T65" fmla="*/ 2394 h 2514"/>
              <a:gd name="T66" fmla="*/ 2362 w 4182"/>
              <a:gd name="T67" fmla="*/ 2212 h 2514"/>
              <a:gd name="T68" fmla="*/ 2759 w 4182"/>
              <a:gd name="T69" fmla="*/ 2077 h 2514"/>
              <a:gd name="T70" fmla="*/ 2912 w 4182"/>
              <a:gd name="T71" fmla="*/ 1989 h 2514"/>
              <a:gd name="T72" fmla="*/ 2944 w 4182"/>
              <a:gd name="T73" fmla="*/ 1924 h 2514"/>
              <a:gd name="T74" fmla="*/ 2885 w 4182"/>
              <a:gd name="T75" fmla="*/ 1874 h 2514"/>
              <a:gd name="T76" fmla="*/ 2664 w 4182"/>
              <a:gd name="T77" fmla="*/ 1798 h 2514"/>
              <a:gd name="T78" fmla="*/ 2583 w 4182"/>
              <a:gd name="T79" fmla="*/ 1740 h 2514"/>
              <a:gd name="T80" fmla="*/ 2579 w 4182"/>
              <a:gd name="T81" fmla="*/ 1684 h 2514"/>
              <a:gd name="T82" fmla="*/ 2636 w 4182"/>
              <a:gd name="T83" fmla="*/ 1619 h 2514"/>
              <a:gd name="T84" fmla="*/ 2890 w 4182"/>
              <a:gd name="T85" fmla="*/ 1516 h 2514"/>
              <a:gd name="T86" fmla="*/ 3269 w 4182"/>
              <a:gd name="T87" fmla="*/ 1364 h 2514"/>
              <a:gd name="T88" fmla="*/ 3651 w 4182"/>
              <a:gd name="T89" fmla="*/ 1215 h 2514"/>
              <a:gd name="T90" fmla="*/ 3779 w 4182"/>
              <a:gd name="T91" fmla="*/ 1133 h 2514"/>
              <a:gd name="T92" fmla="*/ 3798 w 4182"/>
              <a:gd name="T93" fmla="*/ 1079 h 2514"/>
              <a:gd name="T94" fmla="*/ 3736 w 4182"/>
              <a:gd name="T95" fmla="*/ 1027 h 2514"/>
              <a:gd name="T96" fmla="*/ 3542 w 4182"/>
              <a:gd name="T97" fmla="*/ 998 h 2514"/>
              <a:gd name="T98" fmla="*/ 2702 w 4182"/>
              <a:gd name="T99" fmla="*/ 972 h 2514"/>
              <a:gd name="T100" fmla="*/ 2206 w 4182"/>
              <a:gd name="T101" fmla="*/ 928 h 2514"/>
              <a:gd name="T102" fmla="*/ 1969 w 4182"/>
              <a:gd name="T103" fmla="*/ 868 h 2514"/>
              <a:gd name="T104" fmla="*/ 1884 w 4182"/>
              <a:gd name="T105" fmla="*/ 810 h 2514"/>
              <a:gd name="T106" fmla="*/ 1870 w 4182"/>
              <a:gd name="T107" fmla="*/ 724 h 2514"/>
              <a:gd name="T108" fmla="*/ 1932 w 4182"/>
              <a:gd name="T109" fmla="*/ 648 h 2514"/>
              <a:gd name="T110" fmla="*/ 2186 w 4182"/>
              <a:gd name="T111" fmla="*/ 514 h 2514"/>
              <a:gd name="T112" fmla="*/ 2708 w 4182"/>
              <a:gd name="T113" fmla="*/ 311 h 2514"/>
              <a:gd name="T114" fmla="*/ 3275 w 4182"/>
              <a:gd name="T115" fmla="*/ 144 h 2514"/>
              <a:gd name="T116" fmla="*/ 4061 w 4182"/>
              <a:gd name="T117" fmla="*/ 15 h 2514"/>
              <a:gd name="T118" fmla="*/ 4179 w 4182"/>
              <a:gd name="T119"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2" h="2514">
                <a:moveTo>
                  <a:pt x="4179" y="0"/>
                </a:moveTo>
                <a:lnTo>
                  <a:pt x="4179" y="0"/>
                </a:lnTo>
                <a:lnTo>
                  <a:pt x="4061" y="9"/>
                </a:lnTo>
                <a:lnTo>
                  <a:pt x="3941" y="23"/>
                </a:lnTo>
                <a:lnTo>
                  <a:pt x="3821" y="36"/>
                </a:lnTo>
                <a:lnTo>
                  <a:pt x="3703" y="55"/>
                </a:lnTo>
                <a:lnTo>
                  <a:pt x="3584" y="74"/>
                </a:lnTo>
                <a:lnTo>
                  <a:pt x="3468" y="95"/>
                </a:lnTo>
                <a:lnTo>
                  <a:pt x="3349" y="121"/>
                </a:lnTo>
                <a:lnTo>
                  <a:pt x="3232" y="150"/>
                </a:lnTo>
                <a:lnTo>
                  <a:pt x="3232" y="150"/>
                </a:lnTo>
                <a:lnTo>
                  <a:pt x="3125" y="177"/>
                </a:lnTo>
                <a:lnTo>
                  <a:pt x="3017" y="208"/>
                </a:lnTo>
                <a:lnTo>
                  <a:pt x="2908" y="240"/>
                </a:lnTo>
                <a:lnTo>
                  <a:pt x="2800" y="273"/>
                </a:lnTo>
                <a:lnTo>
                  <a:pt x="2694" y="309"/>
                </a:lnTo>
                <a:lnTo>
                  <a:pt x="2588" y="346"/>
                </a:lnTo>
                <a:lnTo>
                  <a:pt x="2482" y="384"/>
                </a:lnTo>
                <a:lnTo>
                  <a:pt x="2377" y="423"/>
                </a:lnTo>
                <a:lnTo>
                  <a:pt x="2377" y="423"/>
                </a:lnTo>
                <a:lnTo>
                  <a:pt x="2315" y="449"/>
                </a:lnTo>
                <a:lnTo>
                  <a:pt x="2254" y="475"/>
                </a:lnTo>
                <a:lnTo>
                  <a:pt x="2195" y="504"/>
                </a:lnTo>
                <a:lnTo>
                  <a:pt x="2134" y="532"/>
                </a:lnTo>
                <a:lnTo>
                  <a:pt x="2134" y="532"/>
                </a:lnTo>
                <a:lnTo>
                  <a:pt x="2064" y="566"/>
                </a:lnTo>
                <a:lnTo>
                  <a:pt x="2030" y="583"/>
                </a:lnTo>
                <a:lnTo>
                  <a:pt x="1995" y="599"/>
                </a:lnTo>
                <a:lnTo>
                  <a:pt x="1995" y="599"/>
                </a:lnTo>
                <a:lnTo>
                  <a:pt x="1970" y="613"/>
                </a:lnTo>
                <a:lnTo>
                  <a:pt x="1945" y="630"/>
                </a:lnTo>
                <a:lnTo>
                  <a:pt x="1919" y="649"/>
                </a:lnTo>
                <a:lnTo>
                  <a:pt x="1907" y="658"/>
                </a:lnTo>
                <a:lnTo>
                  <a:pt x="1895" y="669"/>
                </a:lnTo>
                <a:lnTo>
                  <a:pt x="1884" y="681"/>
                </a:lnTo>
                <a:lnTo>
                  <a:pt x="1875" y="693"/>
                </a:lnTo>
                <a:lnTo>
                  <a:pt x="1866" y="705"/>
                </a:lnTo>
                <a:lnTo>
                  <a:pt x="1860" y="719"/>
                </a:lnTo>
                <a:lnTo>
                  <a:pt x="1855" y="733"/>
                </a:lnTo>
                <a:lnTo>
                  <a:pt x="1852" y="746"/>
                </a:lnTo>
                <a:lnTo>
                  <a:pt x="1852" y="762"/>
                </a:lnTo>
                <a:lnTo>
                  <a:pt x="1854" y="777"/>
                </a:lnTo>
                <a:lnTo>
                  <a:pt x="1854" y="777"/>
                </a:lnTo>
                <a:lnTo>
                  <a:pt x="1858" y="790"/>
                </a:lnTo>
                <a:lnTo>
                  <a:pt x="1866" y="804"/>
                </a:lnTo>
                <a:lnTo>
                  <a:pt x="1875" y="816"/>
                </a:lnTo>
                <a:lnTo>
                  <a:pt x="1884" y="827"/>
                </a:lnTo>
                <a:lnTo>
                  <a:pt x="1896" y="837"/>
                </a:lnTo>
                <a:lnTo>
                  <a:pt x="1908" y="847"/>
                </a:lnTo>
                <a:lnTo>
                  <a:pt x="1934" y="862"/>
                </a:lnTo>
                <a:lnTo>
                  <a:pt x="1934" y="862"/>
                </a:lnTo>
                <a:lnTo>
                  <a:pt x="1955" y="872"/>
                </a:lnTo>
                <a:lnTo>
                  <a:pt x="1978" y="881"/>
                </a:lnTo>
                <a:lnTo>
                  <a:pt x="1999" y="889"/>
                </a:lnTo>
                <a:lnTo>
                  <a:pt x="2022" y="897"/>
                </a:lnTo>
                <a:lnTo>
                  <a:pt x="2069" y="909"/>
                </a:lnTo>
                <a:lnTo>
                  <a:pt x="2115" y="919"/>
                </a:lnTo>
                <a:lnTo>
                  <a:pt x="2115" y="919"/>
                </a:lnTo>
                <a:lnTo>
                  <a:pt x="2183" y="933"/>
                </a:lnTo>
                <a:lnTo>
                  <a:pt x="2251" y="944"/>
                </a:lnTo>
                <a:lnTo>
                  <a:pt x="2319" y="951"/>
                </a:lnTo>
                <a:lnTo>
                  <a:pt x="2389" y="959"/>
                </a:lnTo>
                <a:lnTo>
                  <a:pt x="2457" y="965"/>
                </a:lnTo>
                <a:lnTo>
                  <a:pt x="2527" y="969"/>
                </a:lnTo>
                <a:lnTo>
                  <a:pt x="2665" y="977"/>
                </a:lnTo>
                <a:lnTo>
                  <a:pt x="2665" y="977"/>
                </a:lnTo>
                <a:lnTo>
                  <a:pt x="2817" y="982"/>
                </a:lnTo>
                <a:lnTo>
                  <a:pt x="2969" y="986"/>
                </a:lnTo>
                <a:lnTo>
                  <a:pt x="3272" y="994"/>
                </a:lnTo>
                <a:lnTo>
                  <a:pt x="3272" y="994"/>
                </a:lnTo>
                <a:lnTo>
                  <a:pt x="3377" y="995"/>
                </a:lnTo>
                <a:lnTo>
                  <a:pt x="3481" y="998"/>
                </a:lnTo>
                <a:lnTo>
                  <a:pt x="3534" y="1001"/>
                </a:lnTo>
                <a:lnTo>
                  <a:pt x="3586" y="1006"/>
                </a:lnTo>
                <a:lnTo>
                  <a:pt x="3639" y="1012"/>
                </a:lnTo>
                <a:lnTo>
                  <a:pt x="3689" y="1021"/>
                </a:lnTo>
                <a:lnTo>
                  <a:pt x="3689" y="1021"/>
                </a:lnTo>
                <a:lnTo>
                  <a:pt x="3707" y="1026"/>
                </a:lnTo>
                <a:lnTo>
                  <a:pt x="3727" y="1033"/>
                </a:lnTo>
                <a:lnTo>
                  <a:pt x="3747" y="1042"/>
                </a:lnTo>
                <a:lnTo>
                  <a:pt x="3756" y="1048"/>
                </a:lnTo>
                <a:lnTo>
                  <a:pt x="3765" y="1054"/>
                </a:lnTo>
                <a:lnTo>
                  <a:pt x="3771" y="1060"/>
                </a:lnTo>
                <a:lnTo>
                  <a:pt x="3779" y="1068"/>
                </a:lnTo>
                <a:lnTo>
                  <a:pt x="3783" y="1076"/>
                </a:lnTo>
                <a:lnTo>
                  <a:pt x="3786" y="1083"/>
                </a:lnTo>
                <a:lnTo>
                  <a:pt x="3786" y="1092"/>
                </a:lnTo>
                <a:lnTo>
                  <a:pt x="3786" y="1101"/>
                </a:lnTo>
                <a:lnTo>
                  <a:pt x="3783" y="1112"/>
                </a:lnTo>
                <a:lnTo>
                  <a:pt x="3777" y="1121"/>
                </a:lnTo>
                <a:lnTo>
                  <a:pt x="3777" y="1121"/>
                </a:lnTo>
                <a:lnTo>
                  <a:pt x="3768" y="1133"/>
                </a:lnTo>
                <a:lnTo>
                  <a:pt x="3757" y="1144"/>
                </a:lnTo>
                <a:lnTo>
                  <a:pt x="3747" y="1153"/>
                </a:lnTo>
                <a:lnTo>
                  <a:pt x="3735" y="1162"/>
                </a:lnTo>
                <a:lnTo>
                  <a:pt x="3709" y="1179"/>
                </a:lnTo>
                <a:lnTo>
                  <a:pt x="3683" y="1192"/>
                </a:lnTo>
                <a:lnTo>
                  <a:pt x="3683" y="1192"/>
                </a:lnTo>
                <a:lnTo>
                  <a:pt x="3650" y="1209"/>
                </a:lnTo>
                <a:lnTo>
                  <a:pt x="3616" y="1226"/>
                </a:lnTo>
                <a:lnTo>
                  <a:pt x="3548" y="1253"/>
                </a:lnTo>
                <a:lnTo>
                  <a:pt x="3548" y="1253"/>
                </a:lnTo>
                <a:lnTo>
                  <a:pt x="3477" y="1280"/>
                </a:lnTo>
                <a:lnTo>
                  <a:pt x="3405" y="1308"/>
                </a:lnTo>
                <a:lnTo>
                  <a:pt x="3263" y="1361"/>
                </a:lnTo>
                <a:lnTo>
                  <a:pt x="3263" y="1361"/>
                </a:lnTo>
                <a:lnTo>
                  <a:pt x="3147" y="1406"/>
                </a:lnTo>
                <a:lnTo>
                  <a:pt x="3032" y="1452"/>
                </a:lnTo>
                <a:lnTo>
                  <a:pt x="2917" y="1497"/>
                </a:lnTo>
                <a:lnTo>
                  <a:pt x="2858" y="1519"/>
                </a:lnTo>
                <a:lnTo>
                  <a:pt x="2800" y="1540"/>
                </a:lnTo>
                <a:lnTo>
                  <a:pt x="2800" y="1540"/>
                </a:lnTo>
                <a:lnTo>
                  <a:pt x="2758" y="1555"/>
                </a:lnTo>
                <a:lnTo>
                  <a:pt x="2715" y="1570"/>
                </a:lnTo>
                <a:lnTo>
                  <a:pt x="2694" y="1579"/>
                </a:lnTo>
                <a:lnTo>
                  <a:pt x="2674" y="1590"/>
                </a:lnTo>
                <a:lnTo>
                  <a:pt x="2655" y="1601"/>
                </a:lnTo>
                <a:lnTo>
                  <a:pt x="2635" y="1613"/>
                </a:lnTo>
                <a:lnTo>
                  <a:pt x="2635" y="1613"/>
                </a:lnTo>
                <a:lnTo>
                  <a:pt x="2612" y="1629"/>
                </a:lnTo>
                <a:lnTo>
                  <a:pt x="2601" y="1639"/>
                </a:lnTo>
                <a:lnTo>
                  <a:pt x="2591" y="1649"/>
                </a:lnTo>
                <a:lnTo>
                  <a:pt x="2582" y="1660"/>
                </a:lnTo>
                <a:lnTo>
                  <a:pt x="2574" y="1672"/>
                </a:lnTo>
                <a:lnTo>
                  <a:pt x="2567" y="1684"/>
                </a:lnTo>
                <a:lnTo>
                  <a:pt x="2562" y="1698"/>
                </a:lnTo>
                <a:lnTo>
                  <a:pt x="2562" y="1698"/>
                </a:lnTo>
                <a:lnTo>
                  <a:pt x="2560" y="1707"/>
                </a:lnTo>
                <a:lnTo>
                  <a:pt x="2560" y="1714"/>
                </a:lnTo>
                <a:lnTo>
                  <a:pt x="2562" y="1722"/>
                </a:lnTo>
                <a:lnTo>
                  <a:pt x="2564" y="1730"/>
                </a:lnTo>
                <a:lnTo>
                  <a:pt x="2567" y="1736"/>
                </a:lnTo>
                <a:lnTo>
                  <a:pt x="2570" y="1743"/>
                </a:lnTo>
                <a:lnTo>
                  <a:pt x="2579" y="1755"/>
                </a:lnTo>
                <a:lnTo>
                  <a:pt x="2591" y="1766"/>
                </a:lnTo>
                <a:lnTo>
                  <a:pt x="2603" y="1775"/>
                </a:lnTo>
                <a:lnTo>
                  <a:pt x="2617" y="1784"/>
                </a:lnTo>
                <a:lnTo>
                  <a:pt x="2630" y="1790"/>
                </a:lnTo>
                <a:lnTo>
                  <a:pt x="2630" y="1790"/>
                </a:lnTo>
                <a:lnTo>
                  <a:pt x="2651" y="1801"/>
                </a:lnTo>
                <a:lnTo>
                  <a:pt x="2673" y="1810"/>
                </a:lnTo>
                <a:lnTo>
                  <a:pt x="2717" y="1827"/>
                </a:lnTo>
                <a:lnTo>
                  <a:pt x="2806" y="1856"/>
                </a:lnTo>
                <a:lnTo>
                  <a:pt x="2806" y="1856"/>
                </a:lnTo>
                <a:lnTo>
                  <a:pt x="2840" y="1865"/>
                </a:lnTo>
                <a:lnTo>
                  <a:pt x="2858" y="1872"/>
                </a:lnTo>
                <a:lnTo>
                  <a:pt x="2876" y="1880"/>
                </a:lnTo>
                <a:lnTo>
                  <a:pt x="2893" y="1887"/>
                </a:lnTo>
                <a:lnTo>
                  <a:pt x="2909" y="1898"/>
                </a:lnTo>
                <a:lnTo>
                  <a:pt x="2915" y="1904"/>
                </a:lnTo>
                <a:lnTo>
                  <a:pt x="2921" y="1910"/>
                </a:lnTo>
                <a:lnTo>
                  <a:pt x="2928" y="1918"/>
                </a:lnTo>
                <a:lnTo>
                  <a:pt x="2931" y="1925"/>
                </a:lnTo>
                <a:lnTo>
                  <a:pt x="2931" y="1925"/>
                </a:lnTo>
                <a:lnTo>
                  <a:pt x="2934" y="1934"/>
                </a:lnTo>
                <a:lnTo>
                  <a:pt x="2934" y="1945"/>
                </a:lnTo>
                <a:lnTo>
                  <a:pt x="2932" y="1954"/>
                </a:lnTo>
                <a:lnTo>
                  <a:pt x="2926" y="1965"/>
                </a:lnTo>
                <a:lnTo>
                  <a:pt x="2920" y="1974"/>
                </a:lnTo>
                <a:lnTo>
                  <a:pt x="2911" y="1983"/>
                </a:lnTo>
                <a:lnTo>
                  <a:pt x="2902" y="1991"/>
                </a:lnTo>
                <a:lnTo>
                  <a:pt x="2891" y="2000"/>
                </a:lnTo>
                <a:lnTo>
                  <a:pt x="2867" y="2015"/>
                </a:lnTo>
                <a:lnTo>
                  <a:pt x="2844" y="2028"/>
                </a:lnTo>
                <a:lnTo>
                  <a:pt x="2809" y="2047"/>
                </a:lnTo>
                <a:lnTo>
                  <a:pt x="2809" y="2047"/>
                </a:lnTo>
                <a:lnTo>
                  <a:pt x="2753" y="2074"/>
                </a:lnTo>
                <a:lnTo>
                  <a:pt x="2695" y="2098"/>
                </a:lnTo>
                <a:lnTo>
                  <a:pt x="2638" y="2120"/>
                </a:lnTo>
                <a:lnTo>
                  <a:pt x="2579" y="2141"/>
                </a:lnTo>
                <a:lnTo>
                  <a:pt x="2579" y="2141"/>
                </a:lnTo>
                <a:lnTo>
                  <a:pt x="2504" y="2165"/>
                </a:lnTo>
                <a:lnTo>
                  <a:pt x="2429" y="2188"/>
                </a:lnTo>
                <a:lnTo>
                  <a:pt x="2353" y="2209"/>
                </a:lnTo>
                <a:lnTo>
                  <a:pt x="2277" y="2229"/>
                </a:lnTo>
                <a:lnTo>
                  <a:pt x="2201" y="2248"/>
                </a:lnTo>
                <a:lnTo>
                  <a:pt x="2124" y="2267"/>
                </a:lnTo>
                <a:lnTo>
                  <a:pt x="1970" y="2300"/>
                </a:lnTo>
                <a:lnTo>
                  <a:pt x="1970" y="2300"/>
                </a:lnTo>
                <a:lnTo>
                  <a:pt x="1875" y="2321"/>
                </a:lnTo>
                <a:lnTo>
                  <a:pt x="1779" y="2341"/>
                </a:lnTo>
                <a:lnTo>
                  <a:pt x="1684" y="2359"/>
                </a:lnTo>
                <a:lnTo>
                  <a:pt x="1587" y="2377"/>
                </a:lnTo>
                <a:lnTo>
                  <a:pt x="1491" y="2394"/>
                </a:lnTo>
                <a:lnTo>
                  <a:pt x="1394" y="2411"/>
                </a:lnTo>
                <a:lnTo>
                  <a:pt x="1297" y="2424"/>
                </a:lnTo>
                <a:lnTo>
                  <a:pt x="1200" y="2440"/>
                </a:lnTo>
                <a:lnTo>
                  <a:pt x="1200" y="2440"/>
                </a:lnTo>
                <a:lnTo>
                  <a:pt x="1033" y="2461"/>
                </a:lnTo>
                <a:lnTo>
                  <a:pt x="950" y="2472"/>
                </a:lnTo>
                <a:lnTo>
                  <a:pt x="866" y="2481"/>
                </a:lnTo>
                <a:lnTo>
                  <a:pt x="783" y="2488"/>
                </a:lnTo>
                <a:lnTo>
                  <a:pt x="699" y="2494"/>
                </a:lnTo>
                <a:lnTo>
                  <a:pt x="614" y="2500"/>
                </a:lnTo>
                <a:lnTo>
                  <a:pt x="531" y="2503"/>
                </a:lnTo>
                <a:lnTo>
                  <a:pt x="531" y="2503"/>
                </a:lnTo>
                <a:lnTo>
                  <a:pt x="466" y="2506"/>
                </a:lnTo>
                <a:lnTo>
                  <a:pt x="400" y="2508"/>
                </a:lnTo>
                <a:lnTo>
                  <a:pt x="335" y="2508"/>
                </a:lnTo>
                <a:lnTo>
                  <a:pt x="268" y="2506"/>
                </a:lnTo>
                <a:lnTo>
                  <a:pt x="203" y="2503"/>
                </a:lnTo>
                <a:lnTo>
                  <a:pt x="138" y="2497"/>
                </a:lnTo>
                <a:lnTo>
                  <a:pt x="74" y="2488"/>
                </a:lnTo>
                <a:lnTo>
                  <a:pt x="9" y="2476"/>
                </a:lnTo>
                <a:lnTo>
                  <a:pt x="9" y="2476"/>
                </a:lnTo>
                <a:lnTo>
                  <a:pt x="6" y="2476"/>
                </a:lnTo>
                <a:lnTo>
                  <a:pt x="3" y="2478"/>
                </a:lnTo>
                <a:lnTo>
                  <a:pt x="0" y="2481"/>
                </a:lnTo>
                <a:lnTo>
                  <a:pt x="0" y="2481"/>
                </a:lnTo>
                <a:lnTo>
                  <a:pt x="2" y="2482"/>
                </a:lnTo>
                <a:lnTo>
                  <a:pt x="2" y="2482"/>
                </a:lnTo>
                <a:lnTo>
                  <a:pt x="38" y="2488"/>
                </a:lnTo>
                <a:lnTo>
                  <a:pt x="73" y="2494"/>
                </a:lnTo>
                <a:lnTo>
                  <a:pt x="109" y="2500"/>
                </a:lnTo>
                <a:lnTo>
                  <a:pt x="146" y="2505"/>
                </a:lnTo>
                <a:lnTo>
                  <a:pt x="218" y="2511"/>
                </a:lnTo>
                <a:lnTo>
                  <a:pt x="291" y="2514"/>
                </a:lnTo>
                <a:lnTo>
                  <a:pt x="364" y="2514"/>
                </a:lnTo>
                <a:lnTo>
                  <a:pt x="437" y="2512"/>
                </a:lnTo>
                <a:lnTo>
                  <a:pt x="510" y="2511"/>
                </a:lnTo>
                <a:lnTo>
                  <a:pt x="581" y="2508"/>
                </a:lnTo>
                <a:lnTo>
                  <a:pt x="581" y="2508"/>
                </a:lnTo>
                <a:lnTo>
                  <a:pt x="675" y="2502"/>
                </a:lnTo>
                <a:lnTo>
                  <a:pt x="769" y="2494"/>
                </a:lnTo>
                <a:lnTo>
                  <a:pt x="863" y="2485"/>
                </a:lnTo>
                <a:lnTo>
                  <a:pt x="957" y="2476"/>
                </a:lnTo>
                <a:lnTo>
                  <a:pt x="1051" y="2464"/>
                </a:lnTo>
                <a:lnTo>
                  <a:pt x="1145" y="2452"/>
                </a:lnTo>
                <a:lnTo>
                  <a:pt x="1332" y="2424"/>
                </a:lnTo>
                <a:lnTo>
                  <a:pt x="1332" y="2424"/>
                </a:lnTo>
                <a:lnTo>
                  <a:pt x="1520" y="2394"/>
                </a:lnTo>
                <a:lnTo>
                  <a:pt x="1706" y="2361"/>
                </a:lnTo>
                <a:lnTo>
                  <a:pt x="1892" y="2323"/>
                </a:lnTo>
                <a:lnTo>
                  <a:pt x="2078" y="2282"/>
                </a:lnTo>
                <a:lnTo>
                  <a:pt x="2078" y="2282"/>
                </a:lnTo>
                <a:lnTo>
                  <a:pt x="2219" y="2248"/>
                </a:lnTo>
                <a:lnTo>
                  <a:pt x="2290" y="2230"/>
                </a:lnTo>
                <a:lnTo>
                  <a:pt x="2362" y="2212"/>
                </a:lnTo>
                <a:lnTo>
                  <a:pt x="2432" y="2192"/>
                </a:lnTo>
                <a:lnTo>
                  <a:pt x="2501" y="2171"/>
                </a:lnTo>
                <a:lnTo>
                  <a:pt x="2571" y="2148"/>
                </a:lnTo>
                <a:lnTo>
                  <a:pt x="2641" y="2124"/>
                </a:lnTo>
                <a:lnTo>
                  <a:pt x="2641" y="2124"/>
                </a:lnTo>
                <a:lnTo>
                  <a:pt x="2700" y="2101"/>
                </a:lnTo>
                <a:lnTo>
                  <a:pt x="2759" y="2077"/>
                </a:lnTo>
                <a:lnTo>
                  <a:pt x="2788" y="2063"/>
                </a:lnTo>
                <a:lnTo>
                  <a:pt x="2817" y="2048"/>
                </a:lnTo>
                <a:lnTo>
                  <a:pt x="2844" y="2033"/>
                </a:lnTo>
                <a:lnTo>
                  <a:pt x="2871" y="2016"/>
                </a:lnTo>
                <a:lnTo>
                  <a:pt x="2871" y="2016"/>
                </a:lnTo>
                <a:lnTo>
                  <a:pt x="2899" y="2000"/>
                </a:lnTo>
                <a:lnTo>
                  <a:pt x="2912" y="1989"/>
                </a:lnTo>
                <a:lnTo>
                  <a:pt x="2926" y="1975"/>
                </a:lnTo>
                <a:lnTo>
                  <a:pt x="2937" y="1962"/>
                </a:lnTo>
                <a:lnTo>
                  <a:pt x="2941" y="1956"/>
                </a:lnTo>
                <a:lnTo>
                  <a:pt x="2944" y="1948"/>
                </a:lnTo>
                <a:lnTo>
                  <a:pt x="2946" y="1940"/>
                </a:lnTo>
                <a:lnTo>
                  <a:pt x="2946" y="1933"/>
                </a:lnTo>
                <a:lnTo>
                  <a:pt x="2944" y="1924"/>
                </a:lnTo>
                <a:lnTo>
                  <a:pt x="2940" y="1916"/>
                </a:lnTo>
                <a:lnTo>
                  <a:pt x="2940" y="1916"/>
                </a:lnTo>
                <a:lnTo>
                  <a:pt x="2935" y="1910"/>
                </a:lnTo>
                <a:lnTo>
                  <a:pt x="2931" y="1904"/>
                </a:lnTo>
                <a:lnTo>
                  <a:pt x="2917" y="1892"/>
                </a:lnTo>
                <a:lnTo>
                  <a:pt x="2902" y="1883"/>
                </a:lnTo>
                <a:lnTo>
                  <a:pt x="2885" y="1874"/>
                </a:lnTo>
                <a:lnTo>
                  <a:pt x="2868" y="1868"/>
                </a:lnTo>
                <a:lnTo>
                  <a:pt x="2850" y="1862"/>
                </a:lnTo>
                <a:lnTo>
                  <a:pt x="2818" y="1851"/>
                </a:lnTo>
                <a:lnTo>
                  <a:pt x="2818" y="1851"/>
                </a:lnTo>
                <a:lnTo>
                  <a:pt x="2730" y="1822"/>
                </a:lnTo>
                <a:lnTo>
                  <a:pt x="2685" y="1805"/>
                </a:lnTo>
                <a:lnTo>
                  <a:pt x="2664" y="1798"/>
                </a:lnTo>
                <a:lnTo>
                  <a:pt x="2642" y="1787"/>
                </a:lnTo>
                <a:lnTo>
                  <a:pt x="2642" y="1787"/>
                </a:lnTo>
                <a:lnTo>
                  <a:pt x="2627" y="1780"/>
                </a:lnTo>
                <a:lnTo>
                  <a:pt x="2612" y="1771"/>
                </a:lnTo>
                <a:lnTo>
                  <a:pt x="2598" y="1758"/>
                </a:lnTo>
                <a:lnTo>
                  <a:pt x="2588" y="1746"/>
                </a:lnTo>
                <a:lnTo>
                  <a:pt x="2583" y="1740"/>
                </a:lnTo>
                <a:lnTo>
                  <a:pt x="2579" y="1734"/>
                </a:lnTo>
                <a:lnTo>
                  <a:pt x="2576" y="1727"/>
                </a:lnTo>
                <a:lnTo>
                  <a:pt x="2574" y="1719"/>
                </a:lnTo>
                <a:lnTo>
                  <a:pt x="2573" y="1710"/>
                </a:lnTo>
                <a:lnTo>
                  <a:pt x="2574" y="1702"/>
                </a:lnTo>
                <a:lnTo>
                  <a:pt x="2576" y="1693"/>
                </a:lnTo>
                <a:lnTo>
                  <a:pt x="2579" y="1684"/>
                </a:lnTo>
                <a:lnTo>
                  <a:pt x="2579" y="1684"/>
                </a:lnTo>
                <a:lnTo>
                  <a:pt x="2583" y="1673"/>
                </a:lnTo>
                <a:lnTo>
                  <a:pt x="2589" y="1664"/>
                </a:lnTo>
                <a:lnTo>
                  <a:pt x="2595" y="1655"/>
                </a:lnTo>
                <a:lnTo>
                  <a:pt x="2603" y="1648"/>
                </a:lnTo>
                <a:lnTo>
                  <a:pt x="2618" y="1632"/>
                </a:lnTo>
                <a:lnTo>
                  <a:pt x="2636" y="1619"/>
                </a:lnTo>
                <a:lnTo>
                  <a:pt x="2656" y="1607"/>
                </a:lnTo>
                <a:lnTo>
                  <a:pt x="2677" y="1595"/>
                </a:lnTo>
                <a:lnTo>
                  <a:pt x="2717" y="1576"/>
                </a:lnTo>
                <a:lnTo>
                  <a:pt x="2717" y="1576"/>
                </a:lnTo>
                <a:lnTo>
                  <a:pt x="2759" y="1560"/>
                </a:lnTo>
                <a:lnTo>
                  <a:pt x="2802" y="1544"/>
                </a:lnTo>
                <a:lnTo>
                  <a:pt x="2890" y="1516"/>
                </a:lnTo>
                <a:lnTo>
                  <a:pt x="2890" y="1516"/>
                </a:lnTo>
                <a:lnTo>
                  <a:pt x="2952" y="1493"/>
                </a:lnTo>
                <a:lnTo>
                  <a:pt x="3012" y="1467"/>
                </a:lnTo>
                <a:lnTo>
                  <a:pt x="3075" y="1441"/>
                </a:lnTo>
                <a:lnTo>
                  <a:pt x="3135" y="1416"/>
                </a:lnTo>
                <a:lnTo>
                  <a:pt x="3135" y="1416"/>
                </a:lnTo>
                <a:lnTo>
                  <a:pt x="3269" y="1364"/>
                </a:lnTo>
                <a:lnTo>
                  <a:pt x="3402" y="1312"/>
                </a:lnTo>
                <a:lnTo>
                  <a:pt x="3402" y="1312"/>
                </a:lnTo>
                <a:lnTo>
                  <a:pt x="3513" y="1273"/>
                </a:lnTo>
                <a:lnTo>
                  <a:pt x="3568" y="1252"/>
                </a:lnTo>
                <a:lnTo>
                  <a:pt x="3622" y="1229"/>
                </a:lnTo>
                <a:lnTo>
                  <a:pt x="3622" y="1229"/>
                </a:lnTo>
                <a:lnTo>
                  <a:pt x="3651" y="1215"/>
                </a:lnTo>
                <a:lnTo>
                  <a:pt x="3680" y="1202"/>
                </a:lnTo>
                <a:lnTo>
                  <a:pt x="3709" y="1185"/>
                </a:lnTo>
                <a:lnTo>
                  <a:pt x="3736" y="1168"/>
                </a:lnTo>
                <a:lnTo>
                  <a:pt x="3736" y="1168"/>
                </a:lnTo>
                <a:lnTo>
                  <a:pt x="3754" y="1156"/>
                </a:lnTo>
                <a:lnTo>
                  <a:pt x="3771" y="1141"/>
                </a:lnTo>
                <a:lnTo>
                  <a:pt x="3779" y="1133"/>
                </a:lnTo>
                <a:lnTo>
                  <a:pt x="3786" y="1124"/>
                </a:lnTo>
                <a:lnTo>
                  <a:pt x="3792" y="1115"/>
                </a:lnTo>
                <a:lnTo>
                  <a:pt x="3797" y="1104"/>
                </a:lnTo>
                <a:lnTo>
                  <a:pt x="3797" y="1104"/>
                </a:lnTo>
                <a:lnTo>
                  <a:pt x="3800" y="1095"/>
                </a:lnTo>
                <a:lnTo>
                  <a:pt x="3800" y="1086"/>
                </a:lnTo>
                <a:lnTo>
                  <a:pt x="3798" y="1079"/>
                </a:lnTo>
                <a:lnTo>
                  <a:pt x="3795" y="1071"/>
                </a:lnTo>
                <a:lnTo>
                  <a:pt x="3791" y="1063"/>
                </a:lnTo>
                <a:lnTo>
                  <a:pt x="3785" y="1057"/>
                </a:lnTo>
                <a:lnTo>
                  <a:pt x="3779" y="1051"/>
                </a:lnTo>
                <a:lnTo>
                  <a:pt x="3771" y="1045"/>
                </a:lnTo>
                <a:lnTo>
                  <a:pt x="3754" y="1036"/>
                </a:lnTo>
                <a:lnTo>
                  <a:pt x="3736" y="1027"/>
                </a:lnTo>
                <a:lnTo>
                  <a:pt x="3719" y="1021"/>
                </a:lnTo>
                <a:lnTo>
                  <a:pt x="3704" y="1018"/>
                </a:lnTo>
                <a:lnTo>
                  <a:pt x="3704" y="1018"/>
                </a:lnTo>
                <a:lnTo>
                  <a:pt x="3663" y="1009"/>
                </a:lnTo>
                <a:lnTo>
                  <a:pt x="3624" y="1004"/>
                </a:lnTo>
                <a:lnTo>
                  <a:pt x="3583" y="1001"/>
                </a:lnTo>
                <a:lnTo>
                  <a:pt x="3542" y="998"/>
                </a:lnTo>
                <a:lnTo>
                  <a:pt x="3542" y="998"/>
                </a:lnTo>
                <a:lnTo>
                  <a:pt x="3424" y="992"/>
                </a:lnTo>
                <a:lnTo>
                  <a:pt x="3304" y="988"/>
                </a:lnTo>
                <a:lnTo>
                  <a:pt x="3304" y="988"/>
                </a:lnTo>
                <a:lnTo>
                  <a:pt x="3002" y="982"/>
                </a:lnTo>
                <a:lnTo>
                  <a:pt x="2852" y="977"/>
                </a:lnTo>
                <a:lnTo>
                  <a:pt x="2702" y="972"/>
                </a:lnTo>
                <a:lnTo>
                  <a:pt x="2702" y="972"/>
                </a:lnTo>
                <a:lnTo>
                  <a:pt x="2559" y="965"/>
                </a:lnTo>
                <a:lnTo>
                  <a:pt x="2488" y="960"/>
                </a:lnTo>
                <a:lnTo>
                  <a:pt x="2418" y="954"/>
                </a:lnTo>
                <a:lnTo>
                  <a:pt x="2347" y="948"/>
                </a:lnTo>
                <a:lnTo>
                  <a:pt x="2275" y="939"/>
                </a:lnTo>
                <a:lnTo>
                  <a:pt x="2206" y="928"/>
                </a:lnTo>
                <a:lnTo>
                  <a:pt x="2136" y="916"/>
                </a:lnTo>
                <a:lnTo>
                  <a:pt x="2136" y="916"/>
                </a:lnTo>
                <a:lnTo>
                  <a:pt x="2087" y="906"/>
                </a:lnTo>
                <a:lnTo>
                  <a:pt x="2039" y="894"/>
                </a:lnTo>
                <a:lnTo>
                  <a:pt x="2016" y="886"/>
                </a:lnTo>
                <a:lnTo>
                  <a:pt x="1992" y="878"/>
                </a:lnTo>
                <a:lnTo>
                  <a:pt x="1969" y="868"/>
                </a:lnTo>
                <a:lnTo>
                  <a:pt x="1946" y="857"/>
                </a:lnTo>
                <a:lnTo>
                  <a:pt x="1946" y="857"/>
                </a:lnTo>
                <a:lnTo>
                  <a:pt x="1932" y="850"/>
                </a:lnTo>
                <a:lnTo>
                  <a:pt x="1919" y="842"/>
                </a:lnTo>
                <a:lnTo>
                  <a:pt x="1907" y="833"/>
                </a:lnTo>
                <a:lnTo>
                  <a:pt x="1895" y="822"/>
                </a:lnTo>
                <a:lnTo>
                  <a:pt x="1884" y="810"/>
                </a:lnTo>
                <a:lnTo>
                  <a:pt x="1875" y="796"/>
                </a:lnTo>
                <a:lnTo>
                  <a:pt x="1869" y="783"/>
                </a:lnTo>
                <a:lnTo>
                  <a:pt x="1864" y="768"/>
                </a:lnTo>
                <a:lnTo>
                  <a:pt x="1864" y="768"/>
                </a:lnTo>
                <a:lnTo>
                  <a:pt x="1863" y="752"/>
                </a:lnTo>
                <a:lnTo>
                  <a:pt x="1866" y="737"/>
                </a:lnTo>
                <a:lnTo>
                  <a:pt x="1870" y="724"/>
                </a:lnTo>
                <a:lnTo>
                  <a:pt x="1876" y="710"/>
                </a:lnTo>
                <a:lnTo>
                  <a:pt x="1884" y="696"/>
                </a:lnTo>
                <a:lnTo>
                  <a:pt x="1893" y="684"/>
                </a:lnTo>
                <a:lnTo>
                  <a:pt x="1904" y="674"/>
                </a:lnTo>
                <a:lnTo>
                  <a:pt x="1914" y="663"/>
                </a:lnTo>
                <a:lnTo>
                  <a:pt x="1914" y="663"/>
                </a:lnTo>
                <a:lnTo>
                  <a:pt x="1932" y="648"/>
                </a:lnTo>
                <a:lnTo>
                  <a:pt x="1951" y="633"/>
                </a:lnTo>
                <a:lnTo>
                  <a:pt x="1970" y="620"/>
                </a:lnTo>
                <a:lnTo>
                  <a:pt x="1992" y="608"/>
                </a:lnTo>
                <a:lnTo>
                  <a:pt x="2033" y="586"/>
                </a:lnTo>
                <a:lnTo>
                  <a:pt x="2075" y="566"/>
                </a:lnTo>
                <a:lnTo>
                  <a:pt x="2075" y="566"/>
                </a:lnTo>
                <a:lnTo>
                  <a:pt x="2186" y="514"/>
                </a:lnTo>
                <a:lnTo>
                  <a:pt x="2297" y="466"/>
                </a:lnTo>
                <a:lnTo>
                  <a:pt x="2351" y="441"/>
                </a:lnTo>
                <a:lnTo>
                  <a:pt x="2407" y="419"/>
                </a:lnTo>
                <a:lnTo>
                  <a:pt x="2465" y="397"/>
                </a:lnTo>
                <a:lnTo>
                  <a:pt x="2521" y="376"/>
                </a:lnTo>
                <a:lnTo>
                  <a:pt x="2521" y="376"/>
                </a:lnTo>
                <a:lnTo>
                  <a:pt x="2708" y="311"/>
                </a:lnTo>
                <a:lnTo>
                  <a:pt x="2802" y="281"/>
                </a:lnTo>
                <a:lnTo>
                  <a:pt x="2896" y="250"/>
                </a:lnTo>
                <a:lnTo>
                  <a:pt x="2990" y="221"/>
                </a:lnTo>
                <a:lnTo>
                  <a:pt x="3084" y="194"/>
                </a:lnTo>
                <a:lnTo>
                  <a:pt x="3179" y="168"/>
                </a:lnTo>
                <a:lnTo>
                  <a:pt x="3275" y="144"/>
                </a:lnTo>
                <a:lnTo>
                  <a:pt x="3275" y="144"/>
                </a:lnTo>
                <a:lnTo>
                  <a:pt x="3386" y="118"/>
                </a:lnTo>
                <a:lnTo>
                  <a:pt x="3498" y="95"/>
                </a:lnTo>
                <a:lnTo>
                  <a:pt x="3610" y="74"/>
                </a:lnTo>
                <a:lnTo>
                  <a:pt x="3722" y="56"/>
                </a:lnTo>
                <a:lnTo>
                  <a:pt x="3835" y="41"/>
                </a:lnTo>
                <a:lnTo>
                  <a:pt x="3948" y="27"/>
                </a:lnTo>
                <a:lnTo>
                  <a:pt x="4061" y="15"/>
                </a:lnTo>
                <a:lnTo>
                  <a:pt x="4174" y="6"/>
                </a:lnTo>
                <a:lnTo>
                  <a:pt x="4174" y="6"/>
                </a:lnTo>
                <a:lnTo>
                  <a:pt x="4179" y="4"/>
                </a:lnTo>
                <a:lnTo>
                  <a:pt x="4182" y="1"/>
                </a:lnTo>
                <a:lnTo>
                  <a:pt x="4182" y="0"/>
                </a:lnTo>
                <a:lnTo>
                  <a:pt x="4179" y="0"/>
                </a:lnTo>
                <a:lnTo>
                  <a:pt x="4179" y="0"/>
                </a:lnTo>
                <a:close/>
              </a:path>
            </a:pathLst>
          </a:custGeom>
          <a:solidFill>
            <a:srgbClr val="231F20"/>
          </a:solidFill>
          <a:ln w="9525">
            <a:solidFill>
              <a:srgbClr val="AED30B"/>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4618038" y="2927350"/>
            <a:ext cx="1527175" cy="1870075"/>
          </a:xfrm>
          <a:custGeom>
            <a:avLst/>
            <a:gdLst>
              <a:gd name="T0" fmla="*/ 481 w 962"/>
              <a:gd name="T1" fmla="*/ 1178 h 1178"/>
              <a:gd name="T2" fmla="*/ 466 w 962"/>
              <a:gd name="T3" fmla="*/ 1153 h 1178"/>
              <a:gd name="T4" fmla="*/ 443 w 962"/>
              <a:gd name="T5" fmla="*/ 1128 h 1178"/>
              <a:gd name="T6" fmla="*/ 381 w 962"/>
              <a:gd name="T7" fmla="*/ 1070 h 1178"/>
              <a:gd name="T8" fmla="*/ 260 w 962"/>
              <a:gd name="T9" fmla="*/ 962 h 1178"/>
              <a:gd name="T10" fmla="*/ 175 w 962"/>
              <a:gd name="T11" fmla="*/ 877 h 1178"/>
              <a:gd name="T12" fmla="*/ 134 w 962"/>
              <a:gd name="T13" fmla="*/ 830 h 1178"/>
              <a:gd name="T14" fmla="*/ 98 w 962"/>
              <a:gd name="T15" fmla="*/ 780 h 1178"/>
              <a:gd name="T16" fmla="*/ 64 w 962"/>
              <a:gd name="T17" fmla="*/ 727 h 1178"/>
              <a:gd name="T18" fmla="*/ 37 w 962"/>
              <a:gd name="T19" fmla="*/ 671 h 1178"/>
              <a:gd name="T20" fmla="*/ 16 w 962"/>
              <a:gd name="T21" fmla="*/ 610 h 1178"/>
              <a:gd name="T22" fmla="*/ 3 w 962"/>
              <a:gd name="T23" fmla="*/ 548 h 1178"/>
              <a:gd name="T24" fmla="*/ 0 w 962"/>
              <a:gd name="T25" fmla="*/ 481 h 1178"/>
              <a:gd name="T26" fmla="*/ 0 w 962"/>
              <a:gd name="T27" fmla="*/ 455 h 1178"/>
              <a:gd name="T28" fmla="*/ 7 w 962"/>
              <a:gd name="T29" fmla="*/ 407 h 1178"/>
              <a:gd name="T30" fmla="*/ 17 w 962"/>
              <a:gd name="T31" fmla="*/ 360 h 1178"/>
              <a:gd name="T32" fmla="*/ 31 w 962"/>
              <a:gd name="T33" fmla="*/ 316 h 1178"/>
              <a:gd name="T34" fmla="*/ 49 w 962"/>
              <a:gd name="T35" fmla="*/ 272 h 1178"/>
              <a:gd name="T36" fmla="*/ 72 w 962"/>
              <a:gd name="T37" fmla="*/ 231 h 1178"/>
              <a:gd name="T38" fmla="*/ 98 w 962"/>
              <a:gd name="T39" fmla="*/ 193 h 1178"/>
              <a:gd name="T40" fmla="*/ 126 w 962"/>
              <a:gd name="T41" fmla="*/ 157 h 1178"/>
              <a:gd name="T42" fmla="*/ 158 w 962"/>
              <a:gd name="T43" fmla="*/ 125 h 1178"/>
              <a:gd name="T44" fmla="*/ 195 w 962"/>
              <a:gd name="T45" fmla="*/ 96 h 1178"/>
              <a:gd name="T46" fmla="*/ 233 w 962"/>
              <a:gd name="T47" fmla="*/ 70 h 1178"/>
              <a:gd name="T48" fmla="*/ 273 w 962"/>
              <a:gd name="T49" fmla="*/ 47 h 1178"/>
              <a:gd name="T50" fmla="*/ 316 w 962"/>
              <a:gd name="T51" fmla="*/ 29 h 1178"/>
              <a:gd name="T52" fmla="*/ 361 w 962"/>
              <a:gd name="T53" fmla="*/ 15 h 1178"/>
              <a:gd name="T54" fmla="*/ 407 w 962"/>
              <a:gd name="T55" fmla="*/ 5 h 1178"/>
              <a:gd name="T56" fmla="*/ 456 w 962"/>
              <a:gd name="T57" fmla="*/ 0 h 1178"/>
              <a:gd name="T58" fmla="*/ 481 w 962"/>
              <a:gd name="T59" fmla="*/ 0 h 1178"/>
              <a:gd name="T60" fmla="*/ 530 w 962"/>
              <a:gd name="T61" fmla="*/ 2 h 1178"/>
              <a:gd name="T62" fmla="*/ 578 w 962"/>
              <a:gd name="T63" fmla="*/ 9 h 1178"/>
              <a:gd name="T64" fmla="*/ 624 w 962"/>
              <a:gd name="T65" fmla="*/ 23 h 1178"/>
              <a:gd name="T66" fmla="*/ 668 w 962"/>
              <a:gd name="T67" fmla="*/ 40 h 1178"/>
              <a:gd name="T68" fmla="*/ 710 w 962"/>
              <a:gd name="T69" fmla="*/ 61 h 1178"/>
              <a:gd name="T70" fmla="*/ 750 w 962"/>
              <a:gd name="T71" fmla="*/ 85 h 1178"/>
              <a:gd name="T72" fmla="*/ 786 w 962"/>
              <a:gd name="T73" fmla="*/ 114 h 1178"/>
              <a:gd name="T74" fmla="*/ 821 w 962"/>
              <a:gd name="T75" fmla="*/ 146 h 1178"/>
              <a:gd name="T76" fmla="*/ 851 w 962"/>
              <a:gd name="T77" fmla="*/ 181 h 1178"/>
              <a:gd name="T78" fmla="*/ 880 w 962"/>
              <a:gd name="T79" fmla="*/ 219 h 1178"/>
              <a:gd name="T80" fmla="*/ 903 w 962"/>
              <a:gd name="T81" fmla="*/ 258 h 1178"/>
              <a:gd name="T82" fmla="*/ 924 w 962"/>
              <a:gd name="T83" fmla="*/ 299 h 1178"/>
              <a:gd name="T84" fmla="*/ 939 w 962"/>
              <a:gd name="T85" fmla="*/ 343 h 1178"/>
              <a:gd name="T86" fmla="*/ 952 w 962"/>
              <a:gd name="T87" fmla="*/ 389 h 1178"/>
              <a:gd name="T88" fmla="*/ 959 w 962"/>
              <a:gd name="T89" fmla="*/ 434 h 1178"/>
              <a:gd name="T90" fmla="*/ 962 w 962"/>
              <a:gd name="T91" fmla="*/ 481 h 1178"/>
              <a:gd name="T92" fmla="*/ 961 w 962"/>
              <a:gd name="T93" fmla="*/ 515 h 1178"/>
              <a:gd name="T94" fmla="*/ 952 w 962"/>
              <a:gd name="T95" fmla="*/ 580 h 1178"/>
              <a:gd name="T96" fmla="*/ 935 w 962"/>
              <a:gd name="T97" fmla="*/ 641 h 1178"/>
              <a:gd name="T98" fmla="*/ 911 w 962"/>
              <a:gd name="T99" fmla="*/ 700 h 1178"/>
              <a:gd name="T100" fmla="*/ 880 w 962"/>
              <a:gd name="T101" fmla="*/ 754 h 1178"/>
              <a:gd name="T102" fmla="*/ 845 w 962"/>
              <a:gd name="T103" fmla="*/ 806 h 1178"/>
              <a:gd name="T104" fmla="*/ 807 w 962"/>
              <a:gd name="T105" fmla="*/ 854 h 1178"/>
              <a:gd name="T106" fmla="*/ 747 w 962"/>
              <a:gd name="T107" fmla="*/ 921 h 1178"/>
              <a:gd name="T108" fmla="*/ 662 w 962"/>
              <a:gd name="T109" fmla="*/ 1002 h 1178"/>
              <a:gd name="T110" fmla="*/ 550 w 962"/>
              <a:gd name="T111" fmla="*/ 1100 h 1178"/>
              <a:gd name="T112" fmla="*/ 496 w 962"/>
              <a:gd name="T113" fmla="*/ 1153 h 1178"/>
              <a:gd name="T114" fmla="*/ 481 w 962"/>
              <a:gd name="T11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1178">
                <a:moveTo>
                  <a:pt x="481" y="1178"/>
                </a:moveTo>
                <a:lnTo>
                  <a:pt x="481" y="1178"/>
                </a:lnTo>
                <a:lnTo>
                  <a:pt x="474" y="1165"/>
                </a:lnTo>
                <a:lnTo>
                  <a:pt x="466" y="1153"/>
                </a:lnTo>
                <a:lnTo>
                  <a:pt x="456" y="1141"/>
                </a:lnTo>
                <a:lnTo>
                  <a:pt x="443" y="1128"/>
                </a:lnTo>
                <a:lnTo>
                  <a:pt x="415" y="1100"/>
                </a:lnTo>
                <a:lnTo>
                  <a:pt x="381" y="1070"/>
                </a:lnTo>
                <a:lnTo>
                  <a:pt x="302" y="1002"/>
                </a:lnTo>
                <a:lnTo>
                  <a:pt x="260" y="962"/>
                </a:lnTo>
                <a:lnTo>
                  <a:pt x="217" y="921"/>
                </a:lnTo>
                <a:lnTo>
                  <a:pt x="175" y="877"/>
                </a:lnTo>
                <a:lnTo>
                  <a:pt x="154" y="854"/>
                </a:lnTo>
                <a:lnTo>
                  <a:pt x="134" y="830"/>
                </a:lnTo>
                <a:lnTo>
                  <a:pt x="116" y="806"/>
                </a:lnTo>
                <a:lnTo>
                  <a:pt x="98" y="780"/>
                </a:lnTo>
                <a:lnTo>
                  <a:pt x="81" y="754"/>
                </a:lnTo>
                <a:lnTo>
                  <a:pt x="64" y="727"/>
                </a:lnTo>
                <a:lnTo>
                  <a:pt x="51" y="700"/>
                </a:lnTo>
                <a:lnTo>
                  <a:pt x="37" y="671"/>
                </a:lnTo>
                <a:lnTo>
                  <a:pt x="26" y="641"/>
                </a:lnTo>
                <a:lnTo>
                  <a:pt x="16" y="610"/>
                </a:lnTo>
                <a:lnTo>
                  <a:pt x="10" y="580"/>
                </a:lnTo>
                <a:lnTo>
                  <a:pt x="3" y="548"/>
                </a:lnTo>
                <a:lnTo>
                  <a:pt x="0" y="515"/>
                </a:lnTo>
                <a:lnTo>
                  <a:pt x="0" y="481"/>
                </a:lnTo>
                <a:lnTo>
                  <a:pt x="0" y="481"/>
                </a:lnTo>
                <a:lnTo>
                  <a:pt x="0" y="455"/>
                </a:lnTo>
                <a:lnTo>
                  <a:pt x="3" y="431"/>
                </a:lnTo>
                <a:lnTo>
                  <a:pt x="7" y="407"/>
                </a:lnTo>
                <a:lnTo>
                  <a:pt x="11" y="384"/>
                </a:lnTo>
                <a:lnTo>
                  <a:pt x="17" y="360"/>
                </a:lnTo>
                <a:lnTo>
                  <a:pt x="23" y="337"/>
                </a:lnTo>
                <a:lnTo>
                  <a:pt x="31" y="316"/>
                </a:lnTo>
                <a:lnTo>
                  <a:pt x="40" y="293"/>
                </a:lnTo>
                <a:lnTo>
                  <a:pt x="49" y="272"/>
                </a:lnTo>
                <a:lnTo>
                  <a:pt x="60" y="252"/>
                </a:lnTo>
                <a:lnTo>
                  <a:pt x="72" y="231"/>
                </a:lnTo>
                <a:lnTo>
                  <a:pt x="84" y="211"/>
                </a:lnTo>
                <a:lnTo>
                  <a:pt x="98" y="193"/>
                </a:lnTo>
                <a:lnTo>
                  <a:pt x="111" y="175"/>
                </a:lnTo>
                <a:lnTo>
                  <a:pt x="126" y="157"/>
                </a:lnTo>
                <a:lnTo>
                  <a:pt x="143" y="140"/>
                </a:lnTo>
                <a:lnTo>
                  <a:pt x="158" y="125"/>
                </a:lnTo>
                <a:lnTo>
                  <a:pt x="176" y="109"/>
                </a:lnTo>
                <a:lnTo>
                  <a:pt x="195" y="96"/>
                </a:lnTo>
                <a:lnTo>
                  <a:pt x="213" y="82"/>
                </a:lnTo>
                <a:lnTo>
                  <a:pt x="233" y="70"/>
                </a:lnTo>
                <a:lnTo>
                  <a:pt x="252" y="58"/>
                </a:lnTo>
                <a:lnTo>
                  <a:pt x="273" y="47"/>
                </a:lnTo>
                <a:lnTo>
                  <a:pt x="295" y="38"/>
                </a:lnTo>
                <a:lnTo>
                  <a:pt x="316" y="29"/>
                </a:lnTo>
                <a:lnTo>
                  <a:pt x="339" y="21"/>
                </a:lnTo>
                <a:lnTo>
                  <a:pt x="361" y="15"/>
                </a:lnTo>
                <a:lnTo>
                  <a:pt x="384" y="9"/>
                </a:lnTo>
                <a:lnTo>
                  <a:pt x="407" y="5"/>
                </a:lnTo>
                <a:lnTo>
                  <a:pt x="431" y="2"/>
                </a:lnTo>
                <a:lnTo>
                  <a:pt x="456" y="0"/>
                </a:lnTo>
                <a:lnTo>
                  <a:pt x="481" y="0"/>
                </a:lnTo>
                <a:lnTo>
                  <a:pt x="481" y="0"/>
                </a:lnTo>
                <a:lnTo>
                  <a:pt x="506" y="0"/>
                </a:lnTo>
                <a:lnTo>
                  <a:pt x="530" y="2"/>
                </a:lnTo>
                <a:lnTo>
                  <a:pt x="554" y="5"/>
                </a:lnTo>
                <a:lnTo>
                  <a:pt x="578" y="9"/>
                </a:lnTo>
                <a:lnTo>
                  <a:pt x="601" y="15"/>
                </a:lnTo>
                <a:lnTo>
                  <a:pt x="624" y="23"/>
                </a:lnTo>
                <a:lnTo>
                  <a:pt x="647" y="31"/>
                </a:lnTo>
                <a:lnTo>
                  <a:pt x="668" y="40"/>
                </a:lnTo>
                <a:lnTo>
                  <a:pt x="689" y="50"/>
                </a:lnTo>
                <a:lnTo>
                  <a:pt x="710" y="61"/>
                </a:lnTo>
                <a:lnTo>
                  <a:pt x="730" y="73"/>
                </a:lnTo>
                <a:lnTo>
                  <a:pt x="750" y="85"/>
                </a:lnTo>
                <a:lnTo>
                  <a:pt x="768" y="99"/>
                </a:lnTo>
                <a:lnTo>
                  <a:pt x="786" y="114"/>
                </a:lnTo>
                <a:lnTo>
                  <a:pt x="804" y="129"/>
                </a:lnTo>
                <a:lnTo>
                  <a:pt x="821" y="146"/>
                </a:lnTo>
                <a:lnTo>
                  <a:pt x="836" y="163"/>
                </a:lnTo>
                <a:lnTo>
                  <a:pt x="851" y="181"/>
                </a:lnTo>
                <a:lnTo>
                  <a:pt x="867" y="199"/>
                </a:lnTo>
                <a:lnTo>
                  <a:pt x="880" y="219"/>
                </a:lnTo>
                <a:lnTo>
                  <a:pt x="892" y="238"/>
                </a:lnTo>
                <a:lnTo>
                  <a:pt x="903" y="258"/>
                </a:lnTo>
                <a:lnTo>
                  <a:pt x="914" y="278"/>
                </a:lnTo>
                <a:lnTo>
                  <a:pt x="924" y="299"/>
                </a:lnTo>
                <a:lnTo>
                  <a:pt x="932" y="322"/>
                </a:lnTo>
                <a:lnTo>
                  <a:pt x="939" y="343"/>
                </a:lnTo>
                <a:lnTo>
                  <a:pt x="947" y="366"/>
                </a:lnTo>
                <a:lnTo>
                  <a:pt x="952" y="389"/>
                </a:lnTo>
                <a:lnTo>
                  <a:pt x="956" y="411"/>
                </a:lnTo>
                <a:lnTo>
                  <a:pt x="959" y="434"/>
                </a:lnTo>
                <a:lnTo>
                  <a:pt x="961" y="457"/>
                </a:lnTo>
                <a:lnTo>
                  <a:pt x="962" y="481"/>
                </a:lnTo>
                <a:lnTo>
                  <a:pt x="962" y="481"/>
                </a:lnTo>
                <a:lnTo>
                  <a:pt x="961" y="515"/>
                </a:lnTo>
                <a:lnTo>
                  <a:pt x="958" y="548"/>
                </a:lnTo>
                <a:lnTo>
                  <a:pt x="952" y="580"/>
                </a:lnTo>
                <a:lnTo>
                  <a:pt x="944" y="610"/>
                </a:lnTo>
                <a:lnTo>
                  <a:pt x="935" y="641"/>
                </a:lnTo>
                <a:lnTo>
                  <a:pt x="923" y="671"/>
                </a:lnTo>
                <a:lnTo>
                  <a:pt x="911" y="700"/>
                </a:lnTo>
                <a:lnTo>
                  <a:pt x="895" y="727"/>
                </a:lnTo>
                <a:lnTo>
                  <a:pt x="880" y="754"/>
                </a:lnTo>
                <a:lnTo>
                  <a:pt x="864" y="780"/>
                </a:lnTo>
                <a:lnTo>
                  <a:pt x="845" y="806"/>
                </a:lnTo>
                <a:lnTo>
                  <a:pt x="827" y="830"/>
                </a:lnTo>
                <a:lnTo>
                  <a:pt x="807" y="854"/>
                </a:lnTo>
                <a:lnTo>
                  <a:pt x="788" y="877"/>
                </a:lnTo>
                <a:lnTo>
                  <a:pt x="747" y="921"/>
                </a:lnTo>
                <a:lnTo>
                  <a:pt x="704" y="962"/>
                </a:lnTo>
                <a:lnTo>
                  <a:pt x="662" y="1002"/>
                </a:lnTo>
                <a:lnTo>
                  <a:pt x="584" y="1070"/>
                </a:lnTo>
                <a:lnTo>
                  <a:pt x="550" y="1100"/>
                </a:lnTo>
                <a:lnTo>
                  <a:pt x="521" y="1128"/>
                </a:lnTo>
                <a:lnTo>
                  <a:pt x="496" y="1153"/>
                </a:lnTo>
                <a:lnTo>
                  <a:pt x="487" y="1165"/>
                </a:lnTo>
                <a:lnTo>
                  <a:pt x="481" y="1178"/>
                </a:lnTo>
                <a:close/>
              </a:path>
            </a:pathLst>
          </a:custGeom>
          <a:solidFill>
            <a:srgbClr val="AED30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618038" y="2927350"/>
            <a:ext cx="1527175" cy="1870075"/>
          </a:xfrm>
          <a:custGeom>
            <a:avLst/>
            <a:gdLst>
              <a:gd name="T0" fmla="*/ 481 w 962"/>
              <a:gd name="T1" fmla="*/ 1178 h 1178"/>
              <a:gd name="T2" fmla="*/ 466 w 962"/>
              <a:gd name="T3" fmla="*/ 1153 h 1178"/>
              <a:gd name="T4" fmla="*/ 443 w 962"/>
              <a:gd name="T5" fmla="*/ 1128 h 1178"/>
              <a:gd name="T6" fmla="*/ 381 w 962"/>
              <a:gd name="T7" fmla="*/ 1070 h 1178"/>
              <a:gd name="T8" fmla="*/ 260 w 962"/>
              <a:gd name="T9" fmla="*/ 962 h 1178"/>
              <a:gd name="T10" fmla="*/ 175 w 962"/>
              <a:gd name="T11" fmla="*/ 877 h 1178"/>
              <a:gd name="T12" fmla="*/ 134 w 962"/>
              <a:gd name="T13" fmla="*/ 830 h 1178"/>
              <a:gd name="T14" fmla="*/ 98 w 962"/>
              <a:gd name="T15" fmla="*/ 780 h 1178"/>
              <a:gd name="T16" fmla="*/ 64 w 962"/>
              <a:gd name="T17" fmla="*/ 727 h 1178"/>
              <a:gd name="T18" fmla="*/ 37 w 962"/>
              <a:gd name="T19" fmla="*/ 671 h 1178"/>
              <a:gd name="T20" fmla="*/ 16 w 962"/>
              <a:gd name="T21" fmla="*/ 610 h 1178"/>
              <a:gd name="T22" fmla="*/ 3 w 962"/>
              <a:gd name="T23" fmla="*/ 548 h 1178"/>
              <a:gd name="T24" fmla="*/ 0 w 962"/>
              <a:gd name="T25" fmla="*/ 481 h 1178"/>
              <a:gd name="T26" fmla="*/ 0 w 962"/>
              <a:gd name="T27" fmla="*/ 455 h 1178"/>
              <a:gd name="T28" fmla="*/ 7 w 962"/>
              <a:gd name="T29" fmla="*/ 407 h 1178"/>
              <a:gd name="T30" fmla="*/ 17 w 962"/>
              <a:gd name="T31" fmla="*/ 360 h 1178"/>
              <a:gd name="T32" fmla="*/ 31 w 962"/>
              <a:gd name="T33" fmla="*/ 316 h 1178"/>
              <a:gd name="T34" fmla="*/ 49 w 962"/>
              <a:gd name="T35" fmla="*/ 272 h 1178"/>
              <a:gd name="T36" fmla="*/ 72 w 962"/>
              <a:gd name="T37" fmla="*/ 231 h 1178"/>
              <a:gd name="T38" fmla="*/ 98 w 962"/>
              <a:gd name="T39" fmla="*/ 193 h 1178"/>
              <a:gd name="T40" fmla="*/ 126 w 962"/>
              <a:gd name="T41" fmla="*/ 157 h 1178"/>
              <a:gd name="T42" fmla="*/ 158 w 962"/>
              <a:gd name="T43" fmla="*/ 125 h 1178"/>
              <a:gd name="T44" fmla="*/ 195 w 962"/>
              <a:gd name="T45" fmla="*/ 96 h 1178"/>
              <a:gd name="T46" fmla="*/ 233 w 962"/>
              <a:gd name="T47" fmla="*/ 70 h 1178"/>
              <a:gd name="T48" fmla="*/ 273 w 962"/>
              <a:gd name="T49" fmla="*/ 47 h 1178"/>
              <a:gd name="T50" fmla="*/ 316 w 962"/>
              <a:gd name="T51" fmla="*/ 29 h 1178"/>
              <a:gd name="T52" fmla="*/ 361 w 962"/>
              <a:gd name="T53" fmla="*/ 15 h 1178"/>
              <a:gd name="T54" fmla="*/ 407 w 962"/>
              <a:gd name="T55" fmla="*/ 5 h 1178"/>
              <a:gd name="T56" fmla="*/ 456 w 962"/>
              <a:gd name="T57" fmla="*/ 0 h 1178"/>
              <a:gd name="T58" fmla="*/ 481 w 962"/>
              <a:gd name="T59" fmla="*/ 0 h 1178"/>
              <a:gd name="T60" fmla="*/ 530 w 962"/>
              <a:gd name="T61" fmla="*/ 2 h 1178"/>
              <a:gd name="T62" fmla="*/ 578 w 962"/>
              <a:gd name="T63" fmla="*/ 9 h 1178"/>
              <a:gd name="T64" fmla="*/ 624 w 962"/>
              <a:gd name="T65" fmla="*/ 23 h 1178"/>
              <a:gd name="T66" fmla="*/ 668 w 962"/>
              <a:gd name="T67" fmla="*/ 40 h 1178"/>
              <a:gd name="T68" fmla="*/ 710 w 962"/>
              <a:gd name="T69" fmla="*/ 61 h 1178"/>
              <a:gd name="T70" fmla="*/ 750 w 962"/>
              <a:gd name="T71" fmla="*/ 85 h 1178"/>
              <a:gd name="T72" fmla="*/ 786 w 962"/>
              <a:gd name="T73" fmla="*/ 114 h 1178"/>
              <a:gd name="T74" fmla="*/ 821 w 962"/>
              <a:gd name="T75" fmla="*/ 146 h 1178"/>
              <a:gd name="T76" fmla="*/ 851 w 962"/>
              <a:gd name="T77" fmla="*/ 181 h 1178"/>
              <a:gd name="T78" fmla="*/ 880 w 962"/>
              <a:gd name="T79" fmla="*/ 219 h 1178"/>
              <a:gd name="T80" fmla="*/ 903 w 962"/>
              <a:gd name="T81" fmla="*/ 258 h 1178"/>
              <a:gd name="T82" fmla="*/ 924 w 962"/>
              <a:gd name="T83" fmla="*/ 299 h 1178"/>
              <a:gd name="T84" fmla="*/ 939 w 962"/>
              <a:gd name="T85" fmla="*/ 343 h 1178"/>
              <a:gd name="T86" fmla="*/ 952 w 962"/>
              <a:gd name="T87" fmla="*/ 389 h 1178"/>
              <a:gd name="T88" fmla="*/ 959 w 962"/>
              <a:gd name="T89" fmla="*/ 434 h 1178"/>
              <a:gd name="T90" fmla="*/ 962 w 962"/>
              <a:gd name="T91" fmla="*/ 481 h 1178"/>
              <a:gd name="T92" fmla="*/ 961 w 962"/>
              <a:gd name="T93" fmla="*/ 515 h 1178"/>
              <a:gd name="T94" fmla="*/ 952 w 962"/>
              <a:gd name="T95" fmla="*/ 580 h 1178"/>
              <a:gd name="T96" fmla="*/ 935 w 962"/>
              <a:gd name="T97" fmla="*/ 641 h 1178"/>
              <a:gd name="T98" fmla="*/ 911 w 962"/>
              <a:gd name="T99" fmla="*/ 700 h 1178"/>
              <a:gd name="T100" fmla="*/ 880 w 962"/>
              <a:gd name="T101" fmla="*/ 754 h 1178"/>
              <a:gd name="T102" fmla="*/ 845 w 962"/>
              <a:gd name="T103" fmla="*/ 806 h 1178"/>
              <a:gd name="T104" fmla="*/ 807 w 962"/>
              <a:gd name="T105" fmla="*/ 854 h 1178"/>
              <a:gd name="T106" fmla="*/ 747 w 962"/>
              <a:gd name="T107" fmla="*/ 921 h 1178"/>
              <a:gd name="T108" fmla="*/ 662 w 962"/>
              <a:gd name="T109" fmla="*/ 1002 h 1178"/>
              <a:gd name="T110" fmla="*/ 550 w 962"/>
              <a:gd name="T111" fmla="*/ 1100 h 1178"/>
              <a:gd name="T112" fmla="*/ 496 w 962"/>
              <a:gd name="T113" fmla="*/ 1153 h 1178"/>
              <a:gd name="T114" fmla="*/ 481 w 962"/>
              <a:gd name="T115" fmla="*/ 117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1178">
                <a:moveTo>
                  <a:pt x="481" y="1178"/>
                </a:moveTo>
                <a:lnTo>
                  <a:pt x="481" y="1178"/>
                </a:lnTo>
                <a:lnTo>
                  <a:pt x="474" y="1165"/>
                </a:lnTo>
                <a:lnTo>
                  <a:pt x="466" y="1153"/>
                </a:lnTo>
                <a:lnTo>
                  <a:pt x="456" y="1141"/>
                </a:lnTo>
                <a:lnTo>
                  <a:pt x="443" y="1128"/>
                </a:lnTo>
                <a:lnTo>
                  <a:pt x="415" y="1100"/>
                </a:lnTo>
                <a:lnTo>
                  <a:pt x="381" y="1070"/>
                </a:lnTo>
                <a:lnTo>
                  <a:pt x="302" y="1002"/>
                </a:lnTo>
                <a:lnTo>
                  <a:pt x="260" y="962"/>
                </a:lnTo>
                <a:lnTo>
                  <a:pt x="217" y="921"/>
                </a:lnTo>
                <a:lnTo>
                  <a:pt x="175" y="877"/>
                </a:lnTo>
                <a:lnTo>
                  <a:pt x="154" y="854"/>
                </a:lnTo>
                <a:lnTo>
                  <a:pt x="134" y="830"/>
                </a:lnTo>
                <a:lnTo>
                  <a:pt x="116" y="806"/>
                </a:lnTo>
                <a:lnTo>
                  <a:pt x="98" y="780"/>
                </a:lnTo>
                <a:lnTo>
                  <a:pt x="81" y="754"/>
                </a:lnTo>
                <a:lnTo>
                  <a:pt x="64" y="727"/>
                </a:lnTo>
                <a:lnTo>
                  <a:pt x="51" y="700"/>
                </a:lnTo>
                <a:lnTo>
                  <a:pt x="37" y="671"/>
                </a:lnTo>
                <a:lnTo>
                  <a:pt x="26" y="641"/>
                </a:lnTo>
                <a:lnTo>
                  <a:pt x="16" y="610"/>
                </a:lnTo>
                <a:lnTo>
                  <a:pt x="10" y="580"/>
                </a:lnTo>
                <a:lnTo>
                  <a:pt x="3" y="548"/>
                </a:lnTo>
                <a:lnTo>
                  <a:pt x="0" y="515"/>
                </a:lnTo>
                <a:lnTo>
                  <a:pt x="0" y="481"/>
                </a:lnTo>
                <a:lnTo>
                  <a:pt x="0" y="481"/>
                </a:lnTo>
                <a:lnTo>
                  <a:pt x="0" y="455"/>
                </a:lnTo>
                <a:lnTo>
                  <a:pt x="3" y="431"/>
                </a:lnTo>
                <a:lnTo>
                  <a:pt x="7" y="407"/>
                </a:lnTo>
                <a:lnTo>
                  <a:pt x="11" y="384"/>
                </a:lnTo>
                <a:lnTo>
                  <a:pt x="17" y="360"/>
                </a:lnTo>
                <a:lnTo>
                  <a:pt x="23" y="337"/>
                </a:lnTo>
                <a:lnTo>
                  <a:pt x="31" y="316"/>
                </a:lnTo>
                <a:lnTo>
                  <a:pt x="40" y="293"/>
                </a:lnTo>
                <a:lnTo>
                  <a:pt x="49" y="272"/>
                </a:lnTo>
                <a:lnTo>
                  <a:pt x="60" y="252"/>
                </a:lnTo>
                <a:lnTo>
                  <a:pt x="72" y="231"/>
                </a:lnTo>
                <a:lnTo>
                  <a:pt x="84" y="211"/>
                </a:lnTo>
                <a:lnTo>
                  <a:pt x="98" y="193"/>
                </a:lnTo>
                <a:lnTo>
                  <a:pt x="111" y="175"/>
                </a:lnTo>
                <a:lnTo>
                  <a:pt x="126" y="157"/>
                </a:lnTo>
                <a:lnTo>
                  <a:pt x="143" y="140"/>
                </a:lnTo>
                <a:lnTo>
                  <a:pt x="158" y="125"/>
                </a:lnTo>
                <a:lnTo>
                  <a:pt x="176" y="109"/>
                </a:lnTo>
                <a:lnTo>
                  <a:pt x="195" y="96"/>
                </a:lnTo>
                <a:lnTo>
                  <a:pt x="213" y="82"/>
                </a:lnTo>
                <a:lnTo>
                  <a:pt x="233" y="70"/>
                </a:lnTo>
                <a:lnTo>
                  <a:pt x="252" y="58"/>
                </a:lnTo>
                <a:lnTo>
                  <a:pt x="273" y="47"/>
                </a:lnTo>
                <a:lnTo>
                  <a:pt x="295" y="38"/>
                </a:lnTo>
                <a:lnTo>
                  <a:pt x="316" y="29"/>
                </a:lnTo>
                <a:lnTo>
                  <a:pt x="339" y="21"/>
                </a:lnTo>
                <a:lnTo>
                  <a:pt x="361" y="15"/>
                </a:lnTo>
                <a:lnTo>
                  <a:pt x="384" y="9"/>
                </a:lnTo>
                <a:lnTo>
                  <a:pt x="407" y="5"/>
                </a:lnTo>
                <a:lnTo>
                  <a:pt x="431" y="2"/>
                </a:lnTo>
                <a:lnTo>
                  <a:pt x="456" y="0"/>
                </a:lnTo>
                <a:lnTo>
                  <a:pt x="481" y="0"/>
                </a:lnTo>
                <a:lnTo>
                  <a:pt x="481" y="0"/>
                </a:lnTo>
                <a:lnTo>
                  <a:pt x="506" y="0"/>
                </a:lnTo>
                <a:lnTo>
                  <a:pt x="530" y="2"/>
                </a:lnTo>
                <a:lnTo>
                  <a:pt x="554" y="5"/>
                </a:lnTo>
                <a:lnTo>
                  <a:pt x="578" y="9"/>
                </a:lnTo>
                <a:lnTo>
                  <a:pt x="601" y="15"/>
                </a:lnTo>
                <a:lnTo>
                  <a:pt x="624" y="23"/>
                </a:lnTo>
                <a:lnTo>
                  <a:pt x="647" y="31"/>
                </a:lnTo>
                <a:lnTo>
                  <a:pt x="668" y="40"/>
                </a:lnTo>
                <a:lnTo>
                  <a:pt x="689" y="50"/>
                </a:lnTo>
                <a:lnTo>
                  <a:pt x="710" y="61"/>
                </a:lnTo>
                <a:lnTo>
                  <a:pt x="730" y="73"/>
                </a:lnTo>
                <a:lnTo>
                  <a:pt x="750" y="85"/>
                </a:lnTo>
                <a:lnTo>
                  <a:pt x="768" y="99"/>
                </a:lnTo>
                <a:lnTo>
                  <a:pt x="786" y="114"/>
                </a:lnTo>
                <a:lnTo>
                  <a:pt x="804" y="129"/>
                </a:lnTo>
                <a:lnTo>
                  <a:pt x="821" y="146"/>
                </a:lnTo>
                <a:lnTo>
                  <a:pt x="836" y="163"/>
                </a:lnTo>
                <a:lnTo>
                  <a:pt x="851" y="181"/>
                </a:lnTo>
                <a:lnTo>
                  <a:pt x="867" y="199"/>
                </a:lnTo>
                <a:lnTo>
                  <a:pt x="880" y="219"/>
                </a:lnTo>
                <a:lnTo>
                  <a:pt x="892" y="238"/>
                </a:lnTo>
                <a:lnTo>
                  <a:pt x="903" y="258"/>
                </a:lnTo>
                <a:lnTo>
                  <a:pt x="914" y="278"/>
                </a:lnTo>
                <a:lnTo>
                  <a:pt x="924" y="299"/>
                </a:lnTo>
                <a:lnTo>
                  <a:pt x="932" y="322"/>
                </a:lnTo>
                <a:lnTo>
                  <a:pt x="939" y="343"/>
                </a:lnTo>
                <a:lnTo>
                  <a:pt x="947" y="366"/>
                </a:lnTo>
                <a:lnTo>
                  <a:pt x="952" y="389"/>
                </a:lnTo>
                <a:lnTo>
                  <a:pt x="956" y="411"/>
                </a:lnTo>
                <a:lnTo>
                  <a:pt x="959" y="434"/>
                </a:lnTo>
                <a:lnTo>
                  <a:pt x="961" y="457"/>
                </a:lnTo>
                <a:lnTo>
                  <a:pt x="962" y="481"/>
                </a:lnTo>
                <a:lnTo>
                  <a:pt x="962" y="481"/>
                </a:lnTo>
                <a:lnTo>
                  <a:pt x="961" y="515"/>
                </a:lnTo>
                <a:lnTo>
                  <a:pt x="958" y="548"/>
                </a:lnTo>
                <a:lnTo>
                  <a:pt x="952" y="580"/>
                </a:lnTo>
                <a:lnTo>
                  <a:pt x="944" y="610"/>
                </a:lnTo>
                <a:lnTo>
                  <a:pt x="935" y="641"/>
                </a:lnTo>
                <a:lnTo>
                  <a:pt x="923" y="671"/>
                </a:lnTo>
                <a:lnTo>
                  <a:pt x="911" y="700"/>
                </a:lnTo>
                <a:lnTo>
                  <a:pt x="895" y="727"/>
                </a:lnTo>
                <a:lnTo>
                  <a:pt x="880" y="754"/>
                </a:lnTo>
                <a:lnTo>
                  <a:pt x="864" y="780"/>
                </a:lnTo>
                <a:lnTo>
                  <a:pt x="845" y="806"/>
                </a:lnTo>
                <a:lnTo>
                  <a:pt x="827" y="830"/>
                </a:lnTo>
                <a:lnTo>
                  <a:pt x="807" y="854"/>
                </a:lnTo>
                <a:lnTo>
                  <a:pt x="788" y="877"/>
                </a:lnTo>
                <a:lnTo>
                  <a:pt x="747" y="921"/>
                </a:lnTo>
                <a:lnTo>
                  <a:pt x="704" y="962"/>
                </a:lnTo>
                <a:lnTo>
                  <a:pt x="662" y="1002"/>
                </a:lnTo>
                <a:lnTo>
                  <a:pt x="584" y="1070"/>
                </a:lnTo>
                <a:lnTo>
                  <a:pt x="550" y="1100"/>
                </a:lnTo>
                <a:lnTo>
                  <a:pt x="521" y="1128"/>
                </a:lnTo>
                <a:lnTo>
                  <a:pt x="496" y="1153"/>
                </a:lnTo>
                <a:lnTo>
                  <a:pt x="487" y="1165"/>
                </a:lnTo>
                <a:lnTo>
                  <a:pt x="481" y="117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6208713" y="2041525"/>
            <a:ext cx="1227138" cy="1503363"/>
          </a:xfrm>
          <a:custGeom>
            <a:avLst/>
            <a:gdLst>
              <a:gd name="T0" fmla="*/ 386 w 773"/>
              <a:gd name="T1" fmla="*/ 947 h 947"/>
              <a:gd name="T2" fmla="*/ 374 w 773"/>
              <a:gd name="T3" fmla="*/ 928 h 947"/>
              <a:gd name="T4" fmla="*/ 333 w 773"/>
              <a:gd name="T5" fmla="*/ 886 h 947"/>
              <a:gd name="T6" fmla="*/ 242 w 773"/>
              <a:gd name="T7" fmla="*/ 806 h 947"/>
              <a:gd name="T8" fmla="*/ 174 w 773"/>
              <a:gd name="T9" fmla="*/ 742 h 947"/>
              <a:gd name="T10" fmla="*/ 107 w 773"/>
              <a:gd name="T11" fmla="*/ 667 h 947"/>
              <a:gd name="T12" fmla="*/ 77 w 773"/>
              <a:gd name="T13" fmla="*/ 628 h 947"/>
              <a:gd name="T14" fmla="*/ 51 w 773"/>
              <a:gd name="T15" fmla="*/ 586 h 947"/>
              <a:gd name="T16" fmla="*/ 30 w 773"/>
              <a:gd name="T17" fmla="*/ 540 h 947"/>
              <a:gd name="T18" fmla="*/ 13 w 773"/>
              <a:gd name="T19" fmla="*/ 491 h 947"/>
              <a:gd name="T20" fmla="*/ 3 w 773"/>
              <a:gd name="T21" fmla="*/ 441 h 947"/>
              <a:gd name="T22" fmla="*/ 0 w 773"/>
              <a:gd name="T23" fmla="*/ 387 h 947"/>
              <a:gd name="T24" fmla="*/ 0 w 773"/>
              <a:gd name="T25" fmla="*/ 367 h 947"/>
              <a:gd name="T26" fmla="*/ 4 w 773"/>
              <a:gd name="T27" fmla="*/ 328 h 947"/>
              <a:gd name="T28" fmla="*/ 13 w 773"/>
              <a:gd name="T29" fmla="*/ 290 h 947"/>
              <a:gd name="T30" fmla="*/ 24 w 773"/>
              <a:gd name="T31" fmla="*/ 255 h 947"/>
              <a:gd name="T32" fmla="*/ 48 w 773"/>
              <a:gd name="T33" fmla="*/ 203 h 947"/>
              <a:gd name="T34" fmla="*/ 89 w 773"/>
              <a:gd name="T35" fmla="*/ 141 h 947"/>
              <a:gd name="T36" fmla="*/ 141 w 773"/>
              <a:gd name="T37" fmla="*/ 88 h 947"/>
              <a:gd name="T38" fmla="*/ 203 w 773"/>
              <a:gd name="T39" fmla="*/ 47 h 947"/>
              <a:gd name="T40" fmla="*/ 236 w 773"/>
              <a:gd name="T41" fmla="*/ 30 h 947"/>
              <a:gd name="T42" fmla="*/ 271 w 773"/>
              <a:gd name="T43" fmla="*/ 18 h 947"/>
              <a:gd name="T44" fmla="*/ 308 w 773"/>
              <a:gd name="T45" fmla="*/ 7 h 947"/>
              <a:gd name="T46" fmla="*/ 347 w 773"/>
              <a:gd name="T47" fmla="*/ 3 h 947"/>
              <a:gd name="T48" fmla="*/ 386 w 773"/>
              <a:gd name="T49" fmla="*/ 0 h 947"/>
              <a:gd name="T50" fmla="*/ 406 w 773"/>
              <a:gd name="T51" fmla="*/ 1 h 947"/>
              <a:gd name="T52" fmla="*/ 446 w 773"/>
              <a:gd name="T53" fmla="*/ 4 h 947"/>
              <a:gd name="T54" fmla="*/ 482 w 773"/>
              <a:gd name="T55" fmla="*/ 14 h 947"/>
              <a:gd name="T56" fmla="*/ 518 w 773"/>
              <a:gd name="T57" fmla="*/ 26 h 947"/>
              <a:gd name="T58" fmla="*/ 553 w 773"/>
              <a:gd name="T59" fmla="*/ 41 h 947"/>
              <a:gd name="T60" fmla="*/ 602 w 773"/>
              <a:gd name="T61" fmla="*/ 70 h 947"/>
              <a:gd name="T62" fmla="*/ 659 w 773"/>
              <a:gd name="T63" fmla="*/ 118 h 947"/>
              <a:gd name="T64" fmla="*/ 706 w 773"/>
              <a:gd name="T65" fmla="*/ 176 h 947"/>
              <a:gd name="T66" fmla="*/ 743 w 773"/>
              <a:gd name="T67" fmla="*/ 241 h 947"/>
              <a:gd name="T68" fmla="*/ 761 w 773"/>
              <a:gd name="T69" fmla="*/ 294 h 947"/>
              <a:gd name="T70" fmla="*/ 769 w 773"/>
              <a:gd name="T71" fmla="*/ 331 h 947"/>
              <a:gd name="T72" fmla="*/ 772 w 773"/>
              <a:gd name="T73" fmla="*/ 369 h 947"/>
              <a:gd name="T74" fmla="*/ 773 w 773"/>
              <a:gd name="T75" fmla="*/ 387 h 947"/>
              <a:gd name="T76" fmla="*/ 769 w 773"/>
              <a:gd name="T77" fmla="*/ 441 h 947"/>
              <a:gd name="T78" fmla="*/ 758 w 773"/>
              <a:gd name="T79" fmla="*/ 491 h 947"/>
              <a:gd name="T80" fmla="*/ 741 w 773"/>
              <a:gd name="T81" fmla="*/ 540 h 947"/>
              <a:gd name="T82" fmla="*/ 720 w 773"/>
              <a:gd name="T83" fmla="*/ 586 h 947"/>
              <a:gd name="T84" fmla="*/ 694 w 773"/>
              <a:gd name="T85" fmla="*/ 628 h 947"/>
              <a:gd name="T86" fmla="*/ 664 w 773"/>
              <a:gd name="T87" fmla="*/ 667 h 947"/>
              <a:gd name="T88" fmla="*/ 599 w 773"/>
              <a:gd name="T89" fmla="*/ 742 h 947"/>
              <a:gd name="T90" fmla="*/ 532 w 773"/>
              <a:gd name="T91" fmla="*/ 806 h 947"/>
              <a:gd name="T92" fmla="*/ 441 w 773"/>
              <a:gd name="T93" fmla="*/ 886 h 947"/>
              <a:gd name="T94" fmla="*/ 399 w 773"/>
              <a:gd name="T95" fmla="*/ 928 h 947"/>
              <a:gd name="T96" fmla="*/ 386 w 773"/>
              <a:gd name="T97" fmla="*/ 947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3" h="947">
                <a:moveTo>
                  <a:pt x="386" y="947"/>
                </a:moveTo>
                <a:lnTo>
                  <a:pt x="386" y="947"/>
                </a:lnTo>
                <a:lnTo>
                  <a:pt x="380" y="938"/>
                </a:lnTo>
                <a:lnTo>
                  <a:pt x="374" y="928"/>
                </a:lnTo>
                <a:lnTo>
                  <a:pt x="356" y="907"/>
                </a:lnTo>
                <a:lnTo>
                  <a:pt x="333" y="886"/>
                </a:lnTo>
                <a:lnTo>
                  <a:pt x="306" y="860"/>
                </a:lnTo>
                <a:lnTo>
                  <a:pt x="242" y="806"/>
                </a:lnTo>
                <a:lnTo>
                  <a:pt x="209" y="775"/>
                </a:lnTo>
                <a:lnTo>
                  <a:pt x="174" y="742"/>
                </a:lnTo>
                <a:lnTo>
                  <a:pt x="141" y="705"/>
                </a:lnTo>
                <a:lnTo>
                  <a:pt x="107" y="667"/>
                </a:lnTo>
                <a:lnTo>
                  <a:pt x="92" y="648"/>
                </a:lnTo>
                <a:lnTo>
                  <a:pt x="77" y="628"/>
                </a:lnTo>
                <a:lnTo>
                  <a:pt x="63" y="607"/>
                </a:lnTo>
                <a:lnTo>
                  <a:pt x="51" y="586"/>
                </a:lnTo>
                <a:lnTo>
                  <a:pt x="39" y="563"/>
                </a:lnTo>
                <a:lnTo>
                  <a:pt x="30" y="540"/>
                </a:lnTo>
                <a:lnTo>
                  <a:pt x="21" y="516"/>
                </a:lnTo>
                <a:lnTo>
                  <a:pt x="13" y="491"/>
                </a:lnTo>
                <a:lnTo>
                  <a:pt x="7" y="466"/>
                </a:lnTo>
                <a:lnTo>
                  <a:pt x="3" y="441"/>
                </a:lnTo>
                <a:lnTo>
                  <a:pt x="0" y="414"/>
                </a:lnTo>
                <a:lnTo>
                  <a:pt x="0" y="387"/>
                </a:lnTo>
                <a:lnTo>
                  <a:pt x="0" y="387"/>
                </a:lnTo>
                <a:lnTo>
                  <a:pt x="0" y="367"/>
                </a:lnTo>
                <a:lnTo>
                  <a:pt x="1" y="347"/>
                </a:lnTo>
                <a:lnTo>
                  <a:pt x="4" y="328"/>
                </a:lnTo>
                <a:lnTo>
                  <a:pt x="9" y="309"/>
                </a:lnTo>
                <a:lnTo>
                  <a:pt x="13" y="290"/>
                </a:lnTo>
                <a:lnTo>
                  <a:pt x="18" y="271"/>
                </a:lnTo>
                <a:lnTo>
                  <a:pt x="24" y="255"/>
                </a:lnTo>
                <a:lnTo>
                  <a:pt x="31" y="237"/>
                </a:lnTo>
                <a:lnTo>
                  <a:pt x="48" y="203"/>
                </a:lnTo>
                <a:lnTo>
                  <a:pt x="66" y="171"/>
                </a:lnTo>
                <a:lnTo>
                  <a:pt x="89" y="141"/>
                </a:lnTo>
                <a:lnTo>
                  <a:pt x="113" y="114"/>
                </a:lnTo>
                <a:lnTo>
                  <a:pt x="141" y="88"/>
                </a:lnTo>
                <a:lnTo>
                  <a:pt x="171" y="67"/>
                </a:lnTo>
                <a:lnTo>
                  <a:pt x="203" y="47"/>
                </a:lnTo>
                <a:lnTo>
                  <a:pt x="220" y="38"/>
                </a:lnTo>
                <a:lnTo>
                  <a:pt x="236" y="30"/>
                </a:lnTo>
                <a:lnTo>
                  <a:pt x="253" y="24"/>
                </a:lnTo>
                <a:lnTo>
                  <a:pt x="271" y="18"/>
                </a:lnTo>
                <a:lnTo>
                  <a:pt x="289" y="12"/>
                </a:lnTo>
                <a:lnTo>
                  <a:pt x="308" y="7"/>
                </a:lnTo>
                <a:lnTo>
                  <a:pt x="327" y="4"/>
                </a:lnTo>
                <a:lnTo>
                  <a:pt x="347" y="3"/>
                </a:lnTo>
                <a:lnTo>
                  <a:pt x="367" y="1"/>
                </a:lnTo>
                <a:lnTo>
                  <a:pt x="386" y="0"/>
                </a:lnTo>
                <a:lnTo>
                  <a:pt x="386" y="0"/>
                </a:lnTo>
                <a:lnTo>
                  <a:pt x="406" y="1"/>
                </a:lnTo>
                <a:lnTo>
                  <a:pt x="426" y="3"/>
                </a:lnTo>
                <a:lnTo>
                  <a:pt x="446" y="4"/>
                </a:lnTo>
                <a:lnTo>
                  <a:pt x="464" y="9"/>
                </a:lnTo>
                <a:lnTo>
                  <a:pt x="482" y="14"/>
                </a:lnTo>
                <a:lnTo>
                  <a:pt x="502" y="18"/>
                </a:lnTo>
                <a:lnTo>
                  <a:pt x="518" y="26"/>
                </a:lnTo>
                <a:lnTo>
                  <a:pt x="537" y="32"/>
                </a:lnTo>
                <a:lnTo>
                  <a:pt x="553" y="41"/>
                </a:lnTo>
                <a:lnTo>
                  <a:pt x="570" y="50"/>
                </a:lnTo>
                <a:lnTo>
                  <a:pt x="602" y="70"/>
                </a:lnTo>
                <a:lnTo>
                  <a:pt x="632" y="92"/>
                </a:lnTo>
                <a:lnTo>
                  <a:pt x="659" y="118"/>
                </a:lnTo>
                <a:lnTo>
                  <a:pt x="684" y="146"/>
                </a:lnTo>
                <a:lnTo>
                  <a:pt x="706" y="176"/>
                </a:lnTo>
                <a:lnTo>
                  <a:pt x="726" y="208"/>
                </a:lnTo>
                <a:lnTo>
                  <a:pt x="743" y="241"/>
                </a:lnTo>
                <a:lnTo>
                  <a:pt x="755" y="276"/>
                </a:lnTo>
                <a:lnTo>
                  <a:pt x="761" y="294"/>
                </a:lnTo>
                <a:lnTo>
                  <a:pt x="766" y="312"/>
                </a:lnTo>
                <a:lnTo>
                  <a:pt x="769" y="331"/>
                </a:lnTo>
                <a:lnTo>
                  <a:pt x="770" y="349"/>
                </a:lnTo>
                <a:lnTo>
                  <a:pt x="772" y="369"/>
                </a:lnTo>
                <a:lnTo>
                  <a:pt x="773" y="387"/>
                </a:lnTo>
                <a:lnTo>
                  <a:pt x="773" y="387"/>
                </a:lnTo>
                <a:lnTo>
                  <a:pt x="772" y="414"/>
                </a:lnTo>
                <a:lnTo>
                  <a:pt x="769" y="441"/>
                </a:lnTo>
                <a:lnTo>
                  <a:pt x="764" y="466"/>
                </a:lnTo>
                <a:lnTo>
                  <a:pt x="758" y="491"/>
                </a:lnTo>
                <a:lnTo>
                  <a:pt x="750" y="516"/>
                </a:lnTo>
                <a:lnTo>
                  <a:pt x="741" y="540"/>
                </a:lnTo>
                <a:lnTo>
                  <a:pt x="731" y="563"/>
                </a:lnTo>
                <a:lnTo>
                  <a:pt x="720" y="586"/>
                </a:lnTo>
                <a:lnTo>
                  <a:pt x="708" y="607"/>
                </a:lnTo>
                <a:lnTo>
                  <a:pt x="694" y="628"/>
                </a:lnTo>
                <a:lnTo>
                  <a:pt x="679" y="648"/>
                </a:lnTo>
                <a:lnTo>
                  <a:pt x="664" y="667"/>
                </a:lnTo>
                <a:lnTo>
                  <a:pt x="632" y="705"/>
                </a:lnTo>
                <a:lnTo>
                  <a:pt x="599" y="742"/>
                </a:lnTo>
                <a:lnTo>
                  <a:pt x="565" y="775"/>
                </a:lnTo>
                <a:lnTo>
                  <a:pt x="532" y="806"/>
                </a:lnTo>
                <a:lnTo>
                  <a:pt x="468" y="860"/>
                </a:lnTo>
                <a:lnTo>
                  <a:pt x="441" y="886"/>
                </a:lnTo>
                <a:lnTo>
                  <a:pt x="418" y="907"/>
                </a:lnTo>
                <a:lnTo>
                  <a:pt x="399" y="928"/>
                </a:lnTo>
                <a:lnTo>
                  <a:pt x="392" y="938"/>
                </a:lnTo>
                <a:lnTo>
                  <a:pt x="386" y="947"/>
                </a:lnTo>
                <a:close/>
              </a:path>
            </a:pathLst>
          </a:custGeom>
          <a:solidFill>
            <a:srgbClr val="AED30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p:nvSpPr>
        <p:spPr bwMode="auto">
          <a:xfrm>
            <a:off x="6208713" y="2041525"/>
            <a:ext cx="1227138" cy="1503363"/>
          </a:xfrm>
          <a:custGeom>
            <a:avLst/>
            <a:gdLst>
              <a:gd name="T0" fmla="*/ 386 w 773"/>
              <a:gd name="T1" fmla="*/ 947 h 947"/>
              <a:gd name="T2" fmla="*/ 374 w 773"/>
              <a:gd name="T3" fmla="*/ 928 h 947"/>
              <a:gd name="T4" fmla="*/ 333 w 773"/>
              <a:gd name="T5" fmla="*/ 886 h 947"/>
              <a:gd name="T6" fmla="*/ 242 w 773"/>
              <a:gd name="T7" fmla="*/ 806 h 947"/>
              <a:gd name="T8" fmla="*/ 174 w 773"/>
              <a:gd name="T9" fmla="*/ 742 h 947"/>
              <a:gd name="T10" fmla="*/ 107 w 773"/>
              <a:gd name="T11" fmla="*/ 667 h 947"/>
              <a:gd name="T12" fmla="*/ 77 w 773"/>
              <a:gd name="T13" fmla="*/ 628 h 947"/>
              <a:gd name="T14" fmla="*/ 51 w 773"/>
              <a:gd name="T15" fmla="*/ 586 h 947"/>
              <a:gd name="T16" fmla="*/ 30 w 773"/>
              <a:gd name="T17" fmla="*/ 540 h 947"/>
              <a:gd name="T18" fmla="*/ 13 w 773"/>
              <a:gd name="T19" fmla="*/ 491 h 947"/>
              <a:gd name="T20" fmla="*/ 3 w 773"/>
              <a:gd name="T21" fmla="*/ 441 h 947"/>
              <a:gd name="T22" fmla="*/ 0 w 773"/>
              <a:gd name="T23" fmla="*/ 387 h 947"/>
              <a:gd name="T24" fmla="*/ 0 w 773"/>
              <a:gd name="T25" fmla="*/ 367 h 947"/>
              <a:gd name="T26" fmla="*/ 4 w 773"/>
              <a:gd name="T27" fmla="*/ 328 h 947"/>
              <a:gd name="T28" fmla="*/ 13 w 773"/>
              <a:gd name="T29" fmla="*/ 290 h 947"/>
              <a:gd name="T30" fmla="*/ 24 w 773"/>
              <a:gd name="T31" fmla="*/ 255 h 947"/>
              <a:gd name="T32" fmla="*/ 48 w 773"/>
              <a:gd name="T33" fmla="*/ 203 h 947"/>
              <a:gd name="T34" fmla="*/ 89 w 773"/>
              <a:gd name="T35" fmla="*/ 141 h 947"/>
              <a:gd name="T36" fmla="*/ 141 w 773"/>
              <a:gd name="T37" fmla="*/ 88 h 947"/>
              <a:gd name="T38" fmla="*/ 203 w 773"/>
              <a:gd name="T39" fmla="*/ 47 h 947"/>
              <a:gd name="T40" fmla="*/ 236 w 773"/>
              <a:gd name="T41" fmla="*/ 30 h 947"/>
              <a:gd name="T42" fmla="*/ 271 w 773"/>
              <a:gd name="T43" fmla="*/ 18 h 947"/>
              <a:gd name="T44" fmla="*/ 308 w 773"/>
              <a:gd name="T45" fmla="*/ 7 h 947"/>
              <a:gd name="T46" fmla="*/ 347 w 773"/>
              <a:gd name="T47" fmla="*/ 3 h 947"/>
              <a:gd name="T48" fmla="*/ 386 w 773"/>
              <a:gd name="T49" fmla="*/ 0 h 947"/>
              <a:gd name="T50" fmla="*/ 406 w 773"/>
              <a:gd name="T51" fmla="*/ 1 h 947"/>
              <a:gd name="T52" fmla="*/ 446 w 773"/>
              <a:gd name="T53" fmla="*/ 4 h 947"/>
              <a:gd name="T54" fmla="*/ 482 w 773"/>
              <a:gd name="T55" fmla="*/ 14 h 947"/>
              <a:gd name="T56" fmla="*/ 518 w 773"/>
              <a:gd name="T57" fmla="*/ 26 h 947"/>
              <a:gd name="T58" fmla="*/ 553 w 773"/>
              <a:gd name="T59" fmla="*/ 41 h 947"/>
              <a:gd name="T60" fmla="*/ 602 w 773"/>
              <a:gd name="T61" fmla="*/ 70 h 947"/>
              <a:gd name="T62" fmla="*/ 659 w 773"/>
              <a:gd name="T63" fmla="*/ 118 h 947"/>
              <a:gd name="T64" fmla="*/ 706 w 773"/>
              <a:gd name="T65" fmla="*/ 176 h 947"/>
              <a:gd name="T66" fmla="*/ 743 w 773"/>
              <a:gd name="T67" fmla="*/ 241 h 947"/>
              <a:gd name="T68" fmla="*/ 761 w 773"/>
              <a:gd name="T69" fmla="*/ 294 h 947"/>
              <a:gd name="T70" fmla="*/ 769 w 773"/>
              <a:gd name="T71" fmla="*/ 331 h 947"/>
              <a:gd name="T72" fmla="*/ 772 w 773"/>
              <a:gd name="T73" fmla="*/ 369 h 947"/>
              <a:gd name="T74" fmla="*/ 773 w 773"/>
              <a:gd name="T75" fmla="*/ 387 h 947"/>
              <a:gd name="T76" fmla="*/ 769 w 773"/>
              <a:gd name="T77" fmla="*/ 441 h 947"/>
              <a:gd name="T78" fmla="*/ 758 w 773"/>
              <a:gd name="T79" fmla="*/ 491 h 947"/>
              <a:gd name="T80" fmla="*/ 741 w 773"/>
              <a:gd name="T81" fmla="*/ 540 h 947"/>
              <a:gd name="T82" fmla="*/ 720 w 773"/>
              <a:gd name="T83" fmla="*/ 586 h 947"/>
              <a:gd name="T84" fmla="*/ 694 w 773"/>
              <a:gd name="T85" fmla="*/ 628 h 947"/>
              <a:gd name="T86" fmla="*/ 664 w 773"/>
              <a:gd name="T87" fmla="*/ 667 h 947"/>
              <a:gd name="T88" fmla="*/ 599 w 773"/>
              <a:gd name="T89" fmla="*/ 742 h 947"/>
              <a:gd name="T90" fmla="*/ 532 w 773"/>
              <a:gd name="T91" fmla="*/ 806 h 947"/>
              <a:gd name="T92" fmla="*/ 441 w 773"/>
              <a:gd name="T93" fmla="*/ 886 h 947"/>
              <a:gd name="T94" fmla="*/ 399 w 773"/>
              <a:gd name="T95" fmla="*/ 928 h 947"/>
              <a:gd name="T96" fmla="*/ 386 w 773"/>
              <a:gd name="T97" fmla="*/ 947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3" h="947">
                <a:moveTo>
                  <a:pt x="386" y="947"/>
                </a:moveTo>
                <a:lnTo>
                  <a:pt x="386" y="947"/>
                </a:lnTo>
                <a:lnTo>
                  <a:pt x="380" y="938"/>
                </a:lnTo>
                <a:lnTo>
                  <a:pt x="374" y="928"/>
                </a:lnTo>
                <a:lnTo>
                  <a:pt x="356" y="907"/>
                </a:lnTo>
                <a:lnTo>
                  <a:pt x="333" y="886"/>
                </a:lnTo>
                <a:lnTo>
                  <a:pt x="306" y="860"/>
                </a:lnTo>
                <a:lnTo>
                  <a:pt x="242" y="806"/>
                </a:lnTo>
                <a:lnTo>
                  <a:pt x="209" y="775"/>
                </a:lnTo>
                <a:lnTo>
                  <a:pt x="174" y="742"/>
                </a:lnTo>
                <a:lnTo>
                  <a:pt x="141" y="705"/>
                </a:lnTo>
                <a:lnTo>
                  <a:pt x="107" y="667"/>
                </a:lnTo>
                <a:lnTo>
                  <a:pt x="92" y="648"/>
                </a:lnTo>
                <a:lnTo>
                  <a:pt x="77" y="628"/>
                </a:lnTo>
                <a:lnTo>
                  <a:pt x="63" y="607"/>
                </a:lnTo>
                <a:lnTo>
                  <a:pt x="51" y="586"/>
                </a:lnTo>
                <a:lnTo>
                  <a:pt x="39" y="563"/>
                </a:lnTo>
                <a:lnTo>
                  <a:pt x="30" y="540"/>
                </a:lnTo>
                <a:lnTo>
                  <a:pt x="21" y="516"/>
                </a:lnTo>
                <a:lnTo>
                  <a:pt x="13" y="491"/>
                </a:lnTo>
                <a:lnTo>
                  <a:pt x="7" y="466"/>
                </a:lnTo>
                <a:lnTo>
                  <a:pt x="3" y="441"/>
                </a:lnTo>
                <a:lnTo>
                  <a:pt x="0" y="414"/>
                </a:lnTo>
                <a:lnTo>
                  <a:pt x="0" y="387"/>
                </a:lnTo>
                <a:lnTo>
                  <a:pt x="0" y="387"/>
                </a:lnTo>
                <a:lnTo>
                  <a:pt x="0" y="367"/>
                </a:lnTo>
                <a:lnTo>
                  <a:pt x="1" y="347"/>
                </a:lnTo>
                <a:lnTo>
                  <a:pt x="4" y="328"/>
                </a:lnTo>
                <a:lnTo>
                  <a:pt x="9" y="309"/>
                </a:lnTo>
                <a:lnTo>
                  <a:pt x="13" y="290"/>
                </a:lnTo>
                <a:lnTo>
                  <a:pt x="18" y="271"/>
                </a:lnTo>
                <a:lnTo>
                  <a:pt x="24" y="255"/>
                </a:lnTo>
                <a:lnTo>
                  <a:pt x="31" y="237"/>
                </a:lnTo>
                <a:lnTo>
                  <a:pt x="48" y="203"/>
                </a:lnTo>
                <a:lnTo>
                  <a:pt x="66" y="171"/>
                </a:lnTo>
                <a:lnTo>
                  <a:pt x="89" y="141"/>
                </a:lnTo>
                <a:lnTo>
                  <a:pt x="113" y="114"/>
                </a:lnTo>
                <a:lnTo>
                  <a:pt x="141" y="88"/>
                </a:lnTo>
                <a:lnTo>
                  <a:pt x="171" y="67"/>
                </a:lnTo>
                <a:lnTo>
                  <a:pt x="203" y="47"/>
                </a:lnTo>
                <a:lnTo>
                  <a:pt x="220" y="38"/>
                </a:lnTo>
                <a:lnTo>
                  <a:pt x="236" y="30"/>
                </a:lnTo>
                <a:lnTo>
                  <a:pt x="253" y="24"/>
                </a:lnTo>
                <a:lnTo>
                  <a:pt x="271" y="18"/>
                </a:lnTo>
                <a:lnTo>
                  <a:pt x="289" y="12"/>
                </a:lnTo>
                <a:lnTo>
                  <a:pt x="308" y="7"/>
                </a:lnTo>
                <a:lnTo>
                  <a:pt x="327" y="4"/>
                </a:lnTo>
                <a:lnTo>
                  <a:pt x="347" y="3"/>
                </a:lnTo>
                <a:lnTo>
                  <a:pt x="367" y="1"/>
                </a:lnTo>
                <a:lnTo>
                  <a:pt x="386" y="0"/>
                </a:lnTo>
                <a:lnTo>
                  <a:pt x="386" y="0"/>
                </a:lnTo>
                <a:lnTo>
                  <a:pt x="406" y="1"/>
                </a:lnTo>
                <a:lnTo>
                  <a:pt x="426" y="3"/>
                </a:lnTo>
                <a:lnTo>
                  <a:pt x="446" y="4"/>
                </a:lnTo>
                <a:lnTo>
                  <a:pt x="464" y="9"/>
                </a:lnTo>
                <a:lnTo>
                  <a:pt x="482" y="14"/>
                </a:lnTo>
                <a:lnTo>
                  <a:pt x="502" y="18"/>
                </a:lnTo>
                <a:lnTo>
                  <a:pt x="518" y="26"/>
                </a:lnTo>
                <a:lnTo>
                  <a:pt x="537" y="32"/>
                </a:lnTo>
                <a:lnTo>
                  <a:pt x="553" y="41"/>
                </a:lnTo>
                <a:lnTo>
                  <a:pt x="570" y="50"/>
                </a:lnTo>
                <a:lnTo>
                  <a:pt x="602" y="70"/>
                </a:lnTo>
                <a:lnTo>
                  <a:pt x="632" y="92"/>
                </a:lnTo>
                <a:lnTo>
                  <a:pt x="659" y="118"/>
                </a:lnTo>
                <a:lnTo>
                  <a:pt x="684" y="146"/>
                </a:lnTo>
                <a:lnTo>
                  <a:pt x="706" y="176"/>
                </a:lnTo>
                <a:lnTo>
                  <a:pt x="726" y="208"/>
                </a:lnTo>
                <a:lnTo>
                  <a:pt x="743" y="241"/>
                </a:lnTo>
                <a:lnTo>
                  <a:pt x="755" y="276"/>
                </a:lnTo>
                <a:lnTo>
                  <a:pt x="761" y="294"/>
                </a:lnTo>
                <a:lnTo>
                  <a:pt x="766" y="312"/>
                </a:lnTo>
                <a:lnTo>
                  <a:pt x="769" y="331"/>
                </a:lnTo>
                <a:lnTo>
                  <a:pt x="770" y="349"/>
                </a:lnTo>
                <a:lnTo>
                  <a:pt x="772" y="369"/>
                </a:lnTo>
                <a:lnTo>
                  <a:pt x="773" y="387"/>
                </a:lnTo>
                <a:lnTo>
                  <a:pt x="773" y="387"/>
                </a:lnTo>
                <a:lnTo>
                  <a:pt x="772" y="414"/>
                </a:lnTo>
                <a:lnTo>
                  <a:pt x="769" y="441"/>
                </a:lnTo>
                <a:lnTo>
                  <a:pt x="764" y="466"/>
                </a:lnTo>
                <a:lnTo>
                  <a:pt x="758" y="491"/>
                </a:lnTo>
                <a:lnTo>
                  <a:pt x="750" y="516"/>
                </a:lnTo>
                <a:lnTo>
                  <a:pt x="741" y="540"/>
                </a:lnTo>
                <a:lnTo>
                  <a:pt x="731" y="563"/>
                </a:lnTo>
                <a:lnTo>
                  <a:pt x="720" y="586"/>
                </a:lnTo>
                <a:lnTo>
                  <a:pt x="708" y="607"/>
                </a:lnTo>
                <a:lnTo>
                  <a:pt x="694" y="628"/>
                </a:lnTo>
                <a:lnTo>
                  <a:pt x="679" y="648"/>
                </a:lnTo>
                <a:lnTo>
                  <a:pt x="664" y="667"/>
                </a:lnTo>
                <a:lnTo>
                  <a:pt x="632" y="705"/>
                </a:lnTo>
                <a:lnTo>
                  <a:pt x="599" y="742"/>
                </a:lnTo>
                <a:lnTo>
                  <a:pt x="565" y="775"/>
                </a:lnTo>
                <a:lnTo>
                  <a:pt x="532" y="806"/>
                </a:lnTo>
                <a:lnTo>
                  <a:pt x="468" y="860"/>
                </a:lnTo>
                <a:lnTo>
                  <a:pt x="441" y="886"/>
                </a:lnTo>
                <a:lnTo>
                  <a:pt x="418" y="907"/>
                </a:lnTo>
                <a:lnTo>
                  <a:pt x="399" y="928"/>
                </a:lnTo>
                <a:lnTo>
                  <a:pt x="392" y="938"/>
                </a:lnTo>
                <a:lnTo>
                  <a:pt x="386" y="947"/>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
          <p:cNvSpPr>
            <a:spLocks/>
          </p:cNvSpPr>
          <p:nvPr/>
        </p:nvSpPr>
        <p:spPr bwMode="auto">
          <a:xfrm>
            <a:off x="2369885" y="2527573"/>
            <a:ext cx="1857118" cy="2272830"/>
          </a:xfrm>
          <a:custGeom>
            <a:avLst/>
            <a:gdLst>
              <a:gd name="T0" fmla="*/ 684 w 1367"/>
              <a:gd name="T1" fmla="*/ 1673 h 1673"/>
              <a:gd name="T2" fmla="*/ 663 w 1367"/>
              <a:gd name="T3" fmla="*/ 1640 h 1673"/>
              <a:gd name="T4" fmla="*/ 631 w 1367"/>
              <a:gd name="T5" fmla="*/ 1603 h 1673"/>
              <a:gd name="T6" fmla="*/ 542 w 1367"/>
              <a:gd name="T7" fmla="*/ 1520 h 1673"/>
              <a:gd name="T8" fmla="*/ 370 w 1367"/>
              <a:gd name="T9" fmla="*/ 1368 h 1673"/>
              <a:gd name="T10" fmla="*/ 279 w 1367"/>
              <a:gd name="T11" fmla="*/ 1279 h 1673"/>
              <a:gd name="T12" fmla="*/ 220 w 1367"/>
              <a:gd name="T13" fmla="*/ 1213 h 1673"/>
              <a:gd name="T14" fmla="*/ 164 w 1367"/>
              <a:gd name="T15" fmla="*/ 1145 h 1673"/>
              <a:gd name="T16" fmla="*/ 114 w 1367"/>
              <a:gd name="T17" fmla="*/ 1071 h 1673"/>
              <a:gd name="T18" fmla="*/ 71 w 1367"/>
              <a:gd name="T19" fmla="*/ 993 h 1673"/>
              <a:gd name="T20" fmla="*/ 37 w 1367"/>
              <a:gd name="T21" fmla="*/ 910 h 1673"/>
              <a:gd name="T22" fmla="*/ 14 w 1367"/>
              <a:gd name="T23" fmla="*/ 823 h 1673"/>
              <a:gd name="T24" fmla="*/ 2 w 1367"/>
              <a:gd name="T25" fmla="*/ 731 h 1673"/>
              <a:gd name="T26" fmla="*/ 0 w 1367"/>
              <a:gd name="T27" fmla="*/ 682 h 1673"/>
              <a:gd name="T28" fmla="*/ 5 w 1367"/>
              <a:gd name="T29" fmla="*/ 613 h 1673"/>
              <a:gd name="T30" fmla="*/ 15 w 1367"/>
              <a:gd name="T31" fmla="*/ 546 h 1673"/>
              <a:gd name="T32" fmla="*/ 34 w 1367"/>
              <a:gd name="T33" fmla="*/ 479 h 1673"/>
              <a:gd name="T34" fmla="*/ 56 w 1367"/>
              <a:gd name="T35" fmla="*/ 417 h 1673"/>
              <a:gd name="T36" fmla="*/ 85 w 1367"/>
              <a:gd name="T37" fmla="*/ 358 h 1673"/>
              <a:gd name="T38" fmla="*/ 120 w 1367"/>
              <a:gd name="T39" fmla="*/ 302 h 1673"/>
              <a:gd name="T40" fmla="*/ 159 w 1367"/>
              <a:gd name="T41" fmla="*/ 248 h 1673"/>
              <a:gd name="T42" fmla="*/ 203 w 1367"/>
              <a:gd name="T43" fmla="*/ 200 h 1673"/>
              <a:gd name="T44" fmla="*/ 250 w 1367"/>
              <a:gd name="T45" fmla="*/ 156 h 1673"/>
              <a:gd name="T46" fmla="*/ 304 w 1367"/>
              <a:gd name="T47" fmla="*/ 116 h 1673"/>
              <a:gd name="T48" fmla="*/ 360 w 1367"/>
              <a:gd name="T49" fmla="*/ 81 h 1673"/>
              <a:gd name="T50" fmla="*/ 419 w 1367"/>
              <a:gd name="T51" fmla="*/ 53 h 1673"/>
              <a:gd name="T52" fmla="*/ 481 w 1367"/>
              <a:gd name="T53" fmla="*/ 30 h 1673"/>
              <a:gd name="T54" fmla="*/ 546 w 1367"/>
              <a:gd name="T55" fmla="*/ 13 h 1673"/>
              <a:gd name="T56" fmla="*/ 614 w 1367"/>
              <a:gd name="T57" fmla="*/ 3 h 1673"/>
              <a:gd name="T58" fmla="*/ 684 w 1367"/>
              <a:gd name="T59" fmla="*/ 0 h 1673"/>
              <a:gd name="T60" fmla="*/ 719 w 1367"/>
              <a:gd name="T61" fmla="*/ 1 h 1673"/>
              <a:gd name="T62" fmla="*/ 787 w 1367"/>
              <a:gd name="T63" fmla="*/ 7 h 1673"/>
              <a:gd name="T64" fmla="*/ 854 w 1367"/>
              <a:gd name="T65" fmla="*/ 22 h 1673"/>
              <a:gd name="T66" fmla="*/ 918 w 1367"/>
              <a:gd name="T67" fmla="*/ 44 h 1673"/>
              <a:gd name="T68" fmla="*/ 980 w 1367"/>
              <a:gd name="T69" fmla="*/ 71 h 1673"/>
              <a:gd name="T70" fmla="*/ 1038 w 1367"/>
              <a:gd name="T71" fmla="*/ 103 h 1673"/>
              <a:gd name="T72" fmla="*/ 1092 w 1367"/>
              <a:gd name="T73" fmla="*/ 141 h 1673"/>
              <a:gd name="T74" fmla="*/ 1144 w 1367"/>
              <a:gd name="T75" fmla="*/ 185 h 1673"/>
              <a:gd name="T76" fmla="*/ 1189 w 1367"/>
              <a:gd name="T77" fmla="*/ 232 h 1673"/>
              <a:gd name="T78" fmla="*/ 1232 w 1367"/>
              <a:gd name="T79" fmla="*/ 283 h 1673"/>
              <a:gd name="T80" fmla="*/ 1268 w 1367"/>
              <a:gd name="T81" fmla="*/ 338 h 1673"/>
              <a:gd name="T82" fmla="*/ 1300 w 1367"/>
              <a:gd name="T83" fmla="*/ 396 h 1673"/>
              <a:gd name="T84" fmla="*/ 1326 w 1367"/>
              <a:gd name="T85" fmla="*/ 456 h 1673"/>
              <a:gd name="T86" fmla="*/ 1346 w 1367"/>
              <a:gd name="T87" fmla="*/ 518 h 1673"/>
              <a:gd name="T88" fmla="*/ 1359 w 1367"/>
              <a:gd name="T89" fmla="*/ 584 h 1673"/>
              <a:gd name="T90" fmla="*/ 1367 w 1367"/>
              <a:gd name="T91" fmla="*/ 649 h 1673"/>
              <a:gd name="T92" fmla="*/ 1367 w 1367"/>
              <a:gd name="T93" fmla="*/ 682 h 1673"/>
              <a:gd name="T94" fmla="*/ 1361 w 1367"/>
              <a:gd name="T95" fmla="*/ 778 h 1673"/>
              <a:gd name="T96" fmla="*/ 1341 w 1367"/>
              <a:gd name="T97" fmla="*/ 867 h 1673"/>
              <a:gd name="T98" fmla="*/ 1312 w 1367"/>
              <a:gd name="T99" fmla="*/ 952 h 1673"/>
              <a:gd name="T100" fmla="*/ 1273 w 1367"/>
              <a:gd name="T101" fmla="*/ 1033 h 1673"/>
              <a:gd name="T102" fmla="*/ 1227 w 1367"/>
              <a:gd name="T103" fmla="*/ 1109 h 1673"/>
              <a:gd name="T104" fmla="*/ 1176 w 1367"/>
              <a:gd name="T105" fmla="*/ 1180 h 1673"/>
              <a:gd name="T106" fmla="*/ 1120 w 1367"/>
              <a:gd name="T107" fmla="*/ 1247 h 1673"/>
              <a:gd name="T108" fmla="*/ 1060 w 1367"/>
              <a:gd name="T109" fmla="*/ 1309 h 1673"/>
              <a:gd name="T110" fmla="*/ 941 w 1367"/>
              <a:gd name="T111" fmla="*/ 1423 h 1673"/>
              <a:gd name="T112" fmla="*/ 781 w 1367"/>
              <a:gd name="T113" fmla="*/ 1564 h 1673"/>
              <a:gd name="T114" fmla="*/ 722 w 1367"/>
              <a:gd name="T115" fmla="*/ 1622 h 1673"/>
              <a:gd name="T116" fmla="*/ 693 w 1367"/>
              <a:gd name="T117" fmla="*/ 1656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7" h="1673">
                <a:moveTo>
                  <a:pt x="684" y="1673"/>
                </a:moveTo>
                <a:lnTo>
                  <a:pt x="684" y="1673"/>
                </a:lnTo>
                <a:lnTo>
                  <a:pt x="675" y="1656"/>
                </a:lnTo>
                <a:lnTo>
                  <a:pt x="663" y="1640"/>
                </a:lnTo>
                <a:lnTo>
                  <a:pt x="648" y="1622"/>
                </a:lnTo>
                <a:lnTo>
                  <a:pt x="631" y="1603"/>
                </a:lnTo>
                <a:lnTo>
                  <a:pt x="590" y="1564"/>
                </a:lnTo>
                <a:lnTo>
                  <a:pt x="542" y="1520"/>
                </a:lnTo>
                <a:lnTo>
                  <a:pt x="431" y="1423"/>
                </a:lnTo>
                <a:lnTo>
                  <a:pt x="370" y="1368"/>
                </a:lnTo>
                <a:lnTo>
                  <a:pt x="310" y="1309"/>
                </a:lnTo>
                <a:lnTo>
                  <a:pt x="279" y="1279"/>
                </a:lnTo>
                <a:lnTo>
                  <a:pt x="249" y="1247"/>
                </a:lnTo>
                <a:lnTo>
                  <a:pt x="220" y="1213"/>
                </a:lnTo>
                <a:lnTo>
                  <a:pt x="191" y="1180"/>
                </a:lnTo>
                <a:lnTo>
                  <a:pt x="164" y="1145"/>
                </a:lnTo>
                <a:lnTo>
                  <a:pt x="138" y="1109"/>
                </a:lnTo>
                <a:lnTo>
                  <a:pt x="114" y="1071"/>
                </a:lnTo>
                <a:lnTo>
                  <a:pt x="93" y="1033"/>
                </a:lnTo>
                <a:lnTo>
                  <a:pt x="71" y="993"/>
                </a:lnTo>
                <a:lnTo>
                  <a:pt x="53" y="952"/>
                </a:lnTo>
                <a:lnTo>
                  <a:pt x="37" y="910"/>
                </a:lnTo>
                <a:lnTo>
                  <a:pt x="24" y="867"/>
                </a:lnTo>
                <a:lnTo>
                  <a:pt x="14" y="823"/>
                </a:lnTo>
                <a:lnTo>
                  <a:pt x="6" y="778"/>
                </a:lnTo>
                <a:lnTo>
                  <a:pt x="2" y="731"/>
                </a:lnTo>
                <a:lnTo>
                  <a:pt x="0" y="682"/>
                </a:lnTo>
                <a:lnTo>
                  <a:pt x="0" y="682"/>
                </a:lnTo>
                <a:lnTo>
                  <a:pt x="2" y="647"/>
                </a:lnTo>
                <a:lnTo>
                  <a:pt x="5" y="613"/>
                </a:lnTo>
                <a:lnTo>
                  <a:pt x="9" y="579"/>
                </a:lnTo>
                <a:lnTo>
                  <a:pt x="15" y="546"/>
                </a:lnTo>
                <a:lnTo>
                  <a:pt x="24" y="512"/>
                </a:lnTo>
                <a:lnTo>
                  <a:pt x="34" y="479"/>
                </a:lnTo>
                <a:lnTo>
                  <a:pt x="44" y="449"/>
                </a:lnTo>
                <a:lnTo>
                  <a:pt x="56" y="417"/>
                </a:lnTo>
                <a:lnTo>
                  <a:pt x="70" y="386"/>
                </a:lnTo>
                <a:lnTo>
                  <a:pt x="85" y="358"/>
                </a:lnTo>
                <a:lnTo>
                  <a:pt x="102" y="329"/>
                </a:lnTo>
                <a:lnTo>
                  <a:pt x="120" y="302"/>
                </a:lnTo>
                <a:lnTo>
                  <a:pt x="138" y="274"/>
                </a:lnTo>
                <a:lnTo>
                  <a:pt x="159" y="248"/>
                </a:lnTo>
                <a:lnTo>
                  <a:pt x="181" y="224"/>
                </a:lnTo>
                <a:lnTo>
                  <a:pt x="203" y="200"/>
                </a:lnTo>
                <a:lnTo>
                  <a:pt x="226" y="177"/>
                </a:lnTo>
                <a:lnTo>
                  <a:pt x="250" y="156"/>
                </a:lnTo>
                <a:lnTo>
                  <a:pt x="276" y="135"/>
                </a:lnTo>
                <a:lnTo>
                  <a:pt x="304" y="116"/>
                </a:lnTo>
                <a:lnTo>
                  <a:pt x="331" y="98"/>
                </a:lnTo>
                <a:lnTo>
                  <a:pt x="360" y="81"/>
                </a:lnTo>
                <a:lnTo>
                  <a:pt x="388" y="66"/>
                </a:lnTo>
                <a:lnTo>
                  <a:pt x="419" y="53"/>
                </a:lnTo>
                <a:lnTo>
                  <a:pt x="449" y="41"/>
                </a:lnTo>
                <a:lnTo>
                  <a:pt x="481" y="30"/>
                </a:lnTo>
                <a:lnTo>
                  <a:pt x="513" y="21"/>
                </a:lnTo>
                <a:lnTo>
                  <a:pt x="546" y="13"/>
                </a:lnTo>
                <a:lnTo>
                  <a:pt x="580" y="7"/>
                </a:lnTo>
                <a:lnTo>
                  <a:pt x="614" y="3"/>
                </a:lnTo>
                <a:lnTo>
                  <a:pt x="648" y="0"/>
                </a:lnTo>
                <a:lnTo>
                  <a:pt x="684" y="0"/>
                </a:lnTo>
                <a:lnTo>
                  <a:pt x="684" y="0"/>
                </a:lnTo>
                <a:lnTo>
                  <a:pt x="719" y="1"/>
                </a:lnTo>
                <a:lnTo>
                  <a:pt x="754" y="3"/>
                </a:lnTo>
                <a:lnTo>
                  <a:pt x="787" y="7"/>
                </a:lnTo>
                <a:lnTo>
                  <a:pt x="821" y="15"/>
                </a:lnTo>
                <a:lnTo>
                  <a:pt x="854" y="22"/>
                </a:lnTo>
                <a:lnTo>
                  <a:pt x="888" y="31"/>
                </a:lnTo>
                <a:lnTo>
                  <a:pt x="918" y="44"/>
                </a:lnTo>
                <a:lnTo>
                  <a:pt x="950" y="56"/>
                </a:lnTo>
                <a:lnTo>
                  <a:pt x="980" y="71"/>
                </a:lnTo>
                <a:lnTo>
                  <a:pt x="1009" y="86"/>
                </a:lnTo>
                <a:lnTo>
                  <a:pt x="1038" y="103"/>
                </a:lnTo>
                <a:lnTo>
                  <a:pt x="1065" y="122"/>
                </a:lnTo>
                <a:lnTo>
                  <a:pt x="1092" y="141"/>
                </a:lnTo>
                <a:lnTo>
                  <a:pt x="1118" y="162"/>
                </a:lnTo>
                <a:lnTo>
                  <a:pt x="1144" y="185"/>
                </a:lnTo>
                <a:lnTo>
                  <a:pt x="1167" y="207"/>
                </a:lnTo>
                <a:lnTo>
                  <a:pt x="1189" y="232"/>
                </a:lnTo>
                <a:lnTo>
                  <a:pt x="1211" y="257"/>
                </a:lnTo>
                <a:lnTo>
                  <a:pt x="1232" y="283"/>
                </a:lnTo>
                <a:lnTo>
                  <a:pt x="1250" y="311"/>
                </a:lnTo>
                <a:lnTo>
                  <a:pt x="1268" y="338"/>
                </a:lnTo>
                <a:lnTo>
                  <a:pt x="1285" y="367"/>
                </a:lnTo>
                <a:lnTo>
                  <a:pt x="1300" y="396"/>
                </a:lnTo>
                <a:lnTo>
                  <a:pt x="1314" y="426"/>
                </a:lnTo>
                <a:lnTo>
                  <a:pt x="1326" y="456"/>
                </a:lnTo>
                <a:lnTo>
                  <a:pt x="1337" y="488"/>
                </a:lnTo>
                <a:lnTo>
                  <a:pt x="1346" y="518"/>
                </a:lnTo>
                <a:lnTo>
                  <a:pt x="1353" y="552"/>
                </a:lnTo>
                <a:lnTo>
                  <a:pt x="1359" y="584"/>
                </a:lnTo>
                <a:lnTo>
                  <a:pt x="1364" y="617"/>
                </a:lnTo>
                <a:lnTo>
                  <a:pt x="1367" y="649"/>
                </a:lnTo>
                <a:lnTo>
                  <a:pt x="1367" y="682"/>
                </a:lnTo>
                <a:lnTo>
                  <a:pt x="1367" y="682"/>
                </a:lnTo>
                <a:lnTo>
                  <a:pt x="1365" y="731"/>
                </a:lnTo>
                <a:lnTo>
                  <a:pt x="1361" y="778"/>
                </a:lnTo>
                <a:lnTo>
                  <a:pt x="1352" y="823"/>
                </a:lnTo>
                <a:lnTo>
                  <a:pt x="1341" y="867"/>
                </a:lnTo>
                <a:lnTo>
                  <a:pt x="1327" y="910"/>
                </a:lnTo>
                <a:lnTo>
                  <a:pt x="1312" y="952"/>
                </a:lnTo>
                <a:lnTo>
                  <a:pt x="1294" y="993"/>
                </a:lnTo>
                <a:lnTo>
                  <a:pt x="1273" y="1033"/>
                </a:lnTo>
                <a:lnTo>
                  <a:pt x="1252" y="1071"/>
                </a:lnTo>
                <a:lnTo>
                  <a:pt x="1227" y="1109"/>
                </a:lnTo>
                <a:lnTo>
                  <a:pt x="1202" y="1145"/>
                </a:lnTo>
                <a:lnTo>
                  <a:pt x="1176" y="1180"/>
                </a:lnTo>
                <a:lnTo>
                  <a:pt x="1148" y="1213"/>
                </a:lnTo>
                <a:lnTo>
                  <a:pt x="1120" y="1247"/>
                </a:lnTo>
                <a:lnTo>
                  <a:pt x="1091" y="1279"/>
                </a:lnTo>
                <a:lnTo>
                  <a:pt x="1060" y="1309"/>
                </a:lnTo>
                <a:lnTo>
                  <a:pt x="1001" y="1368"/>
                </a:lnTo>
                <a:lnTo>
                  <a:pt x="941" y="1423"/>
                </a:lnTo>
                <a:lnTo>
                  <a:pt x="830" y="1520"/>
                </a:lnTo>
                <a:lnTo>
                  <a:pt x="781" y="1564"/>
                </a:lnTo>
                <a:lnTo>
                  <a:pt x="740" y="1603"/>
                </a:lnTo>
                <a:lnTo>
                  <a:pt x="722" y="1622"/>
                </a:lnTo>
                <a:lnTo>
                  <a:pt x="707" y="1640"/>
                </a:lnTo>
                <a:lnTo>
                  <a:pt x="693" y="1656"/>
                </a:lnTo>
                <a:lnTo>
                  <a:pt x="684" y="1673"/>
                </a:lnTo>
                <a:close/>
              </a:path>
            </a:pathLst>
          </a:custGeom>
          <a:solidFill>
            <a:srgbClr val="AED30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2576513" y="2417763"/>
            <a:ext cx="2170113" cy="2655888"/>
          </a:xfrm>
          <a:custGeom>
            <a:avLst/>
            <a:gdLst>
              <a:gd name="T0" fmla="*/ 684 w 1367"/>
              <a:gd name="T1" fmla="*/ 1673 h 1673"/>
              <a:gd name="T2" fmla="*/ 663 w 1367"/>
              <a:gd name="T3" fmla="*/ 1640 h 1673"/>
              <a:gd name="T4" fmla="*/ 631 w 1367"/>
              <a:gd name="T5" fmla="*/ 1603 h 1673"/>
              <a:gd name="T6" fmla="*/ 542 w 1367"/>
              <a:gd name="T7" fmla="*/ 1520 h 1673"/>
              <a:gd name="T8" fmla="*/ 370 w 1367"/>
              <a:gd name="T9" fmla="*/ 1368 h 1673"/>
              <a:gd name="T10" fmla="*/ 279 w 1367"/>
              <a:gd name="T11" fmla="*/ 1279 h 1673"/>
              <a:gd name="T12" fmla="*/ 220 w 1367"/>
              <a:gd name="T13" fmla="*/ 1213 h 1673"/>
              <a:gd name="T14" fmla="*/ 164 w 1367"/>
              <a:gd name="T15" fmla="*/ 1145 h 1673"/>
              <a:gd name="T16" fmla="*/ 114 w 1367"/>
              <a:gd name="T17" fmla="*/ 1071 h 1673"/>
              <a:gd name="T18" fmla="*/ 71 w 1367"/>
              <a:gd name="T19" fmla="*/ 993 h 1673"/>
              <a:gd name="T20" fmla="*/ 37 w 1367"/>
              <a:gd name="T21" fmla="*/ 910 h 1673"/>
              <a:gd name="T22" fmla="*/ 14 w 1367"/>
              <a:gd name="T23" fmla="*/ 823 h 1673"/>
              <a:gd name="T24" fmla="*/ 2 w 1367"/>
              <a:gd name="T25" fmla="*/ 731 h 1673"/>
              <a:gd name="T26" fmla="*/ 0 w 1367"/>
              <a:gd name="T27" fmla="*/ 682 h 1673"/>
              <a:gd name="T28" fmla="*/ 5 w 1367"/>
              <a:gd name="T29" fmla="*/ 613 h 1673"/>
              <a:gd name="T30" fmla="*/ 15 w 1367"/>
              <a:gd name="T31" fmla="*/ 546 h 1673"/>
              <a:gd name="T32" fmla="*/ 34 w 1367"/>
              <a:gd name="T33" fmla="*/ 479 h 1673"/>
              <a:gd name="T34" fmla="*/ 56 w 1367"/>
              <a:gd name="T35" fmla="*/ 417 h 1673"/>
              <a:gd name="T36" fmla="*/ 85 w 1367"/>
              <a:gd name="T37" fmla="*/ 358 h 1673"/>
              <a:gd name="T38" fmla="*/ 120 w 1367"/>
              <a:gd name="T39" fmla="*/ 302 h 1673"/>
              <a:gd name="T40" fmla="*/ 159 w 1367"/>
              <a:gd name="T41" fmla="*/ 248 h 1673"/>
              <a:gd name="T42" fmla="*/ 203 w 1367"/>
              <a:gd name="T43" fmla="*/ 200 h 1673"/>
              <a:gd name="T44" fmla="*/ 250 w 1367"/>
              <a:gd name="T45" fmla="*/ 156 h 1673"/>
              <a:gd name="T46" fmla="*/ 304 w 1367"/>
              <a:gd name="T47" fmla="*/ 116 h 1673"/>
              <a:gd name="T48" fmla="*/ 360 w 1367"/>
              <a:gd name="T49" fmla="*/ 81 h 1673"/>
              <a:gd name="T50" fmla="*/ 419 w 1367"/>
              <a:gd name="T51" fmla="*/ 53 h 1673"/>
              <a:gd name="T52" fmla="*/ 481 w 1367"/>
              <a:gd name="T53" fmla="*/ 30 h 1673"/>
              <a:gd name="T54" fmla="*/ 546 w 1367"/>
              <a:gd name="T55" fmla="*/ 13 h 1673"/>
              <a:gd name="T56" fmla="*/ 614 w 1367"/>
              <a:gd name="T57" fmla="*/ 3 h 1673"/>
              <a:gd name="T58" fmla="*/ 684 w 1367"/>
              <a:gd name="T59" fmla="*/ 0 h 1673"/>
              <a:gd name="T60" fmla="*/ 719 w 1367"/>
              <a:gd name="T61" fmla="*/ 1 h 1673"/>
              <a:gd name="T62" fmla="*/ 787 w 1367"/>
              <a:gd name="T63" fmla="*/ 7 h 1673"/>
              <a:gd name="T64" fmla="*/ 854 w 1367"/>
              <a:gd name="T65" fmla="*/ 22 h 1673"/>
              <a:gd name="T66" fmla="*/ 918 w 1367"/>
              <a:gd name="T67" fmla="*/ 44 h 1673"/>
              <a:gd name="T68" fmla="*/ 980 w 1367"/>
              <a:gd name="T69" fmla="*/ 71 h 1673"/>
              <a:gd name="T70" fmla="*/ 1038 w 1367"/>
              <a:gd name="T71" fmla="*/ 103 h 1673"/>
              <a:gd name="T72" fmla="*/ 1092 w 1367"/>
              <a:gd name="T73" fmla="*/ 141 h 1673"/>
              <a:gd name="T74" fmla="*/ 1144 w 1367"/>
              <a:gd name="T75" fmla="*/ 185 h 1673"/>
              <a:gd name="T76" fmla="*/ 1189 w 1367"/>
              <a:gd name="T77" fmla="*/ 232 h 1673"/>
              <a:gd name="T78" fmla="*/ 1232 w 1367"/>
              <a:gd name="T79" fmla="*/ 283 h 1673"/>
              <a:gd name="T80" fmla="*/ 1268 w 1367"/>
              <a:gd name="T81" fmla="*/ 338 h 1673"/>
              <a:gd name="T82" fmla="*/ 1300 w 1367"/>
              <a:gd name="T83" fmla="*/ 396 h 1673"/>
              <a:gd name="T84" fmla="*/ 1326 w 1367"/>
              <a:gd name="T85" fmla="*/ 456 h 1673"/>
              <a:gd name="T86" fmla="*/ 1346 w 1367"/>
              <a:gd name="T87" fmla="*/ 518 h 1673"/>
              <a:gd name="T88" fmla="*/ 1359 w 1367"/>
              <a:gd name="T89" fmla="*/ 584 h 1673"/>
              <a:gd name="T90" fmla="*/ 1367 w 1367"/>
              <a:gd name="T91" fmla="*/ 649 h 1673"/>
              <a:gd name="T92" fmla="*/ 1367 w 1367"/>
              <a:gd name="T93" fmla="*/ 682 h 1673"/>
              <a:gd name="T94" fmla="*/ 1361 w 1367"/>
              <a:gd name="T95" fmla="*/ 778 h 1673"/>
              <a:gd name="T96" fmla="*/ 1341 w 1367"/>
              <a:gd name="T97" fmla="*/ 867 h 1673"/>
              <a:gd name="T98" fmla="*/ 1312 w 1367"/>
              <a:gd name="T99" fmla="*/ 952 h 1673"/>
              <a:gd name="T100" fmla="*/ 1273 w 1367"/>
              <a:gd name="T101" fmla="*/ 1033 h 1673"/>
              <a:gd name="T102" fmla="*/ 1227 w 1367"/>
              <a:gd name="T103" fmla="*/ 1109 h 1673"/>
              <a:gd name="T104" fmla="*/ 1176 w 1367"/>
              <a:gd name="T105" fmla="*/ 1180 h 1673"/>
              <a:gd name="T106" fmla="*/ 1120 w 1367"/>
              <a:gd name="T107" fmla="*/ 1247 h 1673"/>
              <a:gd name="T108" fmla="*/ 1060 w 1367"/>
              <a:gd name="T109" fmla="*/ 1309 h 1673"/>
              <a:gd name="T110" fmla="*/ 941 w 1367"/>
              <a:gd name="T111" fmla="*/ 1423 h 1673"/>
              <a:gd name="T112" fmla="*/ 781 w 1367"/>
              <a:gd name="T113" fmla="*/ 1564 h 1673"/>
              <a:gd name="T114" fmla="*/ 722 w 1367"/>
              <a:gd name="T115" fmla="*/ 1622 h 1673"/>
              <a:gd name="T116" fmla="*/ 693 w 1367"/>
              <a:gd name="T117" fmla="*/ 1656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7" h="1673">
                <a:moveTo>
                  <a:pt x="684" y="1673"/>
                </a:moveTo>
                <a:lnTo>
                  <a:pt x="684" y="1673"/>
                </a:lnTo>
                <a:lnTo>
                  <a:pt x="675" y="1656"/>
                </a:lnTo>
                <a:lnTo>
                  <a:pt x="663" y="1640"/>
                </a:lnTo>
                <a:lnTo>
                  <a:pt x="648" y="1622"/>
                </a:lnTo>
                <a:lnTo>
                  <a:pt x="631" y="1603"/>
                </a:lnTo>
                <a:lnTo>
                  <a:pt x="590" y="1564"/>
                </a:lnTo>
                <a:lnTo>
                  <a:pt x="542" y="1520"/>
                </a:lnTo>
                <a:lnTo>
                  <a:pt x="431" y="1423"/>
                </a:lnTo>
                <a:lnTo>
                  <a:pt x="370" y="1368"/>
                </a:lnTo>
                <a:lnTo>
                  <a:pt x="310" y="1309"/>
                </a:lnTo>
                <a:lnTo>
                  <a:pt x="279" y="1279"/>
                </a:lnTo>
                <a:lnTo>
                  <a:pt x="249" y="1247"/>
                </a:lnTo>
                <a:lnTo>
                  <a:pt x="220" y="1213"/>
                </a:lnTo>
                <a:lnTo>
                  <a:pt x="191" y="1180"/>
                </a:lnTo>
                <a:lnTo>
                  <a:pt x="164" y="1145"/>
                </a:lnTo>
                <a:lnTo>
                  <a:pt x="138" y="1109"/>
                </a:lnTo>
                <a:lnTo>
                  <a:pt x="114" y="1071"/>
                </a:lnTo>
                <a:lnTo>
                  <a:pt x="93" y="1033"/>
                </a:lnTo>
                <a:lnTo>
                  <a:pt x="71" y="993"/>
                </a:lnTo>
                <a:lnTo>
                  <a:pt x="53" y="952"/>
                </a:lnTo>
                <a:lnTo>
                  <a:pt x="37" y="910"/>
                </a:lnTo>
                <a:lnTo>
                  <a:pt x="24" y="867"/>
                </a:lnTo>
                <a:lnTo>
                  <a:pt x="14" y="823"/>
                </a:lnTo>
                <a:lnTo>
                  <a:pt x="6" y="778"/>
                </a:lnTo>
                <a:lnTo>
                  <a:pt x="2" y="731"/>
                </a:lnTo>
                <a:lnTo>
                  <a:pt x="0" y="682"/>
                </a:lnTo>
                <a:lnTo>
                  <a:pt x="0" y="682"/>
                </a:lnTo>
                <a:lnTo>
                  <a:pt x="2" y="647"/>
                </a:lnTo>
                <a:lnTo>
                  <a:pt x="5" y="613"/>
                </a:lnTo>
                <a:lnTo>
                  <a:pt x="9" y="579"/>
                </a:lnTo>
                <a:lnTo>
                  <a:pt x="15" y="546"/>
                </a:lnTo>
                <a:lnTo>
                  <a:pt x="24" y="512"/>
                </a:lnTo>
                <a:lnTo>
                  <a:pt x="34" y="479"/>
                </a:lnTo>
                <a:lnTo>
                  <a:pt x="44" y="449"/>
                </a:lnTo>
                <a:lnTo>
                  <a:pt x="56" y="417"/>
                </a:lnTo>
                <a:lnTo>
                  <a:pt x="70" y="386"/>
                </a:lnTo>
                <a:lnTo>
                  <a:pt x="85" y="358"/>
                </a:lnTo>
                <a:lnTo>
                  <a:pt x="102" y="329"/>
                </a:lnTo>
                <a:lnTo>
                  <a:pt x="120" y="302"/>
                </a:lnTo>
                <a:lnTo>
                  <a:pt x="138" y="274"/>
                </a:lnTo>
                <a:lnTo>
                  <a:pt x="159" y="248"/>
                </a:lnTo>
                <a:lnTo>
                  <a:pt x="181" y="224"/>
                </a:lnTo>
                <a:lnTo>
                  <a:pt x="203" y="200"/>
                </a:lnTo>
                <a:lnTo>
                  <a:pt x="226" y="177"/>
                </a:lnTo>
                <a:lnTo>
                  <a:pt x="250" y="156"/>
                </a:lnTo>
                <a:lnTo>
                  <a:pt x="276" y="135"/>
                </a:lnTo>
                <a:lnTo>
                  <a:pt x="304" y="116"/>
                </a:lnTo>
                <a:lnTo>
                  <a:pt x="331" y="98"/>
                </a:lnTo>
                <a:lnTo>
                  <a:pt x="360" y="81"/>
                </a:lnTo>
                <a:lnTo>
                  <a:pt x="388" y="66"/>
                </a:lnTo>
                <a:lnTo>
                  <a:pt x="419" y="53"/>
                </a:lnTo>
                <a:lnTo>
                  <a:pt x="449" y="41"/>
                </a:lnTo>
                <a:lnTo>
                  <a:pt x="481" y="30"/>
                </a:lnTo>
                <a:lnTo>
                  <a:pt x="513" y="21"/>
                </a:lnTo>
                <a:lnTo>
                  <a:pt x="546" y="13"/>
                </a:lnTo>
                <a:lnTo>
                  <a:pt x="580" y="7"/>
                </a:lnTo>
                <a:lnTo>
                  <a:pt x="614" y="3"/>
                </a:lnTo>
                <a:lnTo>
                  <a:pt x="648" y="0"/>
                </a:lnTo>
                <a:lnTo>
                  <a:pt x="684" y="0"/>
                </a:lnTo>
                <a:lnTo>
                  <a:pt x="684" y="0"/>
                </a:lnTo>
                <a:lnTo>
                  <a:pt x="719" y="1"/>
                </a:lnTo>
                <a:lnTo>
                  <a:pt x="754" y="3"/>
                </a:lnTo>
                <a:lnTo>
                  <a:pt x="787" y="7"/>
                </a:lnTo>
                <a:lnTo>
                  <a:pt x="821" y="15"/>
                </a:lnTo>
                <a:lnTo>
                  <a:pt x="854" y="22"/>
                </a:lnTo>
                <a:lnTo>
                  <a:pt x="888" y="31"/>
                </a:lnTo>
                <a:lnTo>
                  <a:pt x="918" y="44"/>
                </a:lnTo>
                <a:lnTo>
                  <a:pt x="950" y="56"/>
                </a:lnTo>
                <a:lnTo>
                  <a:pt x="980" y="71"/>
                </a:lnTo>
                <a:lnTo>
                  <a:pt x="1009" y="86"/>
                </a:lnTo>
                <a:lnTo>
                  <a:pt x="1038" y="103"/>
                </a:lnTo>
                <a:lnTo>
                  <a:pt x="1065" y="122"/>
                </a:lnTo>
                <a:lnTo>
                  <a:pt x="1092" y="141"/>
                </a:lnTo>
                <a:lnTo>
                  <a:pt x="1118" y="162"/>
                </a:lnTo>
                <a:lnTo>
                  <a:pt x="1144" y="185"/>
                </a:lnTo>
                <a:lnTo>
                  <a:pt x="1167" y="207"/>
                </a:lnTo>
                <a:lnTo>
                  <a:pt x="1189" y="232"/>
                </a:lnTo>
                <a:lnTo>
                  <a:pt x="1211" y="257"/>
                </a:lnTo>
                <a:lnTo>
                  <a:pt x="1232" y="283"/>
                </a:lnTo>
                <a:lnTo>
                  <a:pt x="1250" y="311"/>
                </a:lnTo>
                <a:lnTo>
                  <a:pt x="1268" y="338"/>
                </a:lnTo>
                <a:lnTo>
                  <a:pt x="1285" y="367"/>
                </a:lnTo>
                <a:lnTo>
                  <a:pt x="1300" y="396"/>
                </a:lnTo>
                <a:lnTo>
                  <a:pt x="1314" y="426"/>
                </a:lnTo>
                <a:lnTo>
                  <a:pt x="1326" y="456"/>
                </a:lnTo>
                <a:lnTo>
                  <a:pt x="1337" y="488"/>
                </a:lnTo>
                <a:lnTo>
                  <a:pt x="1346" y="518"/>
                </a:lnTo>
                <a:lnTo>
                  <a:pt x="1353" y="552"/>
                </a:lnTo>
                <a:lnTo>
                  <a:pt x="1359" y="584"/>
                </a:lnTo>
                <a:lnTo>
                  <a:pt x="1364" y="617"/>
                </a:lnTo>
                <a:lnTo>
                  <a:pt x="1367" y="649"/>
                </a:lnTo>
                <a:lnTo>
                  <a:pt x="1367" y="682"/>
                </a:lnTo>
                <a:lnTo>
                  <a:pt x="1367" y="682"/>
                </a:lnTo>
                <a:lnTo>
                  <a:pt x="1365" y="731"/>
                </a:lnTo>
                <a:lnTo>
                  <a:pt x="1361" y="778"/>
                </a:lnTo>
                <a:lnTo>
                  <a:pt x="1352" y="823"/>
                </a:lnTo>
                <a:lnTo>
                  <a:pt x="1341" y="867"/>
                </a:lnTo>
                <a:lnTo>
                  <a:pt x="1327" y="910"/>
                </a:lnTo>
                <a:lnTo>
                  <a:pt x="1312" y="952"/>
                </a:lnTo>
                <a:lnTo>
                  <a:pt x="1294" y="993"/>
                </a:lnTo>
                <a:lnTo>
                  <a:pt x="1273" y="1033"/>
                </a:lnTo>
                <a:lnTo>
                  <a:pt x="1252" y="1071"/>
                </a:lnTo>
                <a:lnTo>
                  <a:pt x="1227" y="1109"/>
                </a:lnTo>
                <a:lnTo>
                  <a:pt x="1202" y="1145"/>
                </a:lnTo>
                <a:lnTo>
                  <a:pt x="1176" y="1180"/>
                </a:lnTo>
                <a:lnTo>
                  <a:pt x="1148" y="1213"/>
                </a:lnTo>
                <a:lnTo>
                  <a:pt x="1120" y="1247"/>
                </a:lnTo>
                <a:lnTo>
                  <a:pt x="1091" y="1279"/>
                </a:lnTo>
                <a:lnTo>
                  <a:pt x="1060" y="1309"/>
                </a:lnTo>
                <a:lnTo>
                  <a:pt x="1001" y="1368"/>
                </a:lnTo>
                <a:lnTo>
                  <a:pt x="941" y="1423"/>
                </a:lnTo>
                <a:lnTo>
                  <a:pt x="830" y="1520"/>
                </a:lnTo>
                <a:lnTo>
                  <a:pt x="781" y="1564"/>
                </a:lnTo>
                <a:lnTo>
                  <a:pt x="740" y="1603"/>
                </a:lnTo>
                <a:lnTo>
                  <a:pt x="722" y="1622"/>
                </a:lnTo>
                <a:lnTo>
                  <a:pt x="707" y="1640"/>
                </a:lnTo>
                <a:lnTo>
                  <a:pt x="693" y="1656"/>
                </a:lnTo>
                <a:lnTo>
                  <a:pt x="684" y="1673"/>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4830763" y="1184275"/>
            <a:ext cx="857250" cy="1049338"/>
          </a:xfrm>
          <a:custGeom>
            <a:avLst/>
            <a:gdLst>
              <a:gd name="T0" fmla="*/ 270 w 540"/>
              <a:gd name="T1" fmla="*/ 661 h 661"/>
              <a:gd name="T2" fmla="*/ 249 w 540"/>
              <a:gd name="T3" fmla="*/ 634 h 661"/>
              <a:gd name="T4" fmla="*/ 214 w 540"/>
              <a:gd name="T5" fmla="*/ 602 h 661"/>
              <a:gd name="T6" fmla="*/ 146 w 540"/>
              <a:gd name="T7" fmla="*/ 541 h 661"/>
              <a:gd name="T8" fmla="*/ 99 w 540"/>
              <a:gd name="T9" fmla="*/ 493 h 661"/>
              <a:gd name="T10" fmla="*/ 55 w 540"/>
              <a:gd name="T11" fmla="*/ 438 h 661"/>
              <a:gd name="T12" fmla="*/ 27 w 540"/>
              <a:gd name="T13" fmla="*/ 393 h 661"/>
              <a:gd name="T14" fmla="*/ 14 w 540"/>
              <a:gd name="T15" fmla="*/ 361 h 661"/>
              <a:gd name="T16" fmla="*/ 4 w 540"/>
              <a:gd name="T17" fmla="*/ 326 h 661"/>
              <a:gd name="T18" fmla="*/ 0 w 540"/>
              <a:gd name="T19" fmla="*/ 290 h 661"/>
              <a:gd name="T20" fmla="*/ 0 w 540"/>
              <a:gd name="T21" fmla="*/ 270 h 661"/>
              <a:gd name="T22" fmla="*/ 6 w 540"/>
              <a:gd name="T23" fmla="*/ 215 h 661"/>
              <a:gd name="T24" fmla="*/ 23 w 540"/>
              <a:gd name="T25" fmla="*/ 165 h 661"/>
              <a:gd name="T26" fmla="*/ 47 w 540"/>
              <a:gd name="T27" fmla="*/ 120 h 661"/>
              <a:gd name="T28" fmla="*/ 80 w 540"/>
              <a:gd name="T29" fmla="*/ 79 h 661"/>
              <a:gd name="T30" fmla="*/ 120 w 540"/>
              <a:gd name="T31" fmla="*/ 45 h 661"/>
              <a:gd name="T32" fmla="*/ 165 w 540"/>
              <a:gd name="T33" fmla="*/ 21 h 661"/>
              <a:gd name="T34" fmla="*/ 215 w 540"/>
              <a:gd name="T35" fmla="*/ 6 h 661"/>
              <a:gd name="T36" fmla="*/ 270 w 540"/>
              <a:gd name="T37" fmla="*/ 0 h 661"/>
              <a:gd name="T38" fmla="*/ 297 w 540"/>
              <a:gd name="T39" fmla="*/ 1 h 661"/>
              <a:gd name="T40" fmla="*/ 350 w 540"/>
              <a:gd name="T41" fmla="*/ 13 h 661"/>
              <a:gd name="T42" fmla="*/ 399 w 540"/>
              <a:gd name="T43" fmla="*/ 35 h 661"/>
              <a:gd name="T44" fmla="*/ 443 w 540"/>
              <a:gd name="T45" fmla="*/ 65 h 661"/>
              <a:gd name="T46" fmla="*/ 479 w 540"/>
              <a:gd name="T47" fmla="*/ 101 h 661"/>
              <a:gd name="T48" fmla="*/ 508 w 540"/>
              <a:gd name="T49" fmla="*/ 145 h 661"/>
              <a:gd name="T50" fmla="*/ 528 w 540"/>
              <a:gd name="T51" fmla="*/ 192 h 661"/>
              <a:gd name="T52" fmla="*/ 540 w 540"/>
              <a:gd name="T53" fmla="*/ 244 h 661"/>
              <a:gd name="T54" fmla="*/ 540 w 540"/>
              <a:gd name="T55" fmla="*/ 270 h 661"/>
              <a:gd name="T56" fmla="*/ 538 w 540"/>
              <a:gd name="T57" fmla="*/ 308 h 661"/>
              <a:gd name="T58" fmla="*/ 531 w 540"/>
              <a:gd name="T59" fmla="*/ 344 h 661"/>
              <a:gd name="T60" fmla="*/ 519 w 540"/>
              <a:gd name="T61" fmla="*/ 378 h 661"/>
              <a:gd name="T62" fmla="*/ 504 w 540"/>
              <a:gd name="T63" fmla="*/ 409 h 661"/>
              <a:gd name="T64" fmla="*/ 464 w 540"/>
              <a:gd name="T65" fmla="*/ 467 h 661"/>
              <a:gd name="T66" fmla="*/ 419 w 540"/>
              <a:gd name="T67" fmla="*/ 519 h 661"/>
              <a:gd name="T68" fmla="*/ 372 w 540"/>
              <a:gd name="T69" fmla="*/ 563 h 661"/>
              <a:gd name="T70" fmla="*/ 309 w 540"/>
              <a:gd name="T71" fmla="*/ 619 h 661"/>
              <a:gd name="T72" fmla="*/ 279 w 540"/>
              <a:gd name="T73" fmla="*/ 64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0" h="661">
                <a:moveTo>
                  <a:pt x="270" y="661"/>
                </a:moveTo>
                <a:lnTo>
                  <a:pt x="270" y="661"/>
                </a:lnTo>
                <a:lnTo>
                  <a:pt x="262" y="649"/>
                </a:lnTo>
                <a:lnTo>
                  <a:pt x="249" y="634"/>
                </a:lnTo>
                <a:lnTo>
                  <a:pt x="234" y="619"/>
                </a:lnTo>
                <a:lnTo>
                  <a:pt x="214" y="602"/>
                </a:lnTo>
                <a:lnTo>
                  <a:pt x="170" y="563"/>
                </a:lnTo>
                <a:lnTo>
                  <a:pt x="146" y="541"/>
                </a:lnTo>
                <a:lnTo>
                  <a:pt x="121" y="519"/>
                </a:lnTo>
                <a:lnTo>
                  <a:pt x="99" y="493"/>
                </a:lnTo>
                <a:lnTo>
                  <a:pt x="76" y="467"/>
                </a:lnTo>
                <a:lnTo>
                  <a:pt x="55" y="438"/>
                </a:lnTo>
                <a:lnTo>
                  <a:pt x="36" y="409"/>
                </a:lnTo>
                <a:lnTo>
                  <a:pt x="27" y="393"/>
                </a:lnTo>
                <a:lnTo>
                  <a:pt x="21" y="378"/>
                </a:lnTo>
                <a:lnTo>
                  <a:pt x="14" y="361"/>
                </a:lnTo>
                <a:lnTo>
                  <a:pt x="9" y="344"/>
                </a:lnTo>
                <a:lnTo>
                  <a:pt x="4" y="326"/>
                </a:lnTo>
                <a:lnTo>
                  <a:pt x="1" y="308"/>
                </a:lnTo>
                <a:lnTo>
                  <a:pt x="0" y="290"/>
                </a:lnTo>
                <a:lnTo>
                  <a:pt x="0" y="270"/>
                </a:lnTo>
                <a:lnTo>
                  <a:pt x="0" y="270"/>
                </a:lnTo>
                <a:lnTo>
                  <a:pt x="1" y="242"/>
                </a:lnTo>
                <a:lnTo>
                  <a:pt x="6" y="215"/>
                </a:lnTo>
                <a:lnTo>
                  <a:pt x="12" y="189"/>
                </a:lnTo>
                <a:lnTo>
                  <a:pt x="23" y="165"/>
                </a:lnTo>
                <a:lnTo>
                  <a:pt x="33" y="141"/>
                </a:lnTo>
                <a:lnTo>
                  <a:pt x="47" y="120"/>
                </a:lnTo>
                <a:lnTo>
                  <a:pt x="62" y="98"/>
                </a:lnTo>
                <a:lnTo>
                  <a:pt x="80" y="79"/>
                </a:lnTo>
                <a:lnTo>
                  <a:pt x="99" y="62"/>
                </a:lnTo>
                <a:lnTo>
                  <a:pt x="120" y="45"/>
                </a:lnTo>
                <a:lnTo>
                  <a:pt x="141" y="33"/>
                </a:lnTo>
                <a:lnTo>
                  <a:pt x="165" y="21"/>
                </a:lnTo>
                <a:lnTo>
                  <a:pt x="190" y="12"/>
                </a:lnTo>
                <a:lnTo>
                  <a:pt x="215" y="6"/>
                </a:lnTo>
                <a:lnTo>
                  <a:pt x="243" y="1"/>
                </a:lnTo>
                <a:lnTo>
                  <a:pt x="270" y="0"/>
                </a:lnTo>
                <a:lnTo>
                  <a:pt x="270" y="0"/>
                </a:lnTo>
                <a:lnTo>
                  <a:pt x="297" y="1"/>
                </a:lnTo>
                <a:lnTo>
                  <a:pt x="325" y="6"/>
                </a:lnTo>
                <a:lnTo>
                  <a:pt x="350" y="13"/>
                </a:lnTo>
                <a:lnTo>
                  <a:pt x="376" y="22"/>
                </a:lnTo>
                <a:lnTo>
                  <a:pt x="399" y="35"/>
                </a:lnTo>
                <a:lnTo>
                  <a:pt x="422" y="48"/>
                </a:lnTo>
                <a:lnTo>
                  <a:pt x="443" y="65"/>
                </a:lnTo>
                <a:lnTo>
                  <a:pt x="461" y="82"/>
                </a:lnTo>
                <a:lnTo>
                  <a:pt x="479" y="101"/>
                </a:lnTo>
                <a:lnTo>
                  <a:pt x="494" y="123"/>
                </a:lnTo>
                <a:lnTo>
                  <a:pt x="508" y="145"/>
                </a:lnTo>
                <a:lnTo>
                  <a:pt x="519" y="168"/>
                </a:lnTo>
                <a:lnTo>
                  <a:pt x="528" y="192"/>
                </a:lnTo>
                <a:lnTo>
                  <a:pt x="535" y="218"/>
                </a:lnTo>
                <a:lnTo>
                  <a:pt x="540" y="244"/>
                </a:lnTo>
                <a:lnTo>
                  <a:pt x="540" y="270"/>
                </a:lnTo>
                <a:lnTo>
                  <a:pt x="540" y="270"/>
                </a:lnTo>
                <a:lnTo>
                  <a:pt x="540" y="290"/>
                </a:lnTo>
                <a:lnTo>
                  <a:pt x="538" y="308"/>
                </a:lnTo>
                <a:lnTo>
                  <a:pt x="535" y="326"/>
                </a:lnTo>
                <a:lnTo>
                  <a:pt x="531" y="344"/>
                </a:lnTo>
                <a:lnTo>
                  <a:pt x="525" y="361"/>
                </a:lnTo>
                <a:lnTo>
                  <a:pt x="519" y="378"/>
                </a:lnTo>
                <a:lnTo>
                  <a:pt x="511" y="393"/>
                </a:lnTo>
                <a:lnTo>
                  <a:pt x="504" y="409"/>
                </a:lnTo>
                <a:lnTo>
                  <a:pt x="485" y="438"/>
                </a:lnTo>
                <a:lnTo>
                  <a:pt x="464" y="467"/>
                </a:lnTo>
                <a:lnTo>
                  <a:pt x="443" y="493"/>
                </a:lnTo>
                <a:lnTo>
                  <a:pt x="419" y="519"/>
                </a:lnTo>
                <a:lnTo>
                  <a:pt x="396" y="541"/>
                </a:lnTo>
                <a:lnTo>
                  <a:pt x="372" y="563"/>
                </a:lnTo>
                <a:lnTo>
                  <a:pt x="328" y="602"/>
                </a:lnTo>
                <a:lnTo>
                  <a:pt x="309" y="619"/>
                </a:lnTo>
                <a:lnTo>
                  <a:pt x="293" y="634"/>
                </a:lnTo>
                <a:lnTo>
                  <a:pt x="279" y="649"/>
                </a:lnTo>
                <a:lnTo>
                  <a:pt x="270" y="661"/>
                </a:lnTo>
                <a:close/>
              </a:path>
            </a:pathLst>
          </a:custGeom>
          <a:solidFill>
            <a:srgbClr val="AED30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4830763" y="1184275"/>
            <a:ext cx="857250" cy="1049338"/>
          </a:xfrm>
          <a:custGeom>
            <a:avLst/>
            <a:gdLst>
              <a:gd name="T0" fmla="*/ 270 w 540"/>
              <a:gd name="T1" fmla="*/ 661 h 661"/>
              <a:gd name="T2" fmla="*/ 249 w 540"/>
              <a:gd name="T3" fmla="*/ 634 h 661"/>
              <a:gd name="T4" fmla="*/ 214 w 540"/>
              <a:gd name="T5" fmla="*/ 602 h 661"/>
              <a:gd name="T6" fmla="*/ 146 w 540"/>
              <a:gd name="T7" fmla="*/ 541 h 661"/>
              <a:gd name="T8" fmla="*/ 99 w 540"/>
              <a:gd name="T9" fmla="*/ 493 h 661"/>
              <a:gd name="T10" fmla="*/ 55 w 540"/>
              <a:gd name="T11" fmla="*/ 438 h 661"/>
              <a:gd name="T12" fmla="*/ 27 w 540"/>
              <a:gd name="T13" fmla="*/ 393 h 661"/>
              <a:gd name="T14" fmla="*/ 14 w 540"/>
              <a:gd name="T15" fmla="*/ 361 h 661"/>
              <a:gd name="T16" fmla="*/ 4 w 540"/>
              <a:gd name="T17" fmla="*/ 326 h 661"/>
              <a:gd name="T18" fmla="*/ 0 w 540"/>
              <a:gd name="T19" fmla="*/ 290 h 661"/>
              <a:gd name="T20" fmla="*/ 0 w 540"/>
              <a:gd name="T21" fmla="*/ 270 h 661"/>
              <a:gd name="T22" fmla="*/ 6 w 540"/>
              <a:gd name="T23" fmla="*/ 215 h 661"/>
              <a:gd name="T24" fmla="*/ 23 w 540"/>
              <a:gd name="T25" fmla="*/ 165 h 661"/>
              <a:gd name="T26" fmla="*/ 47 w 540"/>
              <a:gd name="T27" fmla="*/ 120 h 661"/>
              <a:gd name="T28" fmla="*/ 80 w 540"/>
              <a:gd name="T29" fmla="*/ 79 h 661"/>
              <a:gd name="T30" fmla="*/ 120 w 540"/>
              <a:gd name="T31" fmla="*/ 45 h 661"/>
              <a:gd name="T32" fmla="*/ 165 w 540"/>
              <a:gd name="T33" fmla="*/ 21 h 661"/>
              <a:gd name="T34" fmla="*/ 215 w 540"/>
              <a:gd name="T35" fmla="*/ 6 h 661"/>
              <a:gd name="T36" fmla="*/ 270 w 540"/>
              <a:gd name="T37" fmla="*/ 0 h 661"/>
              <a:gd name="T38" fmla="*/ 297 w 540"/>
              <a:gd name="T39" fmla="*/ 1 h 661"/>
              <a:gd name="T40" fmla="*/ 350 w 540"/>
              <a:gd name="T41" fmla="*/ 13 h 661"/>
              <a:gd name="T42" fmla="*/ 399 w 540"/>
              <a:gd name="T43" fmla="*/ 35 h 661"/>
              <a:gd name="T44" fmla="*/ 443 w 540"/>
              <a:gd name="T45" fmla="*/ 65 h 661"/>
              <a:gd name="T46" fmla="*/ 479 w 540"/>
              <a:gd name="T47" fmla="*/ 101 h 661"/>
              <a:gd name="T48" fmla="*/ 508 w 540"/>
              <a:gd name="T49" fmla="*/ 145 h 661"/>
              <a:gd name="T50" fmla="*/ 528 w 540"/>
              <a:gd name="T51" fmla="*/ 192 h 661"/>
              <a:gd name="T52" fmla="*/ 540 w 540"/>
              <a:gd name="T53" fmla="*/ 244 h 661"/>
              <a:gd name="T54" fmla="*/ 540 w 540"/>
              <a:gd name="T55" fmla="*/ 270 h 661"/>
              <a:gd name="T56" fmla="*/ 538 w 540"/>
              <a:gd name="T57" fmla="*/ 308 h 661"/>
              <a:gd name="T58" fmla="*/ 531 w 540"/>
              <a:gd name="T59" fmla="*/ 344 h 661"/>
              <a:gd name="T60" fmla="*/ 519 w 540"/>
              <a:gd name="T61" fmla="*/ 378 h 661"/>
              <a:gd name="T62" fmla="*/ 504 w 540"/>
              <a:gd name="T63" fmla="*/ 409 h 661"/>
              <a:gd name="T64" fmla="*/ 464 w 540"/>
              <a:gd name="T65" fmla="*/ 467 h 661"/>
              <a:gd name="T66" fmla="*/ 419 w 540"/>
              <a:gd name="T67" fmla="*/ 519 h 661"/>
              <a:gd name="T68" fmla="*/ 372 w 540"/>
              <a:gd name="T69" fmla="*/ 563 h 661"/>
              <a:gd name="T70" fmla="*/ 309 w 540"/>
              <a:gd name="T71" fmla="*/ 619 h 661"/>
              <a:gd name="T72" fmla="*/ 279 w 540"/>
              <a:gd name="T73" fmla="*/ 649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40" h="661">
                <a:moveTo>
                  <a:pt x="270" y="661"/>
                </a:moveTo>
                <a:lnTo>
                  <a:pt x="270" y="661"/>
                </a:lnTo>
                <a:lnTo>
                  <a:pt x="262" y="649"/>
                </a:lnTo>
                <a:lnTo>
                  <a:pt x="249" y="634"/>
                </a:lnTo>
                <a:lnTo>
                  <a:pt x="234" y="619"/>
                </a:lnTo>
                <a:lnTo>
                  <a:pt x="214" y="602"/>
                </a:lnTo>
                <a:lnTo>
                  <a:pt x="170" y="563"/>
                </a:lnTo>
                <a:lnTo>
                  <a:pt x="146" y="541"/>
                </a:lnTo>
                <a:lnTo>
                  <a:pt x="121" y="519"/>
                </a:lnTo>
                <a:lnTo>
                  <a:pt x="99" y="493"/>
                </a:lnTo>
                <a:lnTo>
                  <a:pt x="76" y="467"/>
                </a:lnTo>
                <a:lnTo>
                  <a:pt x="55" y="438"/>
                </a:lnTo>
                <a:lnTo>
                  <a:pt x="36" y="409"/>
                </a:lnTo>
                <a:lnTo>
                  <a:pt x="27" y="393"/>
                </a:lnTo>
                <a:lnTo>
                  <a:pt x="21" y="378"/>
                </a:lnTo>
                <a:lnTo>
                  <a:pt x="14" y="361"/>
                </a:lnTo>
                <a:lnTo>
                  <a:pt x="9" y="344"/>
                </a:lnTo>
                <a:lnTo>
                  <a:pt x="4" y="326"/>
                </a:lnTo>
                <a:lnTo>
                  <a:pt x="1" y="308"/>
                </a:lnTo>
                <a:lnTo>
                  <a:pt x="0" y="290"/>
                </a:lnTo>
                <a:lnTo>
                  <a:pt x="0" y="270"/>
                </a:lnTo>
                <a:lnTo>
                  <a:pt x="0" y="270"/>
                </a:lnTo>
                <a:lnTo>
                  <a:pt x="1" y="242"/>
                </a:lnTo>
                <a:lnTo>
                  <a:pt x="6" y="215"/>
                </a:lnTo>
                <a:lnTo>
                  <a:pt x="12" y="189"/>
                </a:lnTo>
                <a:lnTo>
                  <a:pt x="23" y="165"/>
                </a:lnTo>
                <a:lnTo>
                  <a:pt x="33" y="141"/>
                </a:lnTo>
                <a:lnTo>
                  <a:pt x="47" y="120"/>
                </a:lnTo>
                <a:lnTo>
                  <a:pt x="62" y="98"/>
                </a:lnTo>
                <a:lnTo>
                  <a:pt x="80" y="79"/>
                </a:lnTo>
                <a:lnTo>
                  <a:pt x="99" y="62"/>
                </a:lnTo>
                <a:lnTo>
                  <a:pt x="120" y="45"/>
                </a:lnTo>
                <a:lnTo>
                  <a:pt x="141" y="33"/>
                </a:lnTo>
                <a:lnTo>
                  <a:pt x="165" y="21"/>
                </a:lnTo>
                <a:lnTo>
                  <a:pt x="190" y="12"/>
                </a:lnTo>
                <a:lnTo>
                  <a:pt x="215" y="6"/>
                </a:lnTo>
                <a:lnTo>
                  <a:pt x="243" y="1"/>
                </a:lnTo>
                <a:lnTo>
                  <a:pt x="270" y="0"/>
                </a:lnTo>
                <a:lnTo>
                  <a:pt x="270" y="0"/>
                </a:lnTo>
                <a:lnTo>
                  <a:pt x="297" y="1"/>
                </a:lnTo>
                <a:lnTo>
                  <a:pt x="325" y="6"/>
                </a:lnTo>
                <a:lnTo>
                  <a:pt x="350" y="13"/>
                </a:lnTo>
                <a:lnTo>
                  <a:pt x="376" y="22"/>
                </a:lnTo>
                <a:lnTo>
                  <a:pt x="399" y="35"/>
                </a:lnTo>
                <a:lnTo>
                  <a:pt x="422" y="48"/>
                </a:lnTo>
                <a:lnTo>
                  <a:pt x="443" y="65"/>
                </a:lnTo>
                <a:lnTo>
                  <a:pt x="461" y="82"/>
                </a:lnTo>
                <a:lnTo>
                  <a:pt x="479" y="101"/>
                </a:lnTo>
                <a:lnTo>
                  <a:pt x="494" y="123"/>
                </a:lnTo>
                <a:lnTo>
                  <a:pt x="508" y="145"/>
                </a:lnTo>
                <a:lnTo>
                  <a:pt x="519" y="168"/>
                </a:lnTo>
                <a:lnTo>
                  <a:pt x="528" y="192"/>
                </a:lnTo>
                <a:lnTo>
                  <a:pt x="535" y="218"/>
                </a:lnTo>
                <a:lnTo>
                  <a:pt x="540" y="244"/>
                </a:lnTo>
                <a:lnTo>
                  <a:pt x="540" y="270"/>
                </a:lnTo>
                <a:lnTo>
                  <a:pt x="540" y="270"/>
                </a:lnTo>
                <a:lnTo>
                  <a:pt x="540" y="290"/>
                </a:lnTo>
                <a:lnTo>
                  <a:pt x="538" y="308"/>
                </a:lnTo>
                <a:lnTo>
                  <a:pt x="535" y="326"/>
                </a:lnTo>
                <a:lnTo>
                  <a:pt x="531" y="344"/>
                </a:lnTo>
                <a:lnTo>
                  <a:pt x="525" y="361"/>
                </a:lnTo>
                <a:lnTo>
                  <a:pt x="519" y="378"/>
                </a:lnTo>
                <a:lnTo>
                  <a:pt x="511" y="393"/>
                </a:lnTo>
                <a:lnTo>
                  <a:pt x="504" y="409"/>
                </a:lnTo>
                <a:lnTo>
                  <a:pt x="485" y="438"/>
                </a:lnTo>
                <a:lnTo>
                  <a:pt x="464" y="467"/>
                </a:lnTo>
                <a:lnTo>
                  <a:pt x="443" y="493"/>
                </a:lnTo>
                <a:lnTo>
                  <a:pt x="419" y="519"/>
                </a:lnTo>
                <a:lnTo>
                  <a:pt x="396" y="541"/>
                </a:lnTo>
                <a:lnTo>
                  <a:pt x="372" y="563"/>
                </a:lnTo>
                <a:lnTo>
                  <a:pt x="328" y="602"/>
                </a:lnTo>
                <a:lnTo>
                  <a:pt x="309" y="619"/>
                </a:lnTo>
                <a:lnTo>
                  <a:pt x="293" y="634"/>
                </a:lnTo>
                <a:lnTo>
                  <a:pt x="279" y="649"/>
                </a:lnTo>
                <a:lnTo>
                  <a:pt x="270" y="66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5934961" y="869153"/>
            <a:ext cx="795364" cy="976661"/>
          </a:xfrm>
          <a:custGeom>
            <a:avLst/>
            <a:gdLst>
              <a:gd name="T0" fmla="*/ 205 w 408"/>
              <a:gd name="T1" fmla="*/ 501 h 501"/>
              <a:gd name="T2" fmla="*/ 188 w 408"/>
              <a:gd name="T3" fmla="*/ 479 h 501"/>
              <a:gd name="T4" fmla="*/ 129 w 408"/>
              <a:gd name="T5" fmla="*/ 426 h 501"/>
              <a:gd name="T6" fmla="*/ 74 w 408"/>
              <a:gd name="T7" fmla="*/ 373 h 501"/>
              <a:gd name="T8" fmla="*/ 41 w 408"/>
              <a:gd name="T9" fmla="*/ 332 h 501"/>
              <a:gd name="T10" fmla="*/ 15 w 408"/>
              <a:gd name="T11" fmla="*/ 285 h 501"/>
              <a:gd name="T12" fmla="*/ 3 w 408"/>
              <a:gd name="T13" fmla="*/ 246 h 501"/>
              <a:gd name="T14" fmla="*/ 0 w 408"/>
              <a:gd name="T15" fmla="*/ 218 h 501"/>
              <a:gd name="T16" fmla="*/ 0 w 408"/>
              <a:gd name="T17" fmla="*/ 205 h 501"/>
              <a:gd name="T18" fmla="*/ 5 w 408"/>
              <a:gd name="T19" fmla="*/ 162 h 501"/>
              <a:gd name="T20" fmla="*/ 17 w 408"/>
              <a:gd name="T21" fmla="*/ 124 h 501"/>
              <a:gd name="T22" fmla="*/ 35 w 408"/>
              <a:gd name="T23" fmla="*/ 90 h 501"/>
              <a:gd name="T24" fmla="*/ 61 w 408"/>
              <a:gd name="T25" fmla="*/ 59 h 501"/>
              <a:gd name="T26" fmla="*/ 91 w 408"/>
              <a:gd name="T27" fmla="*/ 35 h 501"/>
              <a:gd name="T28" fmla="*/ 125 w 408"/>
              <a:gd name="T29" fmla="*/ 15 h 501"/>
              <a:gd name="T30" fmla="*/ 162 w 408"/>
              <a:gd name="T31" fmla="*/ 5 h 501"/>
              <a:gd name="T32" fmla="*/ 205 w 408"/>
              <a:gd name="T33" fmla="*/ 0 h 501"/>
              <a:gd name="T34" fmla="*/ 225 w 408"/>
              <a:gd name="T35" fmla="*/ 2 h 501"/>
              <a:gd name="T36" fmla="*/ 266 w 408"/>
              <a:gd name="T37" fmla="*/ 9 h 501"/>
              <a:gd name="T38" fmla="*/ 302 w 408"/>
              <a:gd name="T39" fmla="*/ 26 h 501"/>
              <a:gd name="T40" fmla="*/ 334 w 408"/>
              <a:gd name="T41" fmla="*/ 49 h 501"/>
              <a:gd name="T42" fmla="*/ 363 w 408"/>
              <a:gd name="T43" fmla="*/ 77 h 501"/>
              <a:gd name="T44" fmla="*/ 384 w 408"/>
              <a:gd name="T45" fmla="*/ 109 h 501"/>
              <a:gd name="T46" fmla="*/ 399 w 408"/>
              <a:gd name="T47" fmla="*/ 146 h 501"/>
              <a:gd name="T48" fmla="*/ 408 w 408"/>
              <a:gd name="T49" fmla="*/ 185 h 501"/>
              <a:gd name="T50" fmla="*/ 408 w 408"/>
              <a:gd name="T51" fmla="*/ 205 h 501"/>
              <a:gd name="T52" fmla="*/ 407 w 408"/>
              <a:gd name="T53" fmla="*/ 232 h 501"/>
              <a:gd name="T54" fmla="*/ 401 w 408"/>
              <a:gd name="T55" fmla="*/ 259 h 501"/>
              <a:gd name="T56" fmla="*/ 381 w 408"/>
              <a:gd name="T57" fmla="*/ 310 h 501"/>
              <a:gd name="T58" fmla="*/ 352 w 408"/>
              <a:gd name="T59" fmla="*/ 354 h 501"/>
              <a:gd name="T60" fmla="*/ 317 w 408"/>
              <a:gd name="T61" fmla="*/ 391 h 501"/>
              <a:gd name="T62" fmla="*/ 247 w 408"/>
              <a:gd name="T63" fmla="*/ 455 h 501"/>
              <a:gd name="T64" fmla="*/ 211 w 408"/>
              <a:gd name="T65" fmla="*/ 49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8" h="501">
                <a:moveTo>
                  <a:pt x="205" y="501"/>
                </a:moveTo>
                <a:lnTo>
                  <a:pt x="205" y="501"/>
                </a:lnTo>
                <a:lnTo>
                  <a:pt x="197" y="490"/>
                </a:lnTo>
                <a:lnTo>
                  <a:pt x="188" y="479"/>
                </a:lnTo>
                <a:lnTo>
                  <a:pt x="162" y="455"/>
                </a:lnTo>
                <a:lnTo>
                  <a:pt x="129" y="426"/>
                </a:lnTo>
                <a:lnTo>
                  <a:pt x="93" y="391"/>
                </a:lnTo>
                <a:lnTo>
                  <a:pt x="74" y="373"/>
                </a:lnTo>
                <a:lnTo>
                  <a:pt x="56" y="354"/>
                </a:lnTo>
                <a:lnTo>
                  <a:pt x="41" y="332"/>
                </a:lnTo>
                <a:lnTo>
                  <a:pt x="27" y="310"/>
                </a:lnTo>
                <a:lnTo>
                  <a:pt x="15" y="285"/>
                </a:lnTo>
                <a:lnTo>
                  <a:pt x="6" y="259"/>
                </a:lnTo>
                <a:lnTo>
                  <a:pt x="3" y="246"/>
                </a:lnTo>
                <a:lnTo>
                  <a:pt x="2" y="232"/>
                </a:lnTo>
                <a:lnTo>
                  <a:pt x="0" y="218"/>
                </a:lnTo>
                <a:lnTo>
                  <a:pt x="0" y="205"/>
                </a:lnTo>
                <a:lnTo>
                  <a:pt x="0" y="205"/>
                </a:lnTo>
                <a:lnTo>
                  <a:pt x="2" y="184"/>
                </a:lnTo>
                <a:lnTo>
                  <a:pt x="5" y="162"/>
                </a:lnTo>
                <a:lnTo>
                  <a:pt x="9" y="144"/>
                </a:lnTo>
                <a:lnTo>
                  <a:pt x="17" y="124"/>
                </a:lnTo>
                <a:lnTo>
                  <a:pt x="26" y="106"/>
                </a:lnTo>
                <a:lnTo>
                  <a:pt x="35" y="90"/>
                </a:lnTo>
                <a:lnTo>
                  <a:pt x="47" y="74"/>
                </a:lnTo>
                <a:lnTo>
                  <a:pt x="61" y="59"/>
                </a:lnTo>
                <a:lnTo>
                  <a:pt x="74" y="47"/>
                </a:lnTo>
                <a:lnTo>
                  <a:pt x="91" y="35"/>
                </a:lnTo>
                <a:lnTo>
                  <a:pt x="108" y="24"/>
                </a:lnTo>
                <a:lnTo>
                  <a:pt x="125" y="15"/>
                </a:lnTo>
                <a:lnTo>
                  <a:pt x="144" y="9"/>
                </a:lnTo>
                <a:lnTo>
                  <a:pt x="162" y="5"/>
                </a:lnTo>
                <a:lnTo>
                  <a:pt x="184" y="0"/>
                </a:lnTo>
                <a:lnTo>
                  <a:pt x="205" y="0"/>
                </a:lnTo>
                <a:lnTo>
                  <a:pt x="205" y="0"/>
                </a:lnTo>
                <a:lnTo>
                  <a:pt x="225" y="2"/>
                </a:lnTo>
                <a:lnTo>
                  <a:pt x="246" y="5"/>
                </a:lnTo>
                <a:lnTo>
                  <a:pt x="266" y="9"/>
                </a:lnTo>
                <a:lnTo>
                  <a:pt x="284" y="17"/>
                </a:lnTo>
                <a:lnTo>
                  <a:pt x="302" y="26"/>
                </a:lnTo>
                <a:lnTo>
                  <a:pt x="319" y="36"/>
                </a:lnTo>
                <a:lnTo>
                  <a:pt x="334" y="49"/>
                </a:lnTo>
                <a:lnTo>
                  <a:pt x="349" y="62"/>
                </a:lnTo>
                <a:lnTo>
                  <a:pt x="363" y="77"/>
                </a:lnTo>
                <a:lnTo>
                  <a:pt x="373" y="93"/>
                </a:lnTo>
                <a:lnTo>
                  <a:pt x="384" y="109"/>
                </a:lnTo>
                <a:lnTo>
                  <a:pt x="393" y="127"/>
                </a:lnTo>
                <a:lnTo>
                  <a:pt x="399" y="146"/>
                </a:lnTo>
                <a:lnTo>
                  <a:pt x="405" y="165"/>
                </a:lnTo>
                <a:lnTo>
                  <a:pt x="408" y="185"/>
                </a:lnTo>
                <a:lnTo>
                  <a:pt x="408" y="205"/>
                </a:lnTo>
                <a:lnTo>
                  <a:pt x="408" y="205"/>
                </a:lnTo>
                <a:lnTo>
                  <a:pt x="408" y="218"/>
                </a:lnTo>
                <a:lnTo>
                  <a:pt x="407" y="232"/>
                </a:lnTo>
                <a:lnTo>
                  <a:pt x="405" y="246"/>
                </a:lnTo>
                <a:lnTo>
                  <a:pt x="401" y="259"/>
                </a:lnTo>
                <a:lnTo>
                  <a:pt x="393" y="285"/>
                </a:lnTo>
                <a:lnTo>
                  <a:pt x="381" y="310"/>
                </a:lnTo>
                <a:lnTo>
                  <a:pt x="367" y="332"/>
                </a:lnTo>
                <a:lnTo>
                  <a:pt x="352" y="354"/>
                </a:lnTo>
                <a:lnTo>
                  <a:pt x="335" y="373"/>
                </a:lnTo>
                <a:lnTo>
                  <a:pt x="317" y="391"/>
                </a:lnTo>
                <a:lnTo>
                  <a:pt x="281" y="426"/>
                </a:lnTo>
                <a:lnTo>
                  <a:pt x="247" y="455"/>
                </a:lnTo>
                <a:lnTo>
                  <a:pt x="222" y="479"/>
                </a:lnTo>
                <a:lnTo>
                  <a:pt x="211" y="490"/>
                </a:lnTo>
                <a:lnTo>
                  <a:pt x="205" y="501"/>
                </a:lnTo>
                <a:close/>
              </a:path>
            </a:pathLst>
          </a:custGeom>
          <a:solidFill>
            <a:srgbClr val="AED30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p:cNvSpPr>
          <p:nvPr/>
        </p:nvSpPr>
        <p:spPr bwMode="auto">
          <a:xfrm>
            <a:off x="7668344" y="1619250"/>
            <a:ext cx="1066800" cy="1308100"/>
          </a:xfrm>
          <a:custGeom>
            <a:avLst/>
            <a:gdLst>
              <a:gd name="T0" fmla="*/ 337 w 672"/>
              <a:gd name="T1" fmla="*/ 824 h 824"/>
              <a:gd name="T2" fmla="*/ 326 w 672"/>
              <a:gd name="T3" fmla="*/ 808 h 824"/>
              <a:gd name="T4" fmla="*/ 290 w 672"/>
              <a:gd name="T5" fmla="*/ 771 h 824"/>
              <a:gd name="T6" fmla="*/ 211 w 672"/>
              <a:gd name="T7" fmla="*/ 701 h 824"/>
              <a:gd name="T8" fmla="*/ 152 w 672"/>
              <a:gd name="T9" fmla="*/ 645 h 824"/>
              <a:gd name="T10" fmla="*/ 94 w 672"/>
              <a:gd name="T11" fmla="*/ 582 h 824"/>
              <a:gd name="T12" fmla="*/ 56 w 672"/>
              <a:gd name="T13" fmla="*/ 528 h 824"/>
              <a:gd name="T14" fmla="*/ 35 w 672"/>
              <a:gd name="T15" fmla="*/ 491 h 824"/>
              <a:gd name="T16" fmla="*/ 18 w 672"/>
              <a:gd name="T17" fmla="*/ 450 h 824"/>
              <a:gd name="T18" fmla="*/ 6 w 672"/>
              <a:gd name="T19" fmla="*/ 407 h 824"/>
              <a:gd name="T20" fmla="*/ 0 w 672"/>
              <a:gd name="T21" fmla="*/ 362 h 824"/>
              <a:gd name="T22" fmla="*/ 0 w 672"/>
              <a:gd name="T23" fmla="*/ 337 h 824"/>
              <a:gd name="T24" fmla="*/ 8 w 672"/>
              <a:gd name="T25" fmla="*/ 269 h 824"/>
              <a:gd name="T26" fmla="*/ 27 w 672"/>
              <a:gd name="T27" fmla="*/ 207 h 824"/>
              <a:gd name="T28" fmla="*/ 59 w 672"/>
              <a:gd name="T29" fmla="*/ 149 h 824"/>
              <a:gd name="T30" fmla="*/ 100 w 672"/>
              <a:gd name="T31" fmla="*/ 99 h 824"/>
              <a:gd name="T32" fmla="*/ 149 w 672"/>
              <a:gd name="T33" fmla="*/ 58 h 824"/>
              <a:gd name="T34" fmla="*/ 206 w 672"/>
              <a:gd name="T35" fmla="*/ 28 h 824"/>
              <a:gd name="T36" fmla="*/ 269 w 672"/>
              <a:gd name="T37" fmla="*/ 8 h 824"/>
              <a:gd name="T38" fmla="*/ 337 w 672"/>
              <a:gd name="T39" fmla="*/ 0 h 824"/>
              <a:gd name="T40" fmla="*/ 354 w 672"/>
              <a:gd name="T41" fmla="*/ 2 h 824"/>
              <a:gd name="T42" fmla="*/ 404 w 672"/>
              <a:gd name="T43" fmla="*/ 8 h 824"/>
              <a:gd name="T44" fmla="*/ 467 w 672"/>
              <a:gd name="T45" fmla="*/ 29 h 824"/>
              <a:gd name="T46" fmla="*/ 525 w 672"/>
              <a:gd name="T47" fmla="*/ 61 h 824"/>
              <a:gd name="T48" fmla="*/ 574 w 672"/>
              <a:gd name="T49" fmla="*/ 104 h 824"/>
              <a:gd name="T50" fmla="*/ 615 w 672"/>
              <a:gd name="T51" fmla="*/ 154 h 824"/>
              <a:gd name="T52" fmla="*/ 646 w 672"/>
              <a:gd name="T53" fmla="*/ 211 h 824"/>
              <a:gd name="T54" fmla="*/ 666 w 672"/>
              <a:gd name="T55" fmla="*/ 272 h 824"/>
              <a:gd name="T56" fmla="*/ 672 w 672"/>
              <a:gd name="T57" fmla="*/ 337 h 824"/>
              <a:gd name="T58" fmla="*/ 672 w 672"/>
              <a:gd name="T59" fmla="*/ 362 h 824"/>
              <a:gd name="T60" fmla="*/ 666 w 672"/>
              <a:gd name="T61" fmla="*/ 407 h 824"/>
              <a:gd name="T62" fmla="*/ 654 w 672"/>
              <a:gd name="T63" fmla="*/ 450 h 824"/>
              <a:gd name="T64" fmla="*/ 637 w 672"/>
              <a:gd name="T65" fmla="*/ 491 h 824"/>
              <a:gd name="T66" fmla="*/ 616 w 672"/>
              <a:gd name="T67" fmla="*/ 528 h 824"/>
              <a:gd name="T68" fmla="*/ 578 w 672"/>
              <a:gd name="T69" fmla="*/ 582 h 824"/>
              <a:gd name="T70" fmla="*/ 522 w 672"/>
              <a:gd name="T71" fmla="*/ 645 h 824"/>
              <a:gd name="T72" fmla="*/ 463 w 672"/>
              <a:gd name="T73" fmla="*/ 701 h 824"/>
              <a:gd name="T74" fmla="*/ 384 w 672"/>
              <a:gd name="T75" fmla="*/ 771 h 824"/>
              <a:gd name="T76" fmla="*/ 348 w 672"/>
              <a:gd name="T77" fmla="*/ 808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2" h="824">
                <a:moveTo>
                  <a:pt x="337" y="824"/>
                </a:moveTo>
                <a:lnTo>
                  <a:pt x="337" y="824"/>
                </a:lnTo>
                <a:lnTo>
                  <a:pt x="332" y="817"/>
                </a:lnTo>
                <a:lnTo>
                  <a:pt x="326" y="808"/>
                </a:lnTo>
                <a:lnTo>
                  <a:pt x="311" y="791"/>
                </a:lnTo>
                <a:lnTo>
                  <a:pt x="290" y="771"/>
                </a:lnTo>
                <a:lnTo>
                  <a:pt x="267" y="750"/>
                </a:lnTo>
                <a:lnTo>
                  <a:pt x="211" y="701"/>
                </a:lnTo>
                <a:lnTo>
                  <a:pt x="182" y="674"/>
                </a:lnTo>
                <a:lnTo>
                  <a:pt x="152" y="645"/>
                </a:lnTo>
                <a:lnTo>
                  <a:pt x="122" y="615"/>
                </a:lnTo>
                <a:lnTo>
                  <a:pt x="94" y="582"/>
                </a:lnTo>
                <a:lnTo>
                  <a:pt x="68" y="547"/>
                </a:lnTo>
                <a:lnTo>
                  <a:pt x="56" y="528"/>
                </a:lnTo>
                <a:lnTo>
                  <a:pt x="46" y="510"/>
                </a:lnTo>
                <a:lnTo>
                  <a:pt x="35" y="491"/>
                </a:lnTo>
                <a:lnTo>
                  <a:pt x="26" y="469"/>
                </a:lnTo>
                <a:lnTo>
                  <a:pt x="18" y="450"/>
                </a:lnTo>
                <a:lnTo>
                  <a:pt x="11" y="428"/>
                </a:lnTo>
                <a:lnTo>
                  <a:pt x="6" y="407"/>
                </a:lnTo>
                <a:lnTo>
                  <a:pt x="2" y="384"/>
                </a:lnTo>
                <a:lnTo>
                  <a:pt x="0" y="362"/>
                </a:lnTo>
                <a:lnTo>
                  <a:pt x="0" y="337"/>
                </a:lnTo>
                <a:lnTo>
                  <a:pt x="0" y="337"/>
                </a:lnTo>
                <a:lnTo>
                  <a:pt x="2" y="302"/>
                </a:lnTo>
                <a:lnTo>
                  <a:pt x="8" y="269"/>
                </a:lnTo>
                <a:lnTo>
                  <a:pt x="17" y="237"/>
                </a:lnTo>
                <a:lnTo>
                  <a:pt x="27" y="207"/>
                </a:lnTo>
                <a:lnTo>
                  <a:pt x="41" y="176"/>
                </a:lnTo>
                <a:lnTo>
                  <a:pt x="59" y="149"/>
                </a:lnTo>
                <a:lnTo>
                  <a:pt x="78" y="123"/>
                </a:lnTo>
                <a:lnTo>
                  <a:pt x="100" y="99"/>
                </a:lnTo>
                <a:lnTo>
                  <a:pt x="123" y="78"/>
                </a:lnTo>
                <a:lnTo>
                  <a:pt x="149" y="58"/>
                </a:lnTo>
                <a:lnTo>
                  <a:pt x="176" y="41"/>
                </a:lnTo>
                <a:lnTo>
                  <a:pt x="206" y="28"/>
                </a:lnTo>
                <a:lnTo>
                  <a:pt x="237" y="16"/>
                </a:lnTo>
                <a:lnTo>
                  <a:pt x="269" y="8"/>
                </a:lnTo>
                <a:lnTo>
                  <a:pt x="302" y="2"/>
                </a:lnTo>
                <a:lnTo>
                  <a:pt x="337" y="0"/>
                </a:lnTo>
                <a:lnTo>
                  <a:pt x="337" y="0"/>
                </a:lnTo>
                <a:lnTo>
                  <a:pt x="354" y="2"/>
                </a:lnTo>
                <a:lnTo>
                  <a:pt x="370" y="2"/>
                </a:lnTo>
                <a:lnTo>
                  <a:pt x="404" y="8"/>
                </a:lnTo>
                <a:lnTo>
                  <a:pt x="437" y="17"/>
                </a:lnTo>
                <a:lnTo>
                  <a:pt x="467" y="29"/>
                </a:lnTo>
                <a:lnTo>
                  <a:pt x="496" y="43"/>
                </a:lnTo>
                <a:lnTo>
                  <a:pt x="525" y="61"/>
                </a:lnTo>
                <a:lnTo>
                  <a:pt x="551" y="81"/>
                </a:lnTo>
                <a:lnTo>
                  <a:pt x="574" y="104"/>
                </a:lnTo>
                <a:lnTo>
                  <a:pt x="596" y="128"/>
                </a:lnTo>
                <a:lnTo>
                  <a:pt x="615" y="154"/>
                </a:lnTo>
                <a:lnTo>
                  <a:pt x="633" y="181"/>
                </a:lnTo>
                <a:lnTo>
                  <a:pt x="646" y="211"/>
                </a:lnTo>
                <a:lnTo>
                  <a:pt x="657" y="242"/>
                </a:lnTo>
                <a:lnTo>
                  <a:pt x="666" y="272"/>
                </a:lnTo>
                <a:lnTo>
                  <a:pt x="671" y="304"/>
                </a:lnTo>
                <a:lnTo>
                  <a:pt x="672" y="337"/>
                </a:lnTo>
                <a:lnTo>
                  <a:pt x="672" y="337"/>
                </a:lnTo>
                <a:lnTo>
                  <a:pt x="672" y="362"/>
                </a:lnTo>
                <a:lnTo>
                  <a:pt x="669" y="384"/>
                </a:lnTo>
                <a:lnTo>
                  <a:pt x="666" y="407"/>
                </a:lnTo>
                <a:lnTo>
                  <a:pt x="660" y="428"/>
                </a:lnTo>
                <a:lnTo>
                  <a:pt x="654" y="450"/>
                </a:lnTo>
                <a:lnTo>
                  <a:pt x="646" y="469"/>
                </a:lnTo>
                <a:lnTo>
                  <a:pt x="637" y="491"/>
                </a:lnTo>
                <a:lnTo>
                  <a:pt x="627" y="510"/>
                </a:lnTo>
                <a:lnTo>
                  <a:pt x="616" y="528"/>
                </a:lnTo>
                <a:lnTo>
                  <a:pt x="604" y="547"/>
                </a:lnTo>
                <a:lnTo>
                  <a:pt x="578" y="582"/>
                </a:lnTo>
                <a:lnTo>
                  <a:pt x="551" y="615"/>
                </a:lnTo>
                <a:lnTo>
                  <a:pt x="522" y="645"/>
                </a:lnTo>
                <a:lnTo>
                  <a:pt x="492" y="674"/>
                </a:lnTo>
                <a:lnTo>
                  <a:pt x="463" y="701"/>
                </a:lnTo>
                <a:lnTo>
                  <a:pt x="408" y="750"/>
                </a:lnTo>
                <a:lnTo>
                  <a:pt x="384" y="771"/>
                </a:lnTo>
                <a:lnTo>
                  <a:pt x="364" y="791"/>
                </a:lnTo>
                <a:lnTo>
                  <a:pt x="348" y="808"/>
                </a:lnTo>
                <a:lnTo>
                  <a:pt x="337" y="824"/>
                </a:lnTo>
                <a:close/>
              </a:path>
            </a:pathLst>
          </a:custGeom>
          <a:solidFill>
            <a:srgbClr val="AED30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8"/>
          <p:cNvSpPr>
            <a:spLocks/>
          </p:cNvSpPr>
          <p:nvPr/>
        </p:nvSpPr>
        <p:spPr bwMode="auto">
          <a:xfrm>
            <a:off x="7435851" y="1428750"/>
            <a:ext cx="1066800" cy="1308100"/>
          </a:xfrm>
          <a:custGeom>
            <a:avLst/>
            <a:gdLst>
              <a:gd name="T0" fmla="*/ 337 w 672"/>
              <a:gd name="T1" fmla="*/ 824 h 824"/>
              <a:gd name="T2" fmla="*/ 326 w 672"/>
              <a:gd name="T3" fmla="*/ 808 h 824"/>
              <a:gd name="T4" fmla="*/ 290 w 672"/>
              <a:gd name="T5" fmla="*/ 771 h 824"/>
              <a:gd name="T6" fmla="*/ 211 w 672"/>
              <a:gd name="T7" fmla="*/ 701 h 824"/>
              <a:gd name="T8" fmla="*/ 152 w 672"/>
              <a:gd name="T9" fmla="*/ 645 h 824"/>
              <a:gd name="T10" fmla="*/ 94 w 672"/>
              <a:gd name="T11" fmla="*/ 582 h 824"/>
              <a:gd name="T12" fmla="*/ 56 w 672"/>
              <a:gd name="T13" fmla="*/ 528 h 824"/>
              <a:gd name="T14" fmla="*/ 35 w 672"/>
              <a:gd name="T15" fmla="*/ 491 h 824"/>
              <a:gd name="T16" fmla="*/ 18 w 672"/>
              <a:gd name="T17" fmla="*/ 450 h 824"/>
              <a:gd name="T18" fmla="*/ 6 w 672"/>
              <a:gd name="T19" fmla="*/ 407 h 824"/>
              <a:gd name="T20" fmla="*/ 0 w 672"/>
              <a:gd name="T21" fmla="*/ 362 h 824"/>
              <a:gd name="T22" fmla="*/ 0 w 672"/>
              <a:gd name="T23" fmla="*/ 337 h 824"/>
              <a:gd name="T24" fmla="*/ 8 w 672"/>
              <a:gd name="T25" fmla="*/ 269 h 824"/>
              <a:gd name="T26" fmla="*/ 27 w 672"/>
              <a:gd name="T27" fmla="*/ 207 h 824"/>
              <a:gd name="T28" fmla="*/ 59 w 672"/>
              <a:gd name="T29" fmla="*/ 149 h 824"/>
              <a:gd name="T30" fmla="*/ 100 w 672"/>
              <a:gd name="T31" fmla="*/ 99 h 824"/>
              <a:gd name="T32" fmla="*/ 149 w 672"/>
              <a:gd name="T33" fmla="*/ 58 h 824"/>
              <a:gd name="T34" fmla="*/ 206 w 672"/>
              <a:gd name="T35" fmla="*/ 28 h 824"/>
              <a:gd name="T36" fmla="*/ 269 w 672"/>
              <a:gd name="T37" fmla="*/ 8 h 824"/>
              <a:gd name="T38" fmla="*/ 337 w 672"/>
              <a:gd name="T39" fmla="*/ 0 h 824"/>
              <a:gd name="T40" fmla="*/ 354 w 672"/>
              <a:gd name="T41" fmla="*/ 2 h 824"/>
              <a:gd name="T42" fmla="*/ 404 w 672"/>
              <a:gd name="T43" fmla="*/ 8 h 824"/>
              <a:gd name="T44" fmla="*/ 467 w 672"/>
              <a:gd name="T45" fmla="*/ 29 h 824"/>
              <a:gd name="T46" fmla="*/ 525 w 672"/>
              <a:gd name="T47" fmla="*/ 61 h 824"/>
              <a:gd name="T48" fmla="*/ 574 w 672"/>
              <a:gd name="T49" fmla="*/ 104 h 824"/>
              <a:gd name="T50" fmla="*/ 615 w 672"/>
              <a:gd name="T51" fmla="*/ 154 h 824"/>
              <a:gd name="T52" fmla="*/ 646 w 672"/>
              <a:gd name="T53" fmla="*/ 211 h 824"/>
              <a:gd name="T54" fmla="*/ 666 w 672"/>
              <a:gd name="T55" fmla="*/ 272 h 824"/>
              <a:gd name="T56" fmla="*/ 672 w 672"/>
              <a:gd name="T57" fmla="*/ 337 h 824"/>
              <a:gd name="T58" fmla="*/ 672 w 672"/>
              <a:gd name="T59" fmla="*/ 362 h 824"/>
              <a:gd name="T60" fmla="*/ 666 w 672"/>
              <a:gd name="T61" fmla="*/ 407 h 824"/>
              <a:gd name="T62" fmla="*/ 654 w 672"/>
              <a:gd name="T63" fmla="*/ 450 h 824"/>
              <a:gd name="T64" fmla="*/ 637 w 672"/>
              <a:gd name="T65" fmla="*/ 491 h 824"/>
              <a:gd name="T66" fmla="*/ 616 w 672"/>
              <a:gd name="T67" fmla="*/ 528 h 824"/>
              <a:gd name="T68" fmla="*/ 578 w 672"/>
              <a:gd name="T69" fmla="*/ 582 h 824"/>
              <a:gd name="T70" fmla="*/ 522 w 672"/>
              <a:gd name="T71" fmla="*/ 645 h 824"/>
              <a:gd name="T72" fmla="*/ 463 w 672"/>
              <a:gd name="T73" fmla="*/ 701 h 824"/>
              <a:gd name="T74" fmla="*/ 384 w 672"/>
              <a:gd name="T75" fmla="*/ 771 h 824"/>
              <a:gd name="T76" fmla="*/ 348 w 672"/>
              <a:gd name="T77" fmla="*/ 808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2" h="824">
                <a:moveTo>
                  <a:pt x="337" y="824"/>
                </a:moveTo>
                <a:lnTo>
                  <a:pt x="337" y="824"/>
                </a:lnTo>
                <a:lnTo>
                  <a:pt x="332" y="817"/>
                </a:lnTo>
                <a:lnTo>
                  <a:pt x="326" y="808"/>
                </a:lnTo>
                <a:lnTo>
                  <a:pt x="311" y="791"/>
                </a:lnTo>
                <a:lnTo>
                  <a:pt x="290" y="771"/>
                </a:lnTo>
                <a:lnTo>
                  <a:pt x="267" y="750"/>
                </a:lnTo>
                <a:lnTo>
                  <a:pt x="211" y="701"/>
                </a:lnTo>
                <a:lnTo>
                  <a:pt x="182" y="674"/>
                </a:lnTo>
                <a:lnTo>
                  <a:pt x="152" y="645"/>
                </a:lnTo>
                <a:lnTo>
                  <a:pt x="122" y="615"/>
                </a:lnTo>
                <a:lnTo>
                  <a:pt x="94" y="582"/>
                </a:lnTo>
                <a:lnTo>
                  <a:pt x="68" y="547"/>
                </a:lnTo>
                <a:lnTo>
                  <a:pt x="56" y="528"/>
                </a:lnTo>
                <a:lnTo>
                  <a:pt x="46" y="510"/>
                </a:lnTo>
                <a:lnTo>
                  <a:pt x="35" y="491"/>
                </a:lnTo>
                <a:lnTo>
                  <a:pt x="26" y="469"/>
                </a:lnTo>
                <a:lnTo>
                  <a:pt x="18" y="450"/>
                </a:lnTo>
                <a:lnTo>
                  <a:pt x="11" y="428"/>
                </a:lnTo>
                <a:lnTo>
                  <a:pt x="6" y="407"/>
                </a:lnTo>
                <a:lnTo>
                  <a:pt x="2" y="384"/>
                </a:lnTo>
                <a:lnTo>
                  <a:pt x="0" y="362"/>
                </a:lnTo>
                <a:lnTo>
                  <a:pt x="0" y="337"/>
                </a:lnTo>
                <a:lnTo>
                  <a:pt x="0" y="337"/>
                </a:lnTo>
                <a:lnTo>
                  <a:pt x="2" y="302"/>
                </a:lnTo>
                <a:lnTo>
                  <a:pt x="8" y="269"/>
                </a:lnTo>
                <a:lnTo>
                  <a:pt x="17" y="237"/>
                </a:lnTo>
                <a:lnTo>
                  <a:pt x="27" y="207"/>
                </a:lnTo>
                <a:lnTo>
                  <a:pt x="41" y="176"/>
                </a:lnTo>
                <a:lnTo>
                  <a:pt x="59" y="149"/>
                </a:lnTo>
                <a:lnTo>
                  <a:pt x="78" y="123"/>
                </a:lnTo>
                <a:lnTo>
                  <a:pt x="100" y="99"/>
                </a:lnTo>
                <a:lnTo>
                  <a:pt x="123" y="78"/>
                </a:lnTo>
                <a:lnTo>
                  <a:pt x="149" y="58"/>
                </a:lnTo>
                <a:lnTo>
                  <a:pt x="176" y="41"/>
                </a:lnTo>
                <a:lnTo>
                  <a:pt x="206" y="28"/>
                </a:lnTo>
                <a:lnTo>
                  <a:pt x="237" y="16"/>
                </a:lnTo>
                <a:lnTo>
                  <a:pt x="269" y="8"/>
                </a:lnTo>
                <a:lnTo>
                  <a:pt x="302" y="2"/>
                </a:lnTo>
                <a:lnTo>
                  <a:pt x="337" y="0"/>
                </a:lnTo>
                <a:lnTo>
                  <a:pt x="337" y="0"/>
                </a:lnTo>
                <a:lnTo>
                  <a:pt x="354" y="2"/>
                </a:lnTo>
                <a:lnTo>
                  <a:pt x="370" y="2"/>
                </a:lnTo>
                <a:lnTo>
                  <a:pt x="404" y="8"/>
                </a:lnTo>
                <a:lnTo>
                  <a:pt x="437" y="17"/>
                </a:lnTo>
                <a:lnTo>
                  <a:pt x="467" y="29"/>
                </a:lnTo>
                <a:lnTo>
                  <a:pt x="496" y="43"/>
                </a:lnTo>
                <a:lnTo>
                  <a:pt x="525" y="61"/>
                </a:lnTo>
                <a:lnTo>
                  <a:pt x="551" y="81"/>
                </a:lnTo>
                <a:lnTo>
                  <a:pt x="574" y="104"/>
                </a:lnTo>
                <a:lnTo>
                  <a:pt x="596" y="128"/>
                </a:lnTo>
                <a:lnTo>
                  <a:pt x="615" y="154"/>
                </a:lnTo>
                <a:lnTo>
                  <a:pt x="633" y="181"/>
                </a:lnTo>
                <a:lnTo>
                  <a:pt x="646" y="211"/>
                </a:lnTo>
                <a:lnTo>
                  <a:pt x="657" y="242"/>
                </a:lnTo>
                <a:lnTo>
                  <a:pt x="666" y="272"/>
                </a:lnTo>
                <a:lnTo>
                  <a:pt x="671" y="304"/>
                </a:lnTo>
                <a:lnTo>
                  <a:pt x="672" y="337"/>
                </a:lnTo>
                <a:lnTo>
                  <a:pt x="672" y="337"/>
                </a:lnTo>
                <a:lnTo>
                  <a:pt x="672" y="362"/>
                </a:lnTo>
                <a:lnTo>
                  <a:pt x="669" y="384"/>
                </a:lnTo>
                <a:lnTo>
                  <a:pt x="666" y="407"/>
                </a:lnTo>
                <a:lnTo>
                  <a:pt x="660" y="428"/>
                </a:lnTo>
                <a:lnTo>
                  <a:pt x="654" y="450"/>
                </a:lnTo>
                <a:lnTo>
                  <a:pt x="646" y="469"/>
                </a:lnTo>
                <a:lnTo>
                  <a:pt x="637" y="491"/>
                </a:lnTo>
                <a:lnTo>
                  <a:pt x="627" y="510"/>
                </a:lnTo>
                <a:lnTo>
                  <a:pt x="616" y="528"/>
                </a:lnTo>
                <a:lnTo>
                  <a:pt x="604" y="547"/>
                </a:lnTo>
                <a:lnTo>
                  <a:pt x="578" y="582"/>
                </a:lnTo>
                <a:lnTo>
                  <a:pt x="551" y="615"/>
                </a:lnTo>
                <a:lnTo>
                  <a:pt x="522" y="645"/>
                </a:lnTo>
                <a:lnTo>
                  <a:pt x="492" y="674"/>
                </a:lnTo>
                <a:lnTo>
                  <a:pt x="463" y="701"/>
                </a:lnTo>
                <a:lnTo>
                  <a:pt x="408" y="750"/>
                </a:lnTo>
                <a:lnTo>
                  <a:pt x="384" y="771"/>
                </a:lnTo>
                <a:lnTo>
                  <a:pt x="364" y="791"/>
                </a:lnTo>
                <a:lnTo>
                  <a:pt x="348" y="808"/>
                </a:lnTo>
                <a:lnTo>
                  <a:pt x="337" y="82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p:cNvGrpSpPr/>
          <p:nvPr/>
        </p:nvGrpSpPr>
        <p:grpSpPr>
          <a:xfrm>
            <a:off x="5930829" y="974534"/>
            <a:ext cx="748923" cy="538429"/>
            <a:chOff x="6156176" y="768956"/>
            <a:chExt cx="748923" cy="538429"/>
          </a:xfrm>
        </p:grpSpPr>
        <p:sp>
          <p:nvSpPr>
            <p:cNvPr id="17" name="TextBox 16"/>
            <p:cNvSpPr txBox="1"/>
            <p:nvPr/>
          </p:nvSpPr>
          <p:spPr>
            <a:xfrm>
              <a:off x="6231618" y="768956"/>
              <a:ext cx="652743" cy="369332"/>
            </a:xfrm>
            <a:prstGeom prst="rect">
              <a:avLst/>
            </a:prstGeom>
            <a:noFill/>
          </p:spPr>
          <p:txBody>
            <a:bodyPr wrap="none" rtlCol="0">
              <a:spAutoFit/>
            </a:bodyPr>
            <a:lstStyle/>
            <a:p>
              <a:r>
                <a:rPr lang="en-US" altLang="zh-CN" dirty="0" smtClean="0">
                  <a:solidFill>
                    <a:schemeClr val="bg1"/>
                  </a:solidFill>
                </a:rPr>
                <a:t>2011</a:t>
              </a:r>
              <a:endParaRPr lang="zh-CN" altLang="en-US" dirty="0">
                <a:solidFill>
                  <a:schemeClr val="bg1"/>
                </a:solidFill>
              </a:endParaRPr>
            </a:p>
          </p:txBody>
        </p:sp>
        <p:sp>
          <p:nvSpPr>
            <p:cNvPr id="18" name="矩形 17"/>
            <p:cNvSpPr/>
            <p:nvPr/>
          </p:nvSpPr>
          <p:spPr>
            <a:xfrm>
              <a:off x="6156176" y="1045775"/>
              <a:ext cx="748923" cy="261610"/>
            </a:xfrm>
            <a:prstGeom prst="rect">
              <a:avLst/>
            </a:prstGeom>
          </p:spPr>
          <p:txBody>
            <a:bodyPr wrap="none">
              <a:spAutoFit/>
            </a:bodyPr>
            <a:lstStyle/>
            <a:p>
              <a:pPr defTabSz="242888">
                <a:spcBef>
                  <a:spcPts val="638"/>
                </a:spcBef>
                <a:defRPr/>
              </a:pPr>
              <a:r>
                <a:rPr lang="zh-CN" altLang="en-US" sz="1100" dirty="0" smtClean="0">
                  <a:solidFill>
                    <a:schemeClr val="bg1"/>
                  </a:solidFill>
                  <a:latin typeface="微软雅黑" pitchFamily="34" charset="-122"/>
                  <a:ea typeface="微软雅黑" pitchFamily="34" charset="-122"/>
                  <a:cs typeface="Lato" charset="0"/>
                  <a:sym typeface="Lato" charset="0"/>
                </a:rPr>
                <a:t>关键内容</a:t>
              </a:r>
              <a:endParaRPr lang="zh-CN" altLang="en-US" sz="1100" dirty="0">
                <a:solidFill>
                  <a:schemeClr val="bg1"/>
                </a:solidFill>
                <a:latin typeface="微软雅黑" pitchFamily="34" charset="-122"/>
                <a:ea typeface="微软雅黑" pitchFamily="34" charset="-122"/>
                <a:cs typeface="Lato" charset="0"/>
                <a:sym typeface="Lato" charset="0"/>
              </a:endParaRPr>
            </a:p>
          </p:txBody>
        </p:sp>
      </p:grpSp>
      <p:grpSp>
        <p:nvGrpSpPr>
          <p:cNvPr id="21" name="组合 20"/>
          <p:cNvGrpSpPr/>
          <p:nvPr/>
        </p:nvGrpSpPr>
        <p:grpSpPr>
          <a:xfrm>
            <a:off x="4870714" y="1307385"/>
            <a:ext cx="748923" cy="538429"/>
            <a:chOff x="6156176" y="768956"/>
            <a:chExt cx="748923" cy="538429"/>
          </a:xfrm>
        </p:grpSpPr>
        <p:sp>
          <p:nvSpPr>
            <p:cNvPr id="22" name="TextBox 21"/>
            <p:cNvSpPr txBox="1"/>
            <p:nvPr/>
          </p:nvSpPr>
          <p:spPr>
            <a:xfrm>
              <a:off x="6231618" y="768956"/>
              <a:ext cx="652743" cy="369332"/>
            </a:xfrm>
            <a:prstGeom prst="rect">
              <a:avLst/>
            </a:prstGeom>
            <a:noFill/>
          </p:spPr>
          <p:txBody>
            <a:bodyPr wrap="none" rtlCol="0">
              <a:spAutoFit/>
            </a:bodyPr>
            <a:lstStyle/>
            <a:p>
              <a:r>
                <a:rPr lang="en-US" altLang="zh-CN" dirty="0" smtClean="0">
                  <a:solidFill>
                    <a:schemeClr val="bg1"/>
                  </a:solidFill>
                </a:rPr>
                <a:t>2012</a:t>
              </a:r>
              <a:endParaRPr lang="zh-CN" altLang="en-US" dirty="0">
                <a:solidFill>
                  <a:schemeClr val="bg1"/>
                </a:solidFill>
              </a:endParaRPr>
            </a:p>
          </p:txBody>
        </p:sp>
        <p:sp>
          <p:nvSpPr>
            <p:cNvPr id="23" name="矩形 22"/>
            <p:cNvSpPr/>
            <p:nvPr/>
          </p:nvSpPr>
          <p:spPr>
            <a:xfrm>
              <a:off x="6156176" y="1045775"/>
              <a:ext cx="748923" cy="261610"/>
            </a:xfrm>
            <a:prstGeom prst="rect">
              <a:avLst/>
            </a:prstGeom>
          </p:spPr>
          <p:txBody>
            <a:bodyPr wrap="none">
              <a:spAutoFit/>
            </a:bodyPr>
            <a:lstStyle/>
            <a:p>
              <a:pPr defTabSz="242888">
                <a:spcBef>
                  <a:spcPts val="638"/>
                </a:spcBef>
                <a:defRPr/>
              </a:pPr>
              <a:r>
                <a:rPr lang="zh-CN" altLang="en-US" sz="1100" dirty="0" smtClean="0">
                  <a:solidFill>
                    <a:schemeClr val="bg1"/>
                  </a:solidFill>
                  <a:latin typeface="微软雅黑" pitchFamily="34" charset="-122"/>
                  <a:ea typeface="微软雅黑" pitchFamily="34" charset="-122"/>
                  <a:cs typeface="Lato" charset="0"/>
                  <a:sym typeface="Lato" charset="0"/>
                </a:rPr>
                <a:t>关键内容</a:t>
              </a:r>
              <a:endParaRPr lang="zh-CN" altLang="en-US" sz="1100" dirty="0">
                <a:solidFill>
                  <a:schemeClr val="bg1"/>
                </a:solidFill>
                <a:latin typeface="微软雅黑" pitchFamily="34" charset="-122"/>
                <a:ea typeface="微软雅黑" pitchFamily="34" charset="-122"/>
                <a:cs typeface="Lato" charset="0"/>
                <a:sym typeface="Lato" charset="0"/>
              </a:endParaRPr>
            </a:p>
          </p:txBody>
        </p:sp>
      </p:grpSp>
      <p:grpSp>
        <p:nvGrpSpPr>
          <p:cNvPr id="28" name="组合 27"/>
          <p:cNvGrpSpPr/>
          <p:nvPr/>
        </p:nvGrpSpPr>
        <p:grpSpPr>
          <a:xfrm>
            <a:off x="7756821" y="1776181"/>
            <a:ext cx="902811" cy="658105"/>
            <a:chOff x="6156176" y="768956"/>
            <a:chExt cx="902811" cy="658105"/>
          </a:xfrm>
        </p:grpSpPr>
        <p:sp>
          <p:nvSpPr>
            <p:cNvPr id="29" name="TextBox 28"/>
            <p:cNvSpPr txBox="1"/>
            <p:nvPr/>
          </p:nvSpPr>
          <p:spPr>
            <a:xfrm>
              <a:off x="6231618" y="768956"/>
              <a:ext cx="806631" cy="461665"/>
            </a:xfrm>
            <a:prstGeom prst="rect">
              <a:avLst/>
            </a:prstGeom>
            <a:noFill/>
          </p:spPr>
          <p:txBody>
            <a:bodyPr wrap="none" rtlCol="0">
              <a:spAutoFit/>
            </a:bodyPr>
            <a:lstStyle/>
            <a:p>
              <a:r>
                <a:rPr lang="en-US" altLang="zh-CN" sz="2400" dirty="0" smtClean="0">
                  <a:solidFill>
                    <a:schemeClr val="bg1"/>
                  </a:solidFill>
                </a:rPr>
                <a:t>2013</a:t>
              </a:r>
              <a:endParaRPr lang="zh-CN" altLang="en-US" sz="2400" dirty="0">
                <a:solidFill>
                  <a:schemeClr val="bg1"/>
                </a:solidFill>
              </a:endParaRPr>
            </a:p>
          </p:txBody>
        </p:sp>
        <p:sp>
          <p:nvSpPr>
            <p:cNvPr id="30" name="矩形 29"/>
            <p:cNvSpPr/>
            <p:nvPr/>
          </p:nvSpPr>
          <p:spPr>
            <a:xfrm>
              <a:off x="6156176" y="1119284"/>
              <a:ext cx="902811" cy="307777"/>
            </a:xfrm>
            <a:prstGeom prst="rect">
              <a:avLst/>
            </a:prstGeom>
          </p:spPr>
          <p:txBody>
            <a:bodyPr wrap="none">
              <a:spAutoFit/>
            </a:bodyPr>
            <a:lstStyle/>
            <a:p>
              <a:pPr defTabSz="242888">
                <a:spcBef>
                  <a:spcPts val="638"/>
                </a:spcBef>
                <a:defRPr/>
              </a:pPr>
              <a:r>
                <a:rPr lang="zh-CN" altLang="en-US" sz="1400" dirty="0" smtClean="0">
                  <a:solidFill>
                    <a:schemeClr val="bg1"/>
                  </a:solidFill>
                  <a:latin typeface="微软雅黑" pitchFamily="34" charset="-122"/>
                  <a:ea typeface="微软雅黑" pitchFamily="34" charset="-122"/>
                  <a:cs typeface="Lato" charset="0"/>
                  <a:sym typeface="Lato" charset="0"/>
                </a:rPr>
                <a:t>关键内容</a:t>
              </a:r>
              <a:endParaRPr lang="zh-CN" altLang="en-US" sz="1400" dirty="0">
                <a:solidFill>
                  <a:schemeClr val="bg1"/>
                </a:solidFill>
                <a:latin typeface="微软雅黑" pitchFamily="34" charset="-122"/>
                <a:ea typeface="微软雅黑" pitchFamily="34" charset="-122"/>
                <a:cs typeface="Lato" charset="0"/>
                <a:sym typeface="Lato" charset="0"/>
              </a:endParaRPr>
            </a:p>
          </p:txBody>
        </p:sp>
      </p:grpSp>
      <p:grpSp>
        <p:nvGrpSpPr>
          <p:cNvPr id="31" name="组合 30"/>
          <p:cNvGrpSpPr/>
          <p:nvPr/>
        </p:nvGrpSpPr>
        <p:grpSpPr>
          <a:xfrm>
            <a:off x="6336775" y="2243258"/>
            <a:ext cx="1005403" cy="717844"/>
            <a:chOff x="6156176" y="739994"/>
            <a:chExt cx="1005403" cy="717844"/>
          </a:xfrm>
        </p:grpSpPr>
        <p:sp>
          <p:nvSpPr>
            <p:cNvPr id="32" name="TextBox 31"/>
            <p:cNvSpPr txBox="1"/>
            <p:nvPr/>
          </p:nvSpPr>
          <p:spPr>
            <a:xfrm>
              <a:off x="6191452" y="739994"/>
              <a:ext cx="915635" cy="523220"/>
            </a:xfrm>
            <a:prstGeom prst="rect">
              <a:avLst/>
            </a:prstGeom>
            <a:noFill/>
          </p:spPr>
          <p:txBody>
            <a:bodyPr wrap="none" rtlCol="0">
              <a:spAutoFit/>
            </a:bodyPr>
            <a:lstStyle/>
            <a:p>
              <a:r>
                <a:rPr lang="en-US" altLang="zh-CN" sz="2800" dirty="0" smtClean="0">
                  <a:solidFill>
                    <a:schemeClr val="bg1"/>
                  </a:solidFill>
                </a:rPr>
                <a:t>2014</a:t>
              </a:r>
              <a:endParaRPr lang="zh-CN" altLang="en-US" sz="2800" dirty="0">
                <a:solidFill>
                  <a:schemeClr val="bg1"/>
                </a:solidFill>
              </a:endParaRPr>
            </a:p>
          </p:txBody>
        </p:sp>
        <p:sp>
          <p:nvSpPr>
            <p:cNvPr id="33" name="矩形 32"/>
            <p:cNvSpPr/>
            <p:nvPr/>
          </p:nvSpPr>
          <p:spPr>
            <a:xfrm>
              <a:off x="6156176" y="1119284"/>
              <a:ext cx="1005403" cy="338554"/>
            </a:xfrm>
            <a:prstGeom prst="rect">
              <a:avLst/>
            </a:prstGeom>
          </p:spPr>
          <p:txBody>
            <a:bodyPr wrap="none">
              <a:spAutoFit/>
            </a:bodyPr>
            <a:lstStyle/>
            <a:p>
              <a:pPr defTabSz="242888">
                <a:spcBef>
                  <a:spcPts val="638"/>
                </a:spcBef>
                <a:defRPr/>
              </a:pPr>
              <a:r>
                <a:rPr lang="zh-CN" altLang="en-US" sz="1600" dirty="0" smtClean="0">
                  <a:solidFill>
                    <a:schemeClr val="bg1"/>
                  </a:solidFill>
                  <a:latin typeface="微软雅黑" pitchFamily="34" charset="-122"/>
                  <a:ea typeface="微软雅黑" pitchFamily="34" charset="-122"/>
                  <a:cs typeface="Lato" charset="0"/>
                  <a:sym typeface="Lato" charset="0"/>
                </a:rPr>
                <a:t>关键内容</a:t>
              </a:r>
              <a:endParaRPr lang="zh-CN" altLang="en-US" sz="1600" dirty="0">
                <a:solidFill>
                  <a:schemeClr val="bg1"/>
                </a:solidFill>
                <a:latin typeface="微软雅黑" pitchFamily="34" charset="-122"/>
                <a:ea typeface="微软雅黑" pitchFamily="34" charset="-122"/>
                <a:cs typeface="Lato" charset="0"/>
                <a:sym typeface="Lato" charset="0"/>
              </a:endParaRPr>
            </a:p>
          </p:txBody>
        </p:sp>
      </p:grpSp>
      <p:grpSp>
        <p:nvGrpSpPr>
          <p:cNvPr id="34" name="组合 33"/>
          <p:cNvGrpSpPr/>
          <p:nvPr/>
        </p:nvGrpSpPr>
        <p:grpSpPr>
          <a:xfrm>
            <a:off x="4872168" y="3316684"/>
            <a:ext cx="1107996" cy="798355"/>
            <a:chOff x="6102925" y="739994"/>
            <a:chExt cx="1107996" cy="798355"/>
          </a:xfrm>
        </p:grpSpPr>
        <p:sp>
          <p:nvSpPr>
            <p:cNvPr id="35" name="TextBox 34"/>
            <p:cNvSpPr txBox="1"/>
            <p:nvPr/>
          </p:nvSpPr>
          <p:spPr>
            <a:xfrm>
              <a:off x="6191452" y="739994"/>
              <a:ext cx="1018227" cy="584775"/>
            </a:xfrm>
            <a:prstGeom prst="rect">
              <a:avLst/>
            </a:prstGeom>
            <a:noFill/>
          </p:spPr>
          <p:txBody>
            <a:bodyPr wrap="none" rtlCol="0">
              <a:spAutoFit/>
            </a:bodyPr>
            <a:lstStyle/>
            <a:p>
              <a:r>
                <a:rPr lang="en-US" altLang="zh-CN" sz="3200" dirty="0" smtClean="0">
                  <a:solidFill>
                    <a:schemeClr val="bg1"/>
                  </a:solidFill>
                </a:rPr>
                <a:t>2015</a:t>
              </a:r>
              <a:endParaRPr lang="zh-CN" altLang="en-US" sz="3200" dirty="0">
                <a:solidFill>
                  <a:schemeClr val="bg1"/>
                </a:solidFill>
              </a:endParaRPr>
            </a:p>
          </p:txBody>
        </p:sp>
        <p:sp>
          <p:nvSpPr>
            <p:cNvPr id="36" name="矩形 35"/>
            <p:cNvSpPr/>
            <p:nvPr/>
          </p:nvSpPr>
          <p:spPr>
            <a:xfrm>
              <a:off x="6102925" y="1169017"/>
              <a:ext cx="1107996" cy="369332"/>
            </a:xfrm>
            <a:prstGeom prst="rect">
              <a:avLst/>
            </a:prstGeom>
          </p:spPr>
          <p:txBody>
            <a:bodyPr wrap="none">
              <a:spAutoFit/>
            </a:bodyPr>
            <a:lstStyle/>
            <a:p>
              <a:pPr defTabSz="242888">
                <a:spcBef>
                  <a:spcPts val="638"/>
                </a:spcBef>
                <a:defRPr/>
              </a:pPr>
              <a:r>
                <a:rPr lang="zh-CN" altLang="en-US" dirty="0" smtClean="0">
                  <a:solidFill>
                    <a:schemeClr val="bg1"/>
                  </a:solidFill>
                  <a:latin typeface="微软雅黑" pitchFamily="34" charset="-122"/>
                  <a:ea typeface="微软雅黑" pitchFamily="34" charset="-122"/>
                  <a:cs typeface="Lato" charset="0"/>
                  <a:sym typeface="Lato" charset="0"/>
                </a:rPr>
                <a:t>关键内容</a:t>
              </a:r>
              <a:endParaRPr lang="zh-CN" altLang="en-US" dirty="0">
                <a:solidFill>
                  <a:schemeClr val="bg1"/>
                </a:solidFill>
                <a:latin typeface="微软雅黑" pitchFamily="34" charset="-122"/>
                <a:ea typeface="微软雅黑" pitchFamily="34" charset="-122"/>
                <a:cs typeface="Lato" charset="0"/>
                <a:sym typeface="Lato" charset="0"/>
              </a:endParaRPr>
            </a:p>
          </p:txBody>
        </p:sp>
      </p:grpSp>
      <p:grpSp>
        <p:nvGrpSpPr>
          <p:cNvPr id="37" name="组合 36"/>
          <p:cNvGrpSpPr/>
          <p:nvPr/>
        </p:nvGrpSpPr>
        <p:grpSpPr>
          <a:xfrm>
            <a:off x="2471737" y="2918747"/>
            <a:ext cx="1620957" cy="1196292"/>
            <a:chOff x="6105088" y="739994"/>
            <a:chExt cx="1620957" cy="1196292"/>
          </a:xfrm>
        </p:grpSpPr>
        <p:sp>
          <p:nvSpPr>
            <p:cNvPr id="38" name="TextBox 37"/>
            <p:cNvSpPr txBox="1"/>
            <p:nvPr/>
          </p:nvSpPr>
          <p:spPr>
            <a:xfrm>
              <a:off x="6191452" y="739994"/>
              <a:ext cx="1326004" cy="769441"/>
            </a:xfrm>
            <a:prstGeom prst="rect">
              <a:avLst/>
            </a:prstGeom>
            <a:noFill/>
          </p:spPr>
          <p:txBody>
            <a:bodyPr wrap="none" rtlCol="0">
              <a:spAutoFit/>
            </a:bodyPr>
            <a:lstStyle/>
            <a:p>
              <a:r>
                <a:rPr lang="en-US" altLang="zh-CN" sz="4400" dirty="0" smtClean="0">
                  <a:solidFill>
                    <a:schemeClr val="bg1"/>
                  </a:solidFill>
                </a:rPr>
                <a:t>2016</a:t>
              </a:r>
              <a:endParaRPr lang="zh-CN" altLang="en-US" sz="4400" dirty="0">
                <a:solidFill>
                  <a:schemeClr val="bg1"/>
                </a:solidFill>
              </a:endParaRPr>
            </a:p>
          </p:txBody>
        </p:sp>
        <p:sp>
          <p:nvSpPr>
            <p:cNvPr id="39" name="矩形 38"/>
            <p:cNvSpPr/>
            <p:nvPr/>
          </p:nvSpPr>
          <p:spPr>
            <a:xfrm>
              <a:off x="6105088" y="1413066"/>
              <a:ext cx="1620957" cy="523220"/>
            </a:xfrm>
            <a:prstGeom prst="rect">
              <a:avLst/>
            </a:prstGeom>
          </p:spPr>
          <p:txBody>
            <a:bodyPr wrap="none">
              <a:spAutoFit/>
            </a:bodyPr>
            <a:lstStyle/>
            <a:p>
              <a:pPr defTabSz="242888">
                <a:spcBef>
                  <a:spcPts val="638"/>
                </a:spcBef>
                <a:defRPr/>
              </a:pPr>
              <a:r>
                <a:rPr lang="zh-CN" altLang="en-US" sz="2800" dirty="0" smtClean="0">
                  <a:solidFill>
                    <a:schemeClr val="bg1"/>
                  </a:solidFill>
                  <a:latin typeface="微软雅黑" pitchFamily="34" charset="-122"/>
                  <a:ea typeface="微软雅黑" pitchFamily="34" charset="-122"/>
                  <a:cs typeface="Lato" charset="0"/>
                  <a:sym typeface="Lato" charset="0"/>
                </a:rPr>
                <a:t>关键内容</a:t>
              </a:r>
              <a:endParaRPr lang="zh-CN" altLang="en-US" sz="2800" dirty="0">
                <a:solidFill>
                  <a:schemeClr val="bg1"/>
                </a:solidFill>
                <a:latin typeface="微软雅黑" pitchFamily="34" charset="-122"/>
                <a:ea typeface="微软雅黑" pitchFamily="34" charset="-122"/>
                <a:cs typeface="Lato" charset="0"/>
                <a:sym typeface="Lato" charset="0"/>
              </a:endParaRPr>
            </a:p>
          </p:txBody>
        </p:sp>
      </p:grpSp>
      <p:sp>
        <p:nvSpPr>
          <p:cNvPr id="41" name="Rectangle 26"/>
          <p:cNvSpPr>
            <a:spLocks/>
          </p:cNvSpPr>
          <p:nvPr/>
        </p:nvSpPr>
        <p:spPr bwMode="auto">
          <a:xfrm>
            <a:off x="614254" y="1718891"/>
            <a:ext cx="3456384" cy="1035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114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92D050"/>
                </a:solidFill>
                <a:effectLst/>
                <a:uLnTx/>
                <a:uFillTx/>
                <a:latin typeface="微软雅黑"/>
                <a:ea typeface="微软雅黑"/>
                <a:cs typeface="Lato Light" charset="0"/>
                <a:sym typeface="Lato Light" charset="0"/>
              </a:rPr>
              <a:t>此处添加详细文本描述，建议与标题相关并符合整体语言风格，语言描述尽量简洁生动。</a:t>
            </a:r>
            <a:r>
              <a:rPr lang="zh-CN" altLang="en-US" sz="1000" kern="0" dirty="0" smtClean="0">
                <a:solidFill>
                  <a:srgbClr val="92D050"/>
                </a:solidFill>
                <a:latin typeface="微软雅黑"/>
                <a:ea typeface="微软雅黑"/>
                <a:cs typeface="Lato Light" charset="0"/>
                <a:sym typeface="Lato Light" charset="0"/>
              </a:rPr>
              <a:t>此处</a:t>
            </a:r>
            <a:r>
              <a:rPr lang="zh-CN" altLang="en-US" sz="1000" kern="0" dirty="0">
                <a:solidFill>
                  <a:srgbClr val="92D050"/>
                </a:solidFill>
                <a:latin typeface="微软雅黑"/>
                <a:ea typeface="微软雅黑"/>
                <a:cs typeface="Lato Light" charset="0"/>
                <a:sym typeface="Lato Light" charset="0"/>
              </a:rPr>
              <a:t>添加详细文本描述，建议与标题相关并符合整体语言风格，语言描述尽量简洁生动。</a:t>
            </a:r>
            <a:endParaRPr lang="en-US" altLang="zh-CN" sz="1000" kern="0" dirty="0">
              <a:solidFill>
                <a:srgbClr val="92D050"/>
              </a:solidFill>
              <a:latin typeface="微软雅黑"/>
              <a:ea typeface="微软雅黑"/>
              <a:cs typeface="Lato Light" charset="0"/>
              <a:sym typeface="Lato Light" charset="0"/>
            </a:endParaRPr>
          </a:p>
          <a:p>
            <a:pPr marL="0" marR="0" lvl="0" indent="0" defTabSz="914400" eaLnBrk="1" fontAlgn="auto" latinLnBrk="0" hangingPunct="1">
              <a:lnSpc>
                <a:spcPct val="114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92D050"/>
              </a:solidFill>
              <a:effectLst/>
              <a:uLnTx/>
              <a:uFillTx/>
              <a:latin typeface="微软雅黑"/>
              <a:ea typeface="微软雅黑"/>
              <a:cs typeface="Lato Light" charset="0"/>
              <a:sym typeface="Lato Light" charset="0"/>
            </a:endParaRPr>
          </a:p>
        </p:txBody>
      </p:sp>
      <p:sp>
        <p:nvSpPr>
          <p:cNvPr id="42" name="Rectangle 27"/>
          <p:cNvSpPr>
            <a:spLocks/>
          </p:cNvSpPr>
          <p:nvPr/>
        </p:nvSpPr>
        <p:spPr bwMode="auto">
          <a:xfrm>
            <a:off x="608966" y="1456860"/>
            <a:ext cx="2291163"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srgbClr val="92D050"/>
                </a:solidFill>
                <a:effectLst/>
                <a:uLnTx/>
                <a:uFillTx/>
                <a:latin typeface="微软雅黑"/>
                <a:ea typeface="微软雅黑"/>
                <a:cs typeface="Bebas Neue" charset="0"/>
                <a:sym typeface="Bebas Neue" charset="0"/>
              </a:rPr>
              <a:t>填加标题</a:t>
            </a:r>
            <a:endParaRPr kumimoji="0" lang="en-US" sz="2000" b="0" i="0" u="none" strike="noStrike" kern="0" cap="none" spc="0" normalizeH="0" baseline="0" noProof="0" dirty="0">
              <a:ln>
                <a:noFill/>
              </a:ln>
              <a:solidFill>
                <a:srgbClr val="92D050"/>
              </a:solidFill>
              <a:effectLst/>
              <a:uLnTx/>
              <a:uFillTx/>
              <a:latin typeface="微软雅黑"/>
              <a:ea typeface="微软雅黑"/>
              <a:cs typeface="Bebas Neue" charset="0"/>
              <a:sym typeface="Bebas Neue" charset="0"/>
            </a:endParaRPr>
          </a:p>
        </p:txBody>
      </p:sp>
      <p:sp>
        <p:nvSpPr>
          <p:cNvPr id="40" name="TextBox 39"/>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82864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250" fill="hold"/>
                                        <p:tgtEl>
                                          <p:spTgt spid="42"/>
                                        </p:tgtEl>
                                        <p:attrNameLst>
                                          <p:attrName>ppt_w</p:attrName>
                                        </p:attrNameLst>
                                      </p:cBhvr>
                                      <p:tavLst>
                                        <p:tav tm="0">
                                          <p:val>
                                            <p:strVal val="(6*min(max(#ppt_w*#ppt_h,.3),1)-7.4)/-.7*#ppt_w"/>
                                          </p:val>
                                        </p:tav>
                                        <p:tav tm="100000">
                                          <p:val>
                                            <p:strVal val="#ppt_w"/>
                                          </p:val>
                                        </p:tav>
                                      </p:tavLst>
                                    </p:anim>
                                    <p:anim calcmode="lin" valueType="num">
                                      <p:cBhvr>
                                        <p:cTn id="8" dur="250" fill="hold"/>
                                        <p:tgtEl>
                                          <p:spTgt spid="42"/>
                                        </p:tgtEl>
                                        <p:attrNameLst>
                                          <p:attrName>ppt_h</p:attrName>
                                        </p:attrNameLst>
                                      </p:cBhvr>
                                      <p:tavLst>
                                        <p:tav tm="0">
                                          <p:val>
                                            <p:strVal val="(6*min(max(#ppt_w*#ppt_h,.3),1)-7.4)/-.7*#ppt_h"/>
                                          </p:val>
                                        </p:tav>
                                        <p:tav tm="100000">
                                          <p:val>
                                            <p:strVal val="#ppt_h"/>
                                          </p:val>
                                        </p:tav>
                                      </p:tavLst>
                                    </p:anim>
                                    <p:anim calcmode="lin" valueType="num">
                                      <p:cBhvr>
                                        <p:cTn id="9" dur="250" fill="hold"/>
                                        <p:tgtEl>
                                          <p:spTgt spid="42"/>
                                        </p:tgtEl>
                                        <p:attrNameLst>
                                          <p:attrName>ppt_x</p:attrName>
                                        </p:attrNameLst>
                                      </p:cBhvr>
                                      <p:tavLst>
                                        <p:tav tm="0">
                                          <p:val>
                                            <p:fltVal val="0.5"/>
                                          </p:val>
                                        </p:tav>
                                        <p:tav tm="100000">
                                          <p:val>
                                            <p:strVal val="#ppt_x"/>
                                          </p:val>
                                        </p:tav>
                                      </p:tavLst>
                                    </p:anim>
                                    <p:anim calcmode="lin" valueType="num">
                                      <p:cBhvr>
                                        <p:cTn id="10" dur="250" fill="hold"/>
                                        <p:tgtEl>
                                          <p:spTgt spid="4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325"/>
                            </p:stCondLst>
                            <p:childTnLst>
                              <p:par>
                                <p:cTn id="12" presetID="16" presetClass="entr" presetSubtype="21"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barn(inVertical)">
                                      <p:cBhvr>
                                        <p:cTn id="14" dur="500"/>
                                        <p:tgtEl>
                                          <p:spTgt spid="41"/>
                                        </p:tgtEl>
                                      </p:cBhvr>
                                    </p:animEffect>
                                  </p:childTnLst>
                                </p:cTn>
                              </p:par>
                            </p:childTnLst>
                          </p:cTn>
                        </p:par>
                        <p:par>
                          <p:cTn id="15" fill="hold">
                            <p:stCondLst>
                              <p:cond delay="825"/>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par>
                          <p:cTn id="19" fill="hold">
                            <p:stCondLst>
                              <p:cond delay="1325"/>
                            </p:stCondLst>
                            <p:childTnLst>
                              <p:par>
                                <p:cTn id="20" presetID="47"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childTnLst>
                          </p:cTn>
                        </p:par>
                        <p:par>
                          <p:cTn id="25" fill="hold">
                            <p:stCondLst>
                              <p:cond delay="2075"/>
                            </p:stCondLst>
                            <p:childTnLst>
                              <p:par>
                                <p:cTn id="26" presetID="53" presetClass="entr" presetSubtype="16"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par>
                          <p:cTn id="31" fill="hold">
                            <p:stCondLst>
                              <p:cond delay="2575"/>
                            </p:stCondLst>
                            <p:childTnLst>
                              <p:par>
                                <p:cTn id="32" presetID="47"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ppt_x</p:attrName>
                                        </p:attrNameLst>
                                      </p:cBhvr>
                                      <p:tavLst>
                                        <p:tav tm="0">
                                          <p:val>
                                            <p:strVal val="#ppt_x"/>
                                          </p:val>
                                        </p:tav>
                                        <p:tav tm="100000">
                                          <p:val>
                                            <p:strVal val="#ppt_x"/>
                                          </p:val>
                                        </p:tav>
                                      </p:tavLst>
                                    </p:anim>
                                    <p:anim calcmode="lin" valueType="num">
                                      <p:cBhvr>
                                        <p:cTn id="36" dur="75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3325"/>
                            </p:stCondLst>
                            <p:childTnLst>
                              <p:par>
                                <p:cTn id="38" presetID="53" presetClass="entr" presetSubtype="16"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childTnLst>
                          </p:cTn>
                        </p:par>
                        <p:par>
                          <p:cTn id="43" fill="hold">
                            <p:stCondLst>
                              <p:cond delay="3825"/>
                            </p:stCondLst>
                            <p:childTnLst>
                              <p:par>
                                <p:cTn id="44" presetID="47"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750"/>
                                        <p:tgtEl>
                                          <p:spTgt spid="15"/>
                                        </p:tgtEl>
                                      </p:cBhvr>
                                    </p:animEffect>
                                    <p:anim calcmode="lin" valueType="num">
                                      <p:cBhvr>
                                        <p:cTn id="47" dur="750" fill="hold"/>
                                        <p:tgtEl>
                                          <p:spTgt spid="15"/>
                                        </p:tgtEl>
                                        <p:attrNameLst>
                                          <p:attrName>ppt_x</p:attrName>
                                        </p:attrNameLst>
                                      </p:cBhvr>
                                      <p:tavLst>
                                        <p:tav tm="0">
                                          <p:val>
                                            <p:strVal val="#ppt_x"/>
                                          </p:val>
                                        </p:tav>
                                        <p:tav tm="100000">
                                          <p:val>
                                            <p:strVal val="#ppt_x"/>
                                          </p:val>
                                        </p:tav>
                                      </p:tavLst>
                                    </p:anim>
                                    <p:anim calcmode="lin" valueType="num">
                                      <p:cBhvr>
                                        <p:cTn id="48" dur="750" fill="hold"/>
                                        <p:tgtEl>
                                          <p:spTgt spid="15"/>
                                        </p:tgtEl>
                                        <p:attrNameLst>
                                          <p:attrName>ppt_y</p:attrName>
                                        </p:attrNameLst>
                                      </p:cBhvr>
                                      <p:tavLst>
                                        <p:tav tm="0">
                                          <p:val>
                                            <p:strVal val="#ppt_y-.1"/>
                                          </p:val>
                                        </p:tav>
                                        <p:tav tm="100000">
                                          <p:val>
                                            <p:strVal val="#ppt_y"/>
                                          </p:val>
                                        </p:tav>
                                      </p:tavLst>
                                    </p:anim>
                                  </p:childTnLst>
                                </p:cTn>
                              </p:par>
                            </p:childTnLst>
                          </p:cTn>
                        </p:par>
                        <p:par>
                          <p:cTn id="49" fill="hold">
                            <p:stCondLst>
                              <p:cond delay="4575"/>
                            </p:stCondLst>
                            <p:childTnLst>
                              <p:par>
                                <p:cTn id="50" presetID="53" presetClass="entr" presetSubtype="16"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childTnLst>
                          </p:cTn>
                        </p:par>
                        <p:par>
                          <p:cTn id="55" fill="hold">
                            <p:stCondLst>
                              <p:cond delay="5075"/>
                            </p:stCondLst>
                            <p:childTnLst>
                              <p:par>
                                <p:cTn id="56" presetID="47" presetClass="entr" presetSubtype="0" fill="hold" grpId="0" nodeType="afterEffect" nodePh="1">
                                  <p:stCondLst>
                                    <p:cond delay="0"/>
                                  </p:stCondLst>
                                  <p:endCondLst>
                                    <p:cond evt="begin" delay="0">
                                      <p:tn val="56"/>
                                    </p:cond>
                                  </p:endCondLst>
                                  <p:childTnLst>
                                    <p:set>
                                      <p:cBhvr>
                                        <p:cTn id="57" dur="1" fill="hold">
                                          <p:stCondLst>
                                            <p:cond delay="0"/>
                                          </p:stCondLst>
                                        </p:cTn>
                                        <p:tgtEl>
                                          <p:spTgt spid="8"/>
                                        </p:tgtEl>
                                        <p:attrNameLst>
                                          <p:attrName>style.visibility</p:attrName>
                                        </p:attrNameLst>
                                      </p:cBhvr>
                                      <p:to>
                                        <p:strVal val="visible"/>
                                      </p:to>
                                    </p:set>
                                    <p:animEffect transition="in" filter="fade">
                                      <p:cBhvr>
                                        <p:cTn id="58" dur="750"/>
                                        <p:tgtEl>
                                          <p:spTgt spid="8"/>
                                        </p:tgtEl>
                                      </p:cBhvr>
                                    </p:animEffect>
                                    <p:anim calcmode="lin" valueType="num">
                                      <p:cBhvr>
                                        <p:cTn id="59" dur="750" fill="hold"/>
                                        <p:tgtEl>
                                          <p:spTgt spid="8"/>
                                        </p:tgtEl>
                                        <p:attrNameLst>
                                          <p:attrName>ppt_x</p:attrName>
                                        </p:attrNameLst>
                                      </p:cBhvr>
                                      <p:tavLst>
                                        <p:tav tm="0">
                                          <p:val>
                                            <p:strVal val="#ppt_x"/>
                                          </p:val>
                                        </p:tav>
                                        <p:tav tm="100000">
                                          <p:val>
                                            <p:strVal val="#ppt_x"/>
                                          </p:val>
                                        </p:tav>
                                      </p:tavLst>
                                    </p:anim>
                                    <p:anim calcmode="lin" valueType="num">
                                      <p:cBhvr>
                                        <p:cTn id="60" dur="750" fill="hold"/>
                                        <p:tgtEl>
                                          <p:spTgt spid="8"/>
                                        </p:tgtEl>
                                        <p:attrNameLst>
                                          <p:attrName>ppt_y</p:attrName>
                                        </p:attrNameLst>
                                      </p:cBhvr>
                                      <p:tavLst>
                                        <p:tav tm="0">
                                          <p:val>
                                            <p:strVal val="#ppt_y-.1"/>
                                          </p:val>
                                        </p:tav>
                                        <p:tav tm="100000">
                                          <p:val>
                                            <p:strVal val="#ppt_y"/>
                                          </p:val>
                                        </p:tav>
                                      </p:tavLst>
                                    </p:anim>
                                  </p:childTnLst>
                                </p:cTn>
                              </p:par>
                            </p:childTnLst>
                          </p:cTn>
                        </p:par>
                        <p:par>
                          <p:cTn id="61" fill="hold">
                            <p:stCondLst>
                              <p:cond delay="5825"/>
                            </p:stCondLst>
                            <p:childTnLst>
                              <p:par>
                                <p:cTn id="62" presetID="47" presetClass="entr" presetSubtype="0"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750"/>
                                        <p:tgtEl>
                                          <p:spTgt spid="7"/>
                                        </p:tgtEl>
                                      </p:cBhvr>
                                    </p:animEffect>
                                    <p:anim calcmode="lin" valueType="num">
                                      <p:cBhvr>
                                        <p:cTn id="65" dur="750" fill="hold"/>
                                        <p:tgtEl>
                                          <p:spTgt spid="7"/>
                                        </p:tgtEl>
                                        <p:attrNameLst>
                                          <p:attrName>ppt_x</p:attrName>
                                        </p:attrNameLst>
                                      </p:cBhvr>
                                      <p:tavLst>
                                        <p:tav tm="0">
                                          <p:val>
                                            <p:strVal val="#ppt_x"/>
                                          </p:val>
                                        </p:tav>
                                        <p:tav tm="100000">
                                          <p:val>
                                            <p:strVal val="#ppt_x"/>
                                          </p:val>
                                        </p:tav>
                                      </p:tavLst>
                                    </p:anim>
                                    <p:anim calcmode="lin" valueType="num">
                                      <p:cBhvr>
                                        <p:cTn id="66" dur="750" fill="hold"/>
                                        <p:tgtEl>
                                          <p:spTgt spid="7"/>
                                        </p:tgtEl>
                                        <p:attrNameLst>
                                          <p:attrName>ppt_y</p:attrName>
                                        </p:attrNameLst>
                                      </p:cBhvr>
                                      <p:tavLst>
                                        <p:tav tm="0">
                                          <p:val>
                                            <p:strVal val="#ppt_y-.1"/>
                                          </p:val>
                                        </p:tav>
                                        <p:tav tm="100000">
                                          <p:val>
                                            <p:strVal val="#ppt_y"/>
                                          </p:val>
                                        </p:tav>
                                      </p:tavLst>
                                    </p:anim>
                                  </p:childTnLst>
                                </p:cTn>
                              </p:par>
                            </p:childTnLst>
                          </p:cTn>
                        </p:par>
                        <p:par>
                          <p:cTn id="67" fill="hold">
                            <p:stCondLst>
                              <p:cond delay="6575"/>
                            </p:stCondLst>
                            <p:childTnLst>
                              <p:par>
                                <p:cTn id="68" presetID="53" presetClass="entr" presetSubtype="16"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500" fill="hold"/>
                                        <p:tgtEl>
                                          <p:spTgt spid="31"/>
                                        </p:tgtEl>
                                        <p:attrNameLst>
                                          <p:attrName>ppt_w</p:attrName>
                                        </p:attrNameLst>
                                      </p:cBhvr>
                                      <p:tavLst>
                                        <p:tav tm="0">
                                          <p:val>
                                            <p:fltVal val="0"/>
                                          </p:val>
                                        </p:tav>
                                        <p:tav tm="100000">
                                          <p:val>
                                            <p:strVal val="#ppt_w"/>
                                          </p:val>
                                        </p:tav>
                                      </p:tavLst>
                                    </p:anim>
                                    <p:anim calcmode="lin" valueType="num">
                                      <p:cBhvr>
                                        <p:cTn id="71" dur="500" fill="hold"/>
                                        <p:tgtEl>
                                          <p:spTgt spid="31"/>
                                        </p:tgtEl>
                                        <p:attrNameLst>
                                          <p:attrName>ppt_h</p:attrName>
                                        </p:attrNameLst>
                                      </p:cBhvr>
                                      <p:tavLst>
                                        <p:tav tm="0">
                                          <p:val>
                                            <p:fltVal val="0"/>
                                          </p:val>
                                        </p:tav>
                                        <p:tav tm="100000">
                                          <p:val>
                                            <p:strVal val="#ppt_h"/>
                                          </p:val>
                                        </p:tav>
                                      </p:tavLst>
                                    </p:anim>
                                    <p:animEffect transition="in" filter="fade">
                                      <p:cBhvr>
                                        <p:cTn id="72" dur="500"/>
                                        <p:tgtEl>
                                          <p:spTgt spid="31"/>
                                        </p:tgtEl>
                                      </p:cBhvr>
                                    </p:animEffect>
                                  </p:childTnLst>
                                </p:cTn>
                              </p:par>
                            </p:childTnLst>
                          </p:cTn>
                        </p:par>
                        <p:par>
                          <p:cTn id="73" fill="hold">
                            <p:stCondLst>
                              <p:cond delay="7075"/>
                            </p:stCondLst>
                            <p:childTnLst>
                              <p:par>
                                <p:cTn id="74" presetID="47" presetClass="entr" presetSubtype="0" fill="hold" grpId="0" nodeType="after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750"/>
                                        <p:tgtEl>
                                          <p:spTgt spid="5"/>
                                        </p:tgtEl>
                                      </p:cBhvr>
                                    </p:animEffect>
                                    <p:anim calcmode="lin" valueType="num">
                                      <p:cBhvr>
                                        <p:cTn id="77" dur="750" fill="hold"/>
                                        <p:tgtEl>
                                          <p:spTgt spid="5"/>
                                        </p:tgtEl>
                                        <p:attrNameLst>
                                          <p:attrName>ppt_x</p:attrName>
                                        </p:attrNameLst>
                                      </p:cBhvr>
                                      <p:tavLst>
                                        <p:tav tm="0">
                                          <p:val>
                                            <p:strVal val="#ppt_x"/>
                                          </p:val>
                                        </p:tav>
                                        <p:tav tm="100000">
                                          <p:val>
                                            <p:strVal val="#ppt_x"/>
                                          </p:val>
                                        </p:tav>
                                      </p:tavLst>
                                    </p:anim>
                                    <p:anim calcmode="lin" valueType="num">
                                      <p:cBhvr>
                                        <p:cTn id="78" dur="750" fill="hold"/>
                                        <p:tgtEl>
                                          <p:spTgt spid="5"/>
                                        </p:tgtEl>
                                        <p:attrNameLst>
                                          <p:attrName>ppt_y</p:attrName>
                                        </p:attrNameLst>
                                      </p:cBhvr>
                                      <p:tavLst>
                                        <p:tav tm="0">
                                          <p:val>
                                            <p:strVal val="#ppt_y-.1"/>
                                          </p:val>
                                        </p:tav>
                                        <p:tav tm="100000">
                                          <p:val>
                                            <p:strVal val="#ppt_y"/>
                                          </p:val>
                                        </p:tav>
                                      </p:tavLst>
                                    </p:anim>
                                  </p:childTnLst>
                                </p:cTn>
                              </p:par>
                            </p:childTnLst>
                          </p:cTn>
                        </p:par>
                        <p:par>
                          <p:cTn id="79" fill="hold">
                            <p:stCondLst>
                              <p:cond delay="7825"/>
                            </p:stCondLst>
                            <p:childTnLst>
                              <p:par>
                                <p:cTn id="80" presetID="53" presetClass="entr" presetSubtype="16"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childTnLst>
                          </p:cTn>
                        </p:par>
                        <p:par>
                          <p:cTn id="85" fill="hold">
                            <p:stCondLst>
                              <p:cond delay="8325"/>
                            </p:stCondLst>
                            <p:childTnLst>
                              <p:par>
                                <p:cTn id="86" presetID="47" presetClass="entr" presetSubtype="0" fill="hold" grpId="0" nodeType="after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750"/>
                                        <p:tgtEl>
                                          <p:spTgt spid="9"/>
                                        </p:tgtEl>
                                      </p:cBhvr>
                                    </p:animEffect>
                                    <p:anim calcmode="lin" valueType="num">
                                      <p:cBhvr>
                                        <p:cTn id="89" dur="750" fill="hold"/>
                                        <p:tgtEl>
                                          <p:spTgt spid="9"/>
                                        </p:tgtEl>
                                        <p:attrNameLst>
                                          <p:attrName>ppt_x</p:attrName>
                                        </p:attrNameLst>
                                      </p:cBhvr>
                                      <p:tavLst>
                                        <p:tav tm="0">
                                          <p:val>
                                            <p:strVal val="#ppt_x"/>
                                          </p:val>
                                        </p:tav>
                                        <p:tav tm="100000">
                                          <p:val>
                                            <p:strVal val="#ppt_x"/>
                                          </p:val>
                                        </p:tav>
                                      </p:tavLst>
                                    </p:anim>
                                    <p:anim calcmode="lin" valueType="num">
                                      <p:cBhvr>
                                        <p:cTn id="90" dur="750" fill="hold"/>
                                        <p:tgtEl>
                                          <p:spTgt spid="9"/>
                                        </p:tgtEl>
                                        <p:attrNameLst>
                                          <p:attrName>ppt_y</p:attrName>
                                        </p:attrNameLst>
                                      </p:cBhvr>
                                      <p:tavLst>
                                        <p:tav tm="0">
                                          <p:val>
                                            <p:strVal val="#ppt_y-.1"/>
                                          </p:val>
                                        </p:tav>
                                        <p:tav tm="100000">
                                          <p:val>
                                            <p:strVal val="#ppt_y"/>
                                          </p:val>
                                        </p:tav>
                                      </p:tavLst>
                                    </p:anim>
                                  </p:childTnLst>
                                </p:cTn>
                              </p:par>
                            </p:childTnLst>
                          </p:cTn>
                        </p:par>
                        <p:par>
                          <p:cTn id="91" fill="hold">
                            <p:stCondLst>
                              <p:cond delay="9075"/>
                            </p:stCondLst>
                            <p:childTnLst>
                              <p:par>
                                <p:cTn id="92" presetID="53" presetClass="entr" presetSubtype="16" fill="hold" nodeType="afterEffect">
                                  <p:stCondLst>
                                    <p:cond delay="0"/>
                                  </p:stCondLst>
                                  <p:childTnLst>
                                    <p:set>
                                      <p:cBhvr>
                                        <p:cTn id="93" dur="1" fill="hold">
                                          <p:stCondLst>
                                            <p:cond delay="0"/>
                                          </p:stCondLst>
                                        </p:cTn>
                                        <p:tgtEl>
                                          <p:spTgt spid="37"/>
                                        </p:tgtEl>
                                        <p:attrNameLst>
                                          <p:attrName>style.visibility</p:attrName>
                                        </p:attrNameLst>
                                      </p:cBhvr>
                                      <p:to>
                                        <p:strVal val="visible"/>
                                      </p:to>
                                    </p:set>
                                    <p:anim calcmode="lin" valueType="num">
                                      <p:cBhvr>
                                        <p:cTn id="94" dur="500" fill="hold"/>
                                        <p:tgtEl>
                                          <p:spTgt spid="37"/>
                                        </p:tgtEl>
                                        <p:attrNameLst>
                                          <p:attrName>ppt_w</p:attrName>
                                        </p:attrNameLst>
                                      </p:cBhvr>
                                      <p:tavLst>
                                        <p:tav tm="0">
                                          <p:val>
                                            <p:fltVal val="0"/>
                                          </p:val>
                                        </p:tav>
                                        <p:tav tm="100000">
                                          <p:val>
                                            <p:strVal val="#ppt_w"/>
                                          </p:val>
                                        </p:tav>
                                      </p:tavLst>
                                    </p:anim>
                                    <p:anim calcmode="lin" valueType="num">
                                      <p:cBhvr>
                                        <p:cTn id="95" dur="500" fill="hold"/>
                                        <p:tgtEl>
                                          <p:spTgt spid="37"/>
                                        </p:tgtEl>
                                        <p:attrNameLst>
                                          <p:attrName>ppt_h</p:attrName>
                                        </p:attrNameLst>
                                      </p:cBhvr>
                                      <p:tavLst>
                                        <p:tav tm="0">
                                          <p:val>
                                            <p:fltVal val="0"/>
                                          </p:val>
                                        </p:tav>
                                        <p:tav tm="100000">
                                          <p:val>
                                            <p:strVal val="#ppt_h"/>
                                          </p:val>
                                        </p:tav>
                                      </p:tavLst>
                                    </p:anim>
                                    <p:animEffect transition="in" filter="fade">
                                      <p:cBhvr>
                                        <p:cTn id="9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animBg="1"/>
      <p:bldP spid="11" grpId="0" animBg="1"/>
      <p:bldP spid="13" grpId="0" animBg="1"/>
      <p:bldP spid="15" grpId="0" animBg="1"/>
      <p:bldP spid="41"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7196" y="3610865"/>
            <a:ext cx="814837" cy="814836"/>
            <a:chOff x="2137196" y="3610865"/>
            <a:chExt cx="814837" cy="814836"/>
          </a:xfrm>
        </p:grpSpPr>
        <p:sp>
          <p:nvSpPr>
            <p:cNvPr id="3" name="椭圆 2"/>
            <p:cNvSpPr/>
            <p:nvPr/>
          </p:nvSpPr>
          <p:spPr>
            <a:xfrm>
              <a:off x="2137196" y="3610865"/>
              <a:ext cx="814837" cy="814836"/>
            </a:xfrm>
            <a:prstGeom prst="ellipse">
              <a:avLst/>
            </a:prstGeom>
            <a:solidFill>
              <a:srgbClr val="AED30B"/>
            </a:solidFill>
            <a:ln w="635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rgbClr val="FFFFFF"/>
                  </a:solidFill>
                  <a:latin typeface="微软雅黑" panose="020B0503020204020204" pitchFamily="34" charset="-122"/>
                  <a:ea typeface="微软雅黑" panose="020B0503020204020204" pitchFamily="34" charset="-122"/>
                </a:rPr>
                <a:t>标题</a:t>
              </a:r>
            </a:p>
          </p:txBody>
        </p:sp>
        <p:sp>
          <p:nvSpPr>
            <p:cNvPr id="4" name="椭圆 1"/>
            <p:cNvSpPr/>
            <p:nvPr/>
          </p:nvSpPr>
          <p:spPr>
            <a:xfrm rot="16200000">
              <a:off x="2406754" y="3476927"/>
              <a:ext cx="274601" cy="591793"/>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 fmla="*/ 62426 w 355471"/>
                <a:gd name="connsiteY0" fmla="*/ 344166 h 683570"/>
                <a:gd name="connsiteX1" fmla="*/ 13686 w 355471"/>
                <a:gd name="connsiteY1" fmla="*/ 0 h 683570"/>
                <a:gd name="connsiteX2" fmla="*/ 355471 w 355471"/>
                <a:gd name="connsiteY2" fmla="*/ 341785 h 683570"/>
                <a:gd name="connsiteX3" fmla="*/ 13686 w 355471"/>
                <a:gd name="connsiteY3" fmla="*/ 683570 h 683570"/>
                <a:gd name="connsiteX4" fmla="*/ 62426 w 355471"/>
                <a:gd name="connsiteY4" fmla="*/ 344166 h 683570"/>
                <a:gd name="connsiteX0" fmla="*/ 62426 w 355471"/>
                <a:gd name="connsiteY0" fmla="*/ 344166 h 683570"/>
                <a:gd name="connsiteX1" fmla="*/ 13686 w 355471"/>
                <a:gd name="connsiteY1" fmla="*/ 0 h 683570"/>
                <a:gd name="connsiteX2" fmla="*/ 355471 w 355471"/>
                <a:gd name="connsiteY2" fmla="*/ 341788 h 683570"/>
                <a:gd name="connsiteX3" fmla="*/ 13686 w 355471"/>
                <a:gd name="connsiteY3" fmla="*/ 683570 h 683570"/>
                <a:gd name="connsiteX4" fmla="*/ 62426 w 355471"/>
                <a:gd name="connsiteY4" fmla="*/ 344166 h 683570"/>
                <a:gd name="connsiteX0" fmla="*/ 62426 w 355497"/>
                <a:gd name="connsiteY0" fmla="*/ 344166 h 683570"/>
                <a:gd name="connsiteX1" fmla="*/ 13686 w 355497"/>
                <a:gd name="connsiteY1" fmla="*/ 0 h 683570"/>
                <a:gd name="connsiteX2" fmla="*/ 355471 w 355497"/>
                <a:gd name="connsiteY2" fmla="*/ 341788 h 683570"/>
                <a:gd name="connsiteX3" fmla="*/ 13686 w 355497"/>
                <a:gd name="connsiteY3" fmla="*/ 683570 h 683570"/>
                <a:gd name="connsiteX4" fmla="*/ 62426 w 355497"/>
                <a:gd name="connsiteY4" fmla="*/ 344166 h 683570"/>
                <a:gd name="connsiteX0" fmla="*/ 62426 w 356185"/>
                <a:gd name="connsiteY0" fmla="*/ 344167 h 683571"/>
                <a:gd name="connsiteX1" fmla="*/ 13686 w 356185"/>
                <a:gd name="connsiteY1" fmla="*/ 1 h 683571"/>
                <a:gd name="connsiteX2" fmla="*/ 355471 w 356185"/>
                <a:gd name="connsiteY2" fmla="*/ 341789 h 683571"/>
                <a:gd name="connsiteX3" fmla="*/ 13686 w 356185"/>
                <a:gd name="connsiteY3" fmla="*/ 683571 h 683571"/>
                <a:gd name="connsiteX4" fmla="*/ 62426 w 356185"/>
                <a:gd name="connsiteY4" fmla="*/ 344167 h 683571"/>
                <a:gd name="connsiteX0" fmla="*/ 65000 w 360090"/>
                <a:gd name="connsiteY0" fmla="*/ 306067 h 645471"/>
                <a:gd name="connsiteX1" fmla="*/ 154373 w 360090"/>
                <a:gd name="connsiteY1" fmla="*/ 1 h 645471"/>
                <a:gd name="connsiteX2" fmla="*/ 358045 w 360090"/>
                <a:gd name="connsiteY2" fmla="*/ 303689 h 645471"/>
                <a:gd name="connsiteX3" fmla="*/ 16260 w 360090"/>
                <a:gd name="connsiteY3" fmla="*/ 645471 h 645471"/>
                <a:gd name="connsiteX4" fmla="*/ 65000 w 360090"/>
                <a:gd name="connsiteY4" fmla="*/ 306067 h 645471"/>
                <a:gd name="connsiteX0" fmla="*/ 95 w 293169"/>
                <a:gd name="connsiteY0" fmla="*/ 306067 h 585943"/>
                <a:gd name="connsiteX1" fmla="*/ 89468 w 293169"/>
                <a:gd name="connsiteY1" fmla="*/ 1 h 585943"/>
                <a:gd name="connsiteX2" fmla="*/ 293140 w 293169"/>
                <a:gd name="connsiteY2" fmla="*/ 303689 h 585943"/>
                <a:gd name="connsiteX3" fmla="*/ 103755 w 293169"/>
                <a:gd name="connsiteY3" fmla="*/ 585943 h 585943"/>
                <a:gd name="connsiteX4" fmla="*/ 95 w 293169"/>
                <a:gd name="connsiteY4" fmla="*/ 306067 h 585943"/>
                <a:gd name="connsiteX0" fmla="*/ 3 w 293048"/>
                <a:gd name="connsiteY0" fmla="*/ 306067 h 585943"/>
                <a:gd name="connsiteX1" fmla="*/ 89376 w 293048"/>
                <a:gd name="connsiteY1" fmla="*/ 1 h 585943"/>
                <a:gd name="connsiteX2" fmla="*/ 293048 w 293048"/>
                <a:gd name="connsiteY2" fmla="*/ 303689 h 585943"/>
                <a:gd name="connsiteX3" fmla="*/ 91757 w 293048"/>
                <a:gd name="connsiteY3" fmla="*/ 585943 h 585943"/>
                <a:gd name="connsiteX4" fmla="*/ 3 w 293048"/>
                <a:gd name="connsiteY4" fmla="*/ 306067 h 585943"/>
                <a:gd name="connsiteX0" fmla="*/ 39769 w 211370"/>
                <a:gd name="connsiteY0" fmla="*/ 298927 h 585946"/>
                <a:gd name="connsiteX1" fmla="*/ 7698 w 211370"/>
                <a:gd name="connsiteY1" fmla="*/ 2 h 585946"/>
                <a:gd name="connsiteX2" fmla="*/ 211370 w 211370"/>
                <a:gd name="connsiteY2" fmla="*/ 303690 h 585946"/>
                <a:gd name="connsiteX3" fmla="*/ 10079 w 211370"/>
                <a:gd name="connsiteY3" fmla="*/ 585944 h 585946"/>
                <a:gd name="connsiteX4" fmla="*/ 39769 w 211370"/>
                <a:gd name="connsiteY4" fmla="*/ 298927 h 585946"/>
                <a:gd name="connsiteX0" fmla="*/ 39769 w 211370"/>
                <a:gd name="connsiteY0" fmla="*/ 298927 h 585949"/>
                <a:gd name="connsiteX1" fmla="*/ 7698 w 211370"/>
                <a:gd name="connsiteY1" fmla="*/ 2 h 585949"/>
                <a:gd name="connsiteX2" fmla="*/ 211370 w 211370"/>
                <a:gd name="connsiteY2" fmla="*/ 303690 h 585949"/>
                <a:gd name="connsiteX3" fmla="*/ 10079 w 211370"/>
                <a:gd name="connsiteY3" fmla="*/ 585944 h 585949"/>
                <a:gd name="connsiteX4" fmla="*/ 39769 w 211370"/>
                <a:gd name="connsiteY4" fmla="*/ 298927 h 585949"/>
                <a:gd name="connsiteX0" fmla="*/ 39769 w 211535"/>
                <a:gd name="connsiteY0" fmla="*/ 298927 h 585949"/>
                <a:gd name="connsiteX1" fmla="*/ 7698 w 211535"/>
                <a:gd name="connsiteY1" fmla="*/ 2 h 585949"/>
                <a:gd name="connsiteX2" fmla="*/ 211370 w 211535"/>
                <a:gd name="connsiteY2" fmla="*/ 303690 h 585949"/>
                <a:gd name="connsiteX3" fmla="*/ 10079 w 211535"/>
                <a:gd name="connsiteY3" fmla="*/ 585944 h 585949"/>
                <a:gd name="connsiteX4" fmla="*/ 39769 w 211535"/>
                <a:gd name="connsiteY4" fmla="*/ 298927 h 585949"/>
                <a:gd name="connsiteX0" fmla="*/ 54250 w 226016"/>
                <a:gd name="connsiteY0" fmla="*/ 299466 h 586488"/>
                <a:gd name="connsiteX1" fmla="*/ 22179 w 226016"/>
                <a:gd name="connsiteY1" fmla="*/ 541 h 586488"/>
                <a:gd name="connsiteX2" fmla="*/ 225851 w 226016"/>
                <a:gd name="connsiteY2" fmla="*/ 304229 h 586488"/>
                <a:gd name="connsiteX3" fmla="*/ 24560 w 226016"/>
                <a:gd name="connsiteY3" fmla="*/ 586483 h 586488"/>
                <a:gd name="connsiteX4" fmla="*/ 54250 w 226016"/>
                <a:gd name="connsiteY4" fmla="*/ 299466 h 586488"/>
                <a:gd name="connsiteX0" fmla="*/ 54250 w 226063"/>
                <a:gd name="connsiteY0" fmla="*/ 299466 h 586543"/>
                <a:gd name="connsiteX1" fmla="*/ 22179 w 226063"/>
                <a:gd name="connsiteY1" fmla="*/ 541 h 586543"/>
                <a:gd name="connsiteX2" fmla="*/ 225851 w 226063"/>
                <a:gd name="connsiteY2" fmla="*/ 304229 h 586543"/>
                <a:gd name="connsiteX3" fmla="*/ 24560 w 226063"/>
                <a:gd name="connsiteY3" fmla="*/ 586483 h 586543"/>
                <a:gd name="connsiteX4" fmla="*/ 54250 w 226063"/>
                <a:gd name="connsiteY4" fmla="*/ 299466 h 586543"/>
                <a:gd name="connsiteX0" fmla="*/ 58295 w 230108"/>
                <a:gd name="connsiteY0" fmla="*/ 298952 h 586029"/>
                <a:gd name="connsiteX1" fmla="*/ 26224 w 230108"/>
                <a:gd name="connsiteY1" fmla="*/ 27 h 586029"/>
                <a:gd name="connsiteX2" fmla="*/ 229896 w 230108"/>
                <a:gd name="connsiteY2" fmla="*/ 303715 h 586029"/>
                <a:gd name="connsiteX3" fmla="*/ 28605 w 230108"/>
                <a:gd name="connsiteY3" fmla="*/ 585969 h 586029"/>
                <a:gd name="connsiteX4" fmla="*/ 58295 w 230108"/>
                <a:gd name="connsiteY4" fmla="*/ 298952 h 586029"/>
                <a:gd name="connsiteX0" fmla="*/ 58295 w 230101"/>
                <a:gd name="connsiteY0" fmla="*/ 298952 h 585974"/>
                <a:gd name="connsiteX1" fmla="*/ 26224 w 230101"/>
                <a:gd name="connsiteY1" fmla="*/ 27 h 585974"/>
                <a:gd name="connsiteX2" fmla="*/ 229896 w 230101"/>
                <a:gd name="connsiteY2" fmla="*/ 303715 h 585974"/>
                <a:gd name="connsiteX3" fmla="*/ 28605 w 230101"/>
                <a:gd name="connsiteY3" fmla="*/ 585969 h 585974"/>
                <a:gd name="connsiteX4" fmla="*/ 58295 w 230101"/>
                <a:gd name="connsiteY4" fmla="*/ 298952 h 585974"/>
                <a:gd name="connsiteX0" fmla="*/ 58295 w 229922"/>
                <a:gd name="connsiteY0" fmla="*/ 298943 h 585965"/>
                <a:gd name="connsiteX1" fmla="*/ 26224 w 229922"/>
                <a:gd name="connsiteY1" fmla="*/ 18 h 585965"/>
                <a:gd name="connsiteX2" fmla="*/ 229896 w 229922"/>
                <a:gd name="connsiteY2" fmla="*/ 303706 h 585965"/>
                <a:gd name="connsiteX3" fmla="*/ 28605 w 229922"/>
                <a:gd name="connsiteY3" fmla="*/ 585960 h 585965"/>
                <a:gd name="connsiteX4" fmla="*/ 58295 w 229922"/>
                <a:gd name="connsiteY4" fmla="*/ 298943 h 585965"/>
                <a:gd name="connsiteX0" fmla="*/ 58295 w 229930"/>
                <a:gd name="connsiteY0" fmla="*/ 298943 h 585964"/>
                <a:gd name="connsiteX1" fmla="*/ 26224 w 229930"/>
                <a:gd name="connsiteY1" fmla="*/ 18 h 585964"/>
                <a:gd name="connsiteX2" fmla="*/ 229896 w 229930"/>
                <a:gd name="connsiteY2" fmla="*/ 303706 h 585964"/>
                <a:gd name="connsiteX3" fmla="*/ 28605 w 229930"/>
                <a:gd name="connsiteY3" fmla="*/ 585960 h 585964"/>
                <a:gd name="connsiteX4" fmla="*/ 58295 w 229930"/>
                <a:gd name="connsiteY4" fmla="*/ 298943 h 585964"/>
                <a:gd name="connsiteX0" fmla="*/ 58295 w 230172"/>
                <a:gd name="connsiteY0" fmla="*/ 298940 h 585961"/>
                <a:gd name="connsiteX1" fmla="*/ 26224 w 230172"/>
                <a:gd name="connsiteY1" fmla="*/ 15 h 585961"/>
                <a:gd name="connsiteX2" fmla="*/ 229896 w 230172"/>
                <a:gd name="connsiteY2" fmla="*/ 303703 h 585961"/>
                <a:gd name="connsiteX3" fmla="*/ 28605 w 230172"/>
                <a:gd name="connsiteY3" fmla="*/ 585957 h 585961"/>
                <a:gd name="connsiteX4" fmla="*/ 58295 w 230172"/>
                <a:gd name="connsiteY4" fmla="*/ 298940 h 585961"/>
                <a:gd name="connsiteX0" fmla="*/ 58295 w 229896"/>
                <a:gd name="connsiteY0" fmla="*/ 298940 h 585961"/>
                <a:gd name="connsiteX1" fmla="*/ 26224 w 229896"/>
                <a:gd name="connsiteY1" fmla="*/ 15 h 585961"/>
                <a:gd name="connsiteX2" fmla="*/ 229896 w 229896"/>
                <a:gd name="connsiteY2" fmla="*/ 303703 h 585961"/>
                <a:gd name="connsiteX3" fmla="*/ 28605 w 229896"/>
                <a:gd name="connsiteY3" fmla="*/ 585957 h 585961"/>
                <a:gd name="connsiteX4" fmla="*/ 58295 w 229896"/>
                <a:gd name="connsiteY4" fmla="*/ 298940 h 585961"/>
                <a:gd name="connsiteX0" fmla="*/ 57944 w 229545"/>
                <a:gd name="connsiteY0" fmla="*/ 298940 h 585961"/>
                <a:gd name="connsiteX1" fmla="*/ 25873 w 229545"/>
                <a:gd name="connsiteY1" fmla="*/ 15 h 585961"/>
                <a:gd name="connsiteX2" fmla="*/ 229545 w 229545"/>
                <a:gd name="connsiteY2" fmla="*/ 303703 h 585961"/>
                <a:gd name="connsiteX3" fmla="*/ 28254 w 229545"/>
                <a:gd name="connsiteY3" fmla="*/ 585957 h 585961"/>
                <a:gd name="connsiteX4" fmla="*/ 57944 w 229545"/>
                <a:gd name="connsiteY4" fmla="*/ 298940 h 585961"/>
                <a:gd name="connsiteX0" fmla="*/ 18784 w 216579"/>
                <a:gd name="connsiteY0" fmla="*/ 291798 h 585987"/>
                <a:gd name="connsiteX1" fmla="*/ 12907 w 216579"/>
                <a:gd name="connsiteY1" fmla="*/ 17 h 585987"/>
                <a:gd name="connsiteX2" fmla="*/ 216579 w 216579"/>
                <a:gd name="connsiteY2" fmla="*/ 303705 h 585987"/>
                <a:gd name="connsiteX3" fmla="*/ 15288 w 216579"/>
                <a:gd name="connsiteY3" fmla="*/ 585959 h 585987"/>
                <a:gd name="connsiteX4" fmla="*/ 18784 w 216579"/>
                <a:gd name="connsiteY4" fmla="*/ 291798 h 585987"/>
                <a:gd name="connsiteX0" fmla="*/ 12234 w 219554"/>
                <a:gd name="connsiteY0" fmla="*/ 289426 h 586008"/>
                <a:gd name="connsiteX1" fmla="*/ 15882 w 219554"/>
                <a:gd name="connsiteY1" fmla="*/ 26 h 586008"/>
                <a:gd name="connsiteX2" fmla="*/ 219554 w 219554"/>
                <a:gd name="connsiteY2" fmla="*/ 303714 h 586008"/>
                <a:gd name="connsiteX3" fmla="*/ 18263 w 219554"/>
                <a:gd name="connsiteY3" fmla="*/ 585968 h 586008"/>
                <a:gd name="connsiteX4" fmla="*/ 12234 w 219554"/>
                <a:gd name="connsiteY4" fmla="*/ 289426 h 586008"/>
                <a:gd name="connsiteX0" fmla="*/ 17080 w 217256"/>
                <a:gd name="connsiteY0" fmla="*/ 289426 h 586008"/>
                <a:gd name="connsiteX1" fmla="*/ 13584 w 217256"/>
                <a:gd name="connsiteY1" fmla="*/ 26 h 586008"/>
                <a:gd name="connsiteX2" fmla="*/ 217256 w 217256"/>
                <a:gd name="connsiteY2" fmla="*/ 303714 h 586008"/>
                <a:gd name="connsiteX3" fmla="*/ 15965 w 217256"/>
                <a:gd name="connsiteY3" fmla="*/ 585968 h 586008"/>
                <a:gd name="connsiteX4" fmla="*/ 17080 w 217256"/>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33 w 271746"/>
                <a:gd name="connsiteY0" fmla="*/ 287054 h 585994"/>
                <a:gd name="connsiteX1" fmla="*/ 68074 w 271746"/>
                <a:gd name="connsiteY1" fmla="*/ 35 h 585994"/>
                <a:gd name="connsiteX2" fmla="*/ 271746 w 271746"/>
                <a:gd name="connsiteY2" fmla="*/ 303723 h 585994"/>
                <a:gd name="connsiteX3" fmla="*/ 70455 w 271746"/>
                <a:gd name="connsiteY3" fmla="*/ 585977 h 585994"/>
                <a:gd name="connsiteX4" fmla="*/ 133 w 271746"/>
                <a:gd name="connsiteY4" fmla="*/ 287054 h 585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400" kern="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964362" y="2475473"/>
            <a:ext cx="961664" cy="962785"/>
            <a:chOff x="2964362" y="2475473"/>
            <a:chExt cx="961664" cy="962785"/>
          </a:xfrm>
        </p:grpSpPr>
        <p:sp>
          <p:nvSpPr>
            <p:cNvPr id="6" name="椭圆 5"/>
            <p:cNvSpPr/>
            <p:nvPr/>
          </p:nvSpPr>
          <p:spPr>
            <a:xfrm>
              <a:off x="2964362" y="2475473"/>
              <a:ext cx="961664" cy="962785"/>
            </a:xfrm>
            <a:prstGeom prst="ellipse">
              <a:avLst/>
            </a:prstGeom>
            <a:solidFill>
              <a:srgbClr val="AED30B"/>
            </a:solidFill>
            <a:ln w="635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sz="2000" kern="0" dirty="0">
                  <a:solidFill>
                    <a:srgbClr val="FFFFFF"/>
                  </a:solidFill>
                  <a:latin typeface="微软雅黑" panose="020B0503020204020204" pitchFamily="34" charset="-122"/>
                  <a:ea typeface="微软雅黑" panose="020B0503020204020204" pitchFamily="34" charset="-122"/>
                </a:rPr>
                <a:t>标题</a:t>
              </a:r>
            </a:p>
          </p:txBody>
        </p:sp>
        <p:sp>
          <p:nvSpPr>
            <p:cNvPr id="7" name="椭圆 1"/>
            <p:cNvSpPr/>
            <p:nvPr/>
          </p:nvSpPr>
          <p:spPr>
            <a:xfrm rot="16200000">
              <a:off x="3282115" y="2316877"/>
              <a:ext cx="323918" cy="69939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 fmla="*/ 62426 w 355471"/>
                <a:gd name="connsiteY0" fmla="*/ 344166 h 683570"/>
                <a:gd name="connsiteX1" fmla="*/ 13686 w 355471"/>
                <a:gd name="connsiteY1" fmla="*/ 0 h 683570"/>
                <a:gd name="connsiteX2" fmla="*/ 355471 w 355471"/>
                <a:gd name="connsiteY2" fmla="*/ 341785 h 683570"/>
                <a:gd name="connsiteX3" fmla="*/ 13686 w 355471"/>
                <a:gd name="connsiteY3" fmla="*/ 683570 h 683570"/>
                <a:gd name="connsiteX4" fmla="*/ 62426 w 355471"/>
                <a:gd name="connsiteY4" fmla="*/ 344166 h 683570"/>
                <a:gd name="connsiteX0" fmla="*/ 62426 w 355471"/>
                <a:gd name="connsiteY0" fmla="*/ 344166 h 683570"/>
                <a:gd name="connsiteX1" fmla="*/ 13686 w 355471"/>
                <a:gd name="connsiteY1" fmla="*/ 0 h 683570"/>
                <a:gd name="connsiteX2" fmla="*/ 355471 w 355471"/>
                <a:gd name="connsiteY2" fmla="*/ 341788 h 683570"/>
                <a:gd name="connsiteX3" fmla="*/ 13686 w 355471"/>
                <a:gd name="connsiteY3" fmla="*/ 683570 h 683570"/>
                <a:gd name="connsiteX4" fmla="*/ 62426 w 355471"/>
                <a:gd name="connsiteY4" fmla="*/ 344166 h 683570"/>
                <a:gd name="connsiteX0" fmla="*/ 62426 w 355497"/>
                <a:gd name="connsiteY0" fmla="*/ 344166 h 683570"/>
                <a:gd name="connsiteX1" fmla="*/ 13686 w 355497"/>
                <a:gd name="connsiteY1" fmla="*/ 0 h 683570"/>
                <a:gd name="connsiteX2" fmla="*/ 355471 w 355497"/>
                <a:gd name="connsiteY2" fmla="*/ 341788 h 683570"/>
                <a:gd name="connsiteX3" fmla="*/ 13686 w 355497"/>
                <a:gd name="connsiteY3" fmla="*/ 683570 h 683570"/>
                <a:gd name="connsiteX4" fmla="*/ 62426 w 355497"/>
                <a:gd name="connsiteY4" fmla="*/ 344166 h 683570"/>
                <a:gd name="connsiteX0" fmla="*/ 62426 w 356185"/>
                <a:gd name="connsiteY0" fmla="*/ 344167 h 683571"/>
                <a:gd name="connsiteX1" fmla="*/ 13686 w 356185"/>
                <a:gd name="connsiteY1" fmla="*/ 1 h 683571"/>
                <a:gd name="connsiteX2" fmla="*/ 355471 w 356185"/>
                <a:gd name="connsiteY2" fmla="*/ 341789 h 683571"/>
                <a:gd name="connsiteX3" fmla="*/ 13686 w 356185"/>
                <a:gd name="connsiteY3" fmla="*/ 683571 h 683571"/>
                <a:gd name="connsiteX4" fmla="*/ 62426 w 356185"/>
                <a:gd name="connsiteY4" fmla="*/ 344167 h 683571"/>
                <a:gd name="connsiteX0" fmla="*/ 65000 w 360090"/>
                <a:gd name="connsiteY0" fmla="*/ 306067 h 645471"/>
                <a:gd name="connsiteX1" fmla="*/ 154373 w 360090"/>
                <a:gd name="connsiteY1" fmla="*/ 1 h 645471"/>
                <a:gd name="connsiteX2" fmla="*/ 358045 w 360090"/>
                <a:gd name="connsiteY2" fmla="*/ 303689 h 645471"/>
                <a:gd name="connsiteX3" fmla="*/ 16260 w 360090"/>
                <a:gd name="connsiteY3" fmla="*/ 645471 h 645471"/>
                <a:gd name="connsiteX4" fmla="*/ 65000 w 360090"/>
                <a:gd name="connsiteY4" fmla="*/ 306067 h 645471"/>
                <a:gd name="connsiteX0" fmla="*/ 95 w 293169"/>
                <a:gd name="connsiteY0" fmla="*/ 306067 h 585943"/>
                <a:gd name="connsiteX1" fmla="*/ 89468 w 293169"/>
                <a:gd name="connsiteY1" fmla="*/ 1 h 585943"/>
                <a:gd name="connsiteX2" fmla="*/ 293140 w 293169"/>
                <a:gd name="connsiteY2" fmla="*/ 303689 h 585943"/>
                <a:gd name="connsiteX3" fmla="*/ 103755 w 293169"/>
                <a:gd name="connsiteY3" fmla="*/ 585943 h 585943"/>
                <a:gd name="connsiteX4" fmla="*/ 95 w 293169"/>
                <a:gd name="connsiteY4" fmla="*/ 306067 h 585943"/>
                <a:gd name="connsiteX0" fmla="*/ 3 w 293048"/>
                <a:gd name="connsiteY0" fmla="*/ 306067 h 585943"/>
                <a:gd name="connsiteX1" fmla="*/ 89376 w 293048"/>
                <a:gd name="connsiteY1" fmla="*/ 1 h 585943"/>
                <a:gd name="connsiteX2" fmla="*/ 293048 w 293048"/>
                <a:gd name="connsiteY2" fmla="*/ 303689 h 585943"/>
                <a:gd name="connsiteX3" fmla="*/ 91757 w 293048"/>
                <a:gd name="connsiteY3" fmla="*/ 585943 h 585943"/>
                <a:gd name="connsiteX4" fmla="*/ 3 w 293048"/>
                <a:gd name="connsiteY4" fmla="*/ 306067 h 585943"/>
                <a:gd name="connsiteX0" fmla="*/ 39769 w 211370"/>
                <a:gd name="connsiteY0" fmla="*/ 298927 h 585946"/>
                <a:gd name="connsiteX1" fmla="*/ 7698 w 211370"/>
                <a:gd name="connsiteY1" fmla="*/ 2 h 585946"/>
                <a:gd name="connsiteX2" fmla="*/ 211370 w 211370"/>
                <a:gd name="connsiteY2" fmla="*/ 303690 h 585946"/>
                <a:gd name="connsiteX3" fmla="*/ 10079 w 211370"/>
                <a:gd name="connsiteY3" fmla="*/ 585944 h 585946"/>
                <a:gd name="connsiteX4" fmla="*/ 39769 w 211370"/>
                <a:gd name="connsiteY4" fmla="*/ 298927 h 585946"/>
                <a:gd name="connsiteX0" fmla="*/ 39769 w 211370"/>
                <a:gd name="connsiteY0" fmla="*/ 298927 h 585949"/>
                <a:gd name="connsiteX1" fmla="*/ 7698 w 211370"/>
                <a:gd name="connsiteY1" fmla="*/ 2 h 585949"/>
                <a:gd name="connsiteX2" fmla="*/ 211370 w 211370"/>
                <a:gd name="connsiteY2" fmla="*/ 303690 h 585949"/>
                <a:gd name="connsiteX3" fmla="*/ 10079 w 211370"/>
                <a:gd name="connsiteY3" fmla="*/ 585944 h 585949"/>
                <a:gd name="connsiteX4" fmla="*/ 39769 w 211370"/>
                <a:gd name="connsiteY4" fmla="*/ 298927 h 585949"/>
                <a:gd name="connsiteX0" fmla="*/ 39769 w 211535"/>
                <a:gd name="connsiteY0" fmla="*/ 298927 h 585949"/>
                <a:gd name="connsiteX1" fmla="*/ 7698 w 211535"/>
                <a:gd name="connsiteY1" fmla="*/ 2 h 585949"/>
                <a:gd name="connsiteX2" fmla="*/ 211370 w 211535"/>
                <a:gd name="connsiteY2" fmla="*/ 303690 h 585949"/>
                <a:gd name="connsiteX3" fmla="*/ 10079 w 211535"/>
                <a:gd name="connsiteY3" fmla="*/ 585944 h 585949"/>
                <a:gd name="connsiteX4" fmla="*/ 39769 w 211535"/>
                <a:gd name="connsiteY4" fmla="*/ 298927 h 585949"/>
                <a:gd name="connsiteX0" fmla="*/ 54250 w 226016"/>
                <a:gd name="connsiteY0" fmla="*/ 299466 h 586488"/>
                <a:gd name="connsiteX1" fmla="*/ 22179 w 226016"/>
                <a:gd name="connsiteY1" fmla="*/ 541 h 586488"/>
                <a:gd name="connsiteX2" fmla="*/ 225851 w 226016"/>
                <a:gd name="connsiteY2" fmla="*/ 304229 h 586488"/>
                <a:gd name="connsiteX3" fmla="*/ 24560 w 226016"/>
                <a:gd name="connsiteY3" fmla="*/ 586483 h 586488"/>
                <a:gd name="connsiteX4" fmla="*/ 54250 w 226016"/>
                <a:gd name="connsiteY4" fmla="*/ 299466 h 586488"/>
                <a:gd name="connsiteX0" fmla="*/ 54250 w 226063"/>
                <a:gd name="connsiteY0" fmla="*/ 299466 h 586543"/>
                <a:gd name="connsiteX1" fmla="*/ 22179 w 226063"/>
                <a:gd name="connsiteY1" fmla="*/ 541 h 586543"/>
                <a:gd name="connsiteX2" fmla="*/ 225851 w 226063"/>
                <a:gd name="connsiteY2" fmla="*/ 304229 h 586543"/>
                <a:gd name="connsiteX3" fmla="*/ 24560 w 226063"/>
                <a:gd name="connsiteY3" fmla="*/ 586483 h 586543"/>
                <a:gd name="connsiteX4" fmla="*/ 54250 w 226063"/>
                <a:gd name="connsiteY4" fmla="*/ 299466 h 586543"/>
                <a:gd name="connsiteX0" fmla="*/ 58295 w 230108"/>
                <a:gd name="connsiteY0" fmla="*/ 298952 h 586029"/>
                <a:gd name="connsiteX1" fmla="*/ 26224 w 230108"/>
                <a:gd name="connsiteY1" fmla="*/ 27 h 586029"/>
                <a:gd name="connsiteX2" fmla="*/ 229896 w 230108"/>
                <a:gd name="connsiteY2" fmla="*/ 303715 h 586029"/>
                <a:gd name="connsiteX3" fmla="*/ 28605 w 230108"/>
                <a:gd name="connsiteY3" fmla="*/ 585969 h 586029"/>
                <a:gd name="connsiteX4" fmla="*/ 58295 w 230108"/>
                <a:gd name="connsiteY4" fmla="*/ 298952 h 586029"/>
                <a:gd name="connsiteX0" fmla="*/ 58295 w 230101"/>
                <a:gd name="connsiteY0" fmla="*/ 298952 h 585974"/>
                <a:gd name="connsiteX1" fmla="*/ 26224 w 230101"/>
                <a:gd name="connsiteY1" fmla="*/ 27 h 585974"/>
                <a:gd name="connsiteX2" fmla="*/ 229896 w 230101"/>
                <a:gd name="connsiteY2" fmla="*/ 303715 h 585974"/>
                <a:gd name="connsiteX3" fmla="*/ 28605 w 230101"/>
                <a:gd name="connsiteY3" fmla="*/ 585969 h 585974"/>
                <a:gd name="connsiteX4" fmla="*/ 58295 w 230101"/>
                <a:gd name="connsiteY4" fmla="*/ 298952 h 585974"/>
                <a:gd name="connsiteX0" fmla="*/ 58295 w 229922"/>
                <a:gd name="connsiteY0" fmla="*/ 298943 h 585965"/>
                <a:gd name="connsiteX1" fmla="*/ 26224 w 229922"/>
                <a:gd name="connsiteY1" fmla="*/ 18 h 585965"/>
                <a:gd name="connsiteX2" fmla="*/ 229896 w 229922"/>
                <a:gd name="connsiteY2" fmla="*/ 303706 h 585965"/>
                <a:gd name="connsiteX3" fmla="*/ 28605 w 229922"/>
                <a:gd name="connsiteY3" fmla="*/ 585960 h 585965"/>
                <a:gd name="connsiteX4" fmla="*/ 58295 w 229922"/>
                <a:gd name="connsiteY4" fmla="*/ 298943 h 585965"/>
                <a:gd name="connsiteX0" fmla="*/ 58295 w 229930"/>
                <a:gd name="connsiteY0" fmla="*/ 298943 h 585964"/>
                <a:gd name="connsiteX1" fmla="*/ 26224 w 229930"/>
                <a:gd name="connsiteY1" fmla="*/ 18 h 585964"/>
                <a:gd name="connsiteX2" fmla="*/ 229896 w 229930"/>
                <a:gd name="connsiteY2" fmla="*/ 303706 h 585964"/>
                <a:gd name="connsiteX3" fmla="*/ 28605 w 229930"/>
                <a:gd name="connsiteY3" fmla="*/ 585960 h 585964"/>
                <a:gd name="connsiteX4" fmla="*/ 58295 w 229930"/>
                <a:gd name="connsiteY4" fmla="*/ 298943 h 585964"/>
                <a:gd name="connsiteX0" fmla="*/ 58295 w 230172"/>
                <a:gd name="connsiteY0" fmla="*/ 298940 h 585961"/>
                <a:gd name="connsiteX1" fmla="*/ 26224 w 230172"/>
                <a:gd name="connsiteY1" fmla="*/ 15 h 585961"/>
                <a:gd name="connsiteX2" fmla="*/ 229896 w 230172"/>
                <a:gd name="connsiteY2" fmla="*/ 303703 h 585961"/>
                <a:gd name="connsiteX3" fmla="*/ 28605 w 230172"/>
                <a:gd name="connsiteY3" fmla="*/ 585957 h 585961"/>
                <a:gd name="connsiteX4" fmla="*/ 58295 w 230172"/>
                <a:gd name="connsiteY4" fmla="*/ 298940 h 585961"/>
                <a:gd name="connsiteX0" fmla="*/ 58295 w 229896"/>
                <a:gd name="connsiteY0" fmla="*/ 298940 h 585961"/>
                <a:gd name="connsiteX1" fmla="*/ 26224 w 229896"/>
                <a:gd name="connsiteY1" fmla="*/ 15 h 585961"/>
                <a:gd name="connsiteX2" fmla="*/ 229896 w 229896"/>
                <a:gd name="connsiteY2" fmla="*/ 303703 h 585961"/>
                <a:gd name="connsiteX3" fmla="*/ 28605 w 229896"/>
                <a:gd name="connsiteY3" fmla="*/ 585957 h 585961"/>
                <a:gd name="connsiteX4" fmla="*/ 58295 w 229896"/>
                <a:gd name="connsiteY4" fmla="*/ 298940 h 585961"/>
                <a:gd name="connsiteX0" fmla="*/ 57944 w 229545"/>
                <a:gd name="connsiteY0" fmla="*/ 298940 h 585961"/>
                <a:gd name="connsiteX1" fmla="*/ 25873 w 229545"/>
                <a:gd name="connsiteY1" fmla="*/ 15 h 585961"/>
                <a:gd name="connsiteX2" fmla="*/ 229545 w 229545"/>
                <a:gd name="connsiteY2" fmla="*/ 303703 h 585961"/>
                <a:gd name="connsiteX3" fmla="*/ 28254 w 229545"/>
                <a:gd name="connsiteY3" fmla="*/ 585957 h 585961"/>
                <a:gd name="connsiteX4" fmla="*/ 57944 w 229545"/>
                <a:gd name="connsiteY4" fmla="*/ 298940 h 585961"/>
                <a:gd name="connsiteX0" fmla="*/ 18784 w 216579"/>
                <a:gd name="connsiteY0" fmla="*/ 291798 h 585987"/>
                <a:gd name="connsiteX1" fmla="*/ 12907 w 216579"/>
                <a:gd name="connsiteY1" fmla="*/ 17 h 585987"/>
                <a:gd name="connsiteX2" fmla="*/ 216579 w 216579"/>
                <a:gd name="connsiteY2" fmla="*/ 303705 h 585987"/>
                <a:gd name="connsiteX3" fmla="*/ 15288 w 216579"/>
                <a:gd name="connsiteY3" fmla="*/ 585959 h 585987"/>
                <a:gd name="connsiteX4" fmla="*/ 18784 w 216579"/>
                <a:gd name="connsiteY4" fmla="*/ 291798 h 585987"/>
                <a:gd name="connsiteX0" fmla="*/ 12234 w 219554"/>
                <a:gd name="connsiteY0" fmla="*/ 289426 h 586008"/>
                <a:gd name="connsiteX1" fmla="*/ 15882 w 219554"/>
                <a:gd name="connsiteY1" fmla="*/ 26 h 586008"/>
                <a:gd name="connsiteX2" fmla="*/ 219554 w 219554"/>
                <a:gd name="connsiteY2" fmla="*/ 303714 h 586008"/>
                <a:gd name="connsiteX3" fmla="*/ 18263 w 219554"/>
                <a:gd name="connsiteY3" fmla="*/ 585968 h 586008"/>
                <a:gd name="connsiteX4" fmla="*/ 12234 w 219554"/>
                <a:gd name="connsiteY4" fmla="*/ 289426 h 586008"/>
                <a:gd name="connsiteX0" fmla="*/ 17080 w 217256"/>
                <a:gd name="connsiteY0" fmla="*/ 289426 h 586008"/>
                <a:gd name="connsiteX1" fmla="*/ 13584 w 217256"/>
                <a:gd name="connsiteY1" fmla="*/ 26 h 586008"/>
                <a:gd name="connsiteX2" fmla="*/ 217256 w 217256"/>
                <a:gd name="connsiteY2" fmla="*/ 303714 h 586008"/>
                <a:gd name="connsiteX3" fmla="*/ 15965 w 217256"/>
                <a:gd name="connsiteY3" fmla="*/ 585968 h 586008"/>
                <a:gd name="connsiteX4" fmla="*/ 17080 w 217256"/>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33 w 271746"/>
                <a:gd name="connsiteY0" fmla="*/ 287054 h 585994"/>
                <a:gd name="connsiteX1" fmla="*/ 68074 w 271746"/>
                <a:gd name="connsiteY1" fmla="*/ 35 h 585994"/>
                <a:gd name="connsiteX2" fmla="*/ 271746 w 271746"/>
                <a:gd name="connsiteY2" fmla="*/ 303723 h 585994"/>
                <a:gd name="connsiteX3" fmla="*/ 70455 w 271746"/>
                <a:gd name="connsiteY3" fmla="*/ 585977 h 585994"/>
                <a:gd name="connsiteX4" fmla="*/ 133 w 271746"/>
                <a:gd name="connsiteY4" fmla="*/ 287054 h 585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400" kern="0">
                <a:solidFill>
                  <a:prstClr val="white"/>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255548" y="3132274"/>
            <a:ext cx="768883" cy="770004"/>
            <a:chOff x="4255548" y="3132274"/>
            <a:chExt cx="768883" cy="770004"/>
          </a:xfrm>
        </p:grpSpPr>
        <p:sp>
          <p:nvSpPr>
            <p:cNvPr id="9" name="椭圆 8"/>
            <p:cNvSpPr/>
            <p:nvPr/>
          </p:nvSpPr>
          <p:spPr>
            <a:xfrm>
              <a:off x="4255548" y="3132274"/>
              <a:ext cx="768883" cy="770004"/>
            </a:xfrm>
            <a:prstGeom prst="ellipse">
              <a:avLst/>
            </a:prstGeom>
            <a:solidFill>
              <a:srgbClr val="AED30B"/>
            </a:solidFill>
            <a:ln w="635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rgbClr val="FFFFFF"/>
                  </a:solidFill>
                  <a:latin typeface="微软雅黑" panose="020B0503020204020204" pitchFamily="34" charset="-122"/>
                  <a:ea typeface="微软雅黑" panose="020B0503020204020204" pitchFamily="34" charset="-122"/>
                </a:rPr>
                <a:t>标题</a:t>
              </a:r>
            </a:p>
          </p:txBody>
        </p:sp>
        <p:sp>
          <p:nvSpPr>
            <p:cNvPr id="10" name="椭圆 1"/>
            <p:cNvSpPr/>
            <p:nvPr/>
          </p:nvSpPr>
          <p:spPr>
            <a:xfrm rot="16200000">
              <a:off x="4509974" y="3005622"/>
              <a:ext cx="258909" cy="559289"/>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 fmla="*/ 62426 w 355471"/>
                <a:gd name="connsiteY0" fmla="*/ 344166 h 683570"/>
                <a:gd name="connsiteX1" fmla="*/ 13686 w 355471"/>
                <a:gd name="connsiteY1" fmla="*/ 0 h 683570"/>
                <a:gd name="connsiteX2" fmla="*/ 355471 w 355471"/>
                <a:gd name="connsiteY2" fmla="*/ 341785 h 683570"/>
                <a:gd name="connsiteX3" fmla="*/ 13686 w 355471"/>
                <a:gd name="connsiteY3" fmla="*/ 683570 h 683570"/>
                <a:gd name="connsiteX4" fmla="*/ 62426 w 355471"/>
                <a:gd name="connsiteY4" fmla="*/ 344166 h 683570"/>
                <a:gd name="connsiteX0" fmla="*/ 62426 w 355471"/>
                <a:gd name="connsiteY0" fmla="*/ 344166 h 683570"/>
                <a:gd name="connsiteX1" fmla="*/ 13686 w 355471"/>
                <a:gd name="connsiteY1" fmla="*/ 0 h 683570"/>
                <a:gd name="connsiteX2" fmla="*/ 355471 w 355471"/>
                <a:gd name="connsiteY2" fmla="*/ 341788 h 683570"/>
                <a:gd name="connsiteX3" fmla="*/ 13686 w 355471"/>
                <a:gd name="connsiteY3" fmla="*/ 683570 h 683570"/>
                <a:gd name="connsiteX4" fmla="*/ 62426 w 355471"/>
                <a:gd name="connsiteY4" fmla="*/ 344166 h 683570"/>
                <a:gd name="connsiteX0" fmla="*/ 62426 w 355497"/>
                <a:gd name="connsiteY0" fmla="*/ 344166 h 683570"/>
                <a:gd name="connsiteX1" fmla="*/ 13686 w 355497"/>
                <a:gd name="connsiteY1" fmla="*/ 0 h 683570"/>
                <a:gd name="connsiteX2" fmla="*/ 355471 w 355497"/>
                <a:gd name="connsiteY2" fmla="*/ 341788 h 683570"/>
                <a:gd name="connsiteX3" fmla="*/ 13686 w 355497"/>
                <a:gd name="connsiteY3" fmla="*/ 683570 h 683570"/>
                <a:gd name="connsiteX4" fmla="*/ 62426 w 355497"/>
                <a:gd name="connsiteY4" fmla="*/ 344166 h 683570"/>
                <a:gd name="connsiteX0" fmla="*/ 62426 w 356185"/>
                <a:gd name="connsiteY0" fmla="*/ 344167 h 683571"/>
                <a:gd name="connsiteX1" fmla="*/ 13686 w 356185"/>
                <a:gd name="connsiteY1" fmla="*/ 1 h 683571"/>
                <a:gd name="connsiteX2" fmla="*/ 355471 w 356185"/>
                <a:gd name="connsiteY2" fmla="*/ 341789 h 683571"/>
                <a:gd name="connsiteX3" fmla="*/ 13686 w 356185"/>
                <a:gd name="connsiteY3" fmla="*/ 683571 h 683571"/>
                <a:gd name="connsiteX4" fmla="*/ 62426 w 356185"/>
                <a:gd name="connsiteY4" fmla="*/ 344167 h 683571"/>
                <a:gd name="connsiteX0" fmla="*/ 65000 w 360090"/>
                <a:gd name="connsiteY0" fmla="*/ 306067 h 645471"/>
                <a:gd name="connsiteX1" fmla="*/ 154373 w 360090"/>
                <a:gd name="connsiteY1" fmla="*/ 1 h 645471"/>
                <a:gd name="connsiteX2" fmla="*/ 358045 w 360090"/>
                <a:gd name="connsiteY2" fmla="*/ 303689 h 645471"/>
                <a:gd name="connsiteX3" fmla="*/ 16260 w 360090"/>
                <a:gd name="connsiteY3" fmla="*/ 645471 h 645471"/>
                <a:gd name="connsiteX4" fmla="*/ 65000 w 360090"/>
                <a:gd name="connsiteY4" fmla="*/ 306067 h 645471"/>
                <a:gd name="connsiteX0" fmla="*/ 95 w 293169"/>
                <a:gd name="connsiteY0" fmla="*/ 306067 h 585943"/>
                <a:gd name="connsiteX1" fmla="*/ 89468 w 293169"/>
                <a:gd name="connsiteY1" fmla="*/ 1 h 585943"/>
                <a:gd name="connsiteX2" fmla="*/ 293140 w 293169"/>
                <a:gd name="connsiteY2" fmla="*/ 303689 h 585943"/>
                <a:gd name="connsiteX3" fmla="*/ 103755 w 293169"/>
                <a:gd name="connsiteY3" fmla="*/ 585943 h 585943"/>
                <a:gd name="connsiteX4" fmla="*/ 95 w 293169"/>
                <a:gd name="connsiteY4" fmla="*/ 306067 h 585943"/>
                <a:gd name="connsiteX0" fmla="*/ 3 w 293048"/>
                <a:gd name="connsiteY0" fmla="*/ 306067 h 585943"/>
                <a:gd name="connsiteX1" fmla="*/ 89376 w 293048"/>
                <a:gd name="connsiteY1" fmla="*/ 1 h 585943"/>
                <a:gd name="connsiteX2" fmla="*/ 293048 w 293048"/>
                <a:gd name="connsiteY2" fmla="*/ 303689 h 585943"/>
                <a:gd name="connsiteX3" fmla="*/ 91757 w 293048"/>
                <a:gd name="connsiteY3" fmla="*/ 585943 h 585943"/>
                <a:gd name="connsiteX4" fmla="*/ 3 w 293048"/>
                <a:gd name="connsiteY4" fmla="*/ 306067 h 585943"/>
                <a:gd name="connsiteX0" fmla="*/ 39769 w 211370"/>
                <a:gd name="connsiteY0" fmla="*/ 298927 h 585946"/>
                <a:gd name="connsiteX1" fmla="*/ 7698 w 211370"/>
                <a:gd name="connsiteY1" fmla="*/ 2 h 585946"/>
                <a:gd name="connsiteX2" fmla="*/ 211370 w 211370"/>
                <a:gd name="connsiteY2" fmla="*/ 303690 h 585946"/>
                <a:gd name="connsiteX3" fmla="*/ 10079 w 211370"/>
                <a:gd name="connsiteY3" fmla="*/ 585944 h 585946"/>
                <a:gd name="connsiteX4" fmla="*/ 39769 w 211370"/>
                <a:gd name="connsiteY4" fmla="*/ 298927 h 585946"/>
                <a:gd name="connsiteX0" fmla="*/ 39769 w 211370"/>
                <a:gd name="connsiteY0" fmla="*/ 298927 h 585949"/>
                <a:gd name="connsiteX1" fmla="*/ 7698 w 211370"/>
                <a:gd name="connsiteY1" fmla="*/ 2 h 585949"/>
                <a:gd name="connsiteX2" fmla="*/ 211370 w 211370"/>
                <a:gd name="connsiteY2" fmla="*/ 303690 h 585949"/>
                <a:gd name="connsiteX3" fmla="*/ 10079 w 211370"/>
                <a:gd name="connsiteY3" fmla="*/ 585944 h 585949"/>
                <a:gd name="connsiteX4" fmla="*/ 39769 w 211370"/>
                <a:gd name="connsiteY4" fmla="*/ 298927 h 585949"/>
                <a:gd name="connsiteX0" fmla="*/ 39769 w 211535"/>
                <a:gd name="connsiteY0" fmla="*/ 298927 h 585949"/>
                <a:gd name="connsiteX1" fmla="*/ 7698 w 211535"/>
                <a:gd name="connsiteY1" fmla="*/ 2 h 585949"/>
                <a:gd name="connsiteX2" fmla="*/ 211370 w 211535"/>
                <a:gd name="connsiteY2" fmla="*/ 303690 h 585949"/>
                <a:gd name="connsiteX3" fmla="*/ 10079 w 211535"/>
                <a:gd name="connsiteY3" fmla="*/ 585944 h 585949"/>
                <a:gd name="connsiteX4" fmla="*/ 39769 w 211535"/>
                <a:gd name="connsiteY4" fmla="*/ 298927 h 585949"/>
                <a:gd name="connsiteX0" fmla="*/ 54250 w 226016"/>
                <a:gd name="connsiteY0" fmla="*/ 299466 h 586488"/>
                <a:gd name="connsiteX1" fmla="*/ 22179 w 226016"/>
                <a:gd name="connsiteY1" fmla="*/ 541 h 586488"/>
                <a:gd name="connsiteX2" fmla="*/ 225851 w 226016"/>
                <a:gd name="connsiteY2" fmla="*/ 304229 h 586488"/>
                <a:gd name="connsiteX3" fmla="*/ 24560 w 226016"/>
                <a:gd name="connsiteY3" fmla="*/ 586483 h 586488"/>
                <a:gd name="connsiteX4" fmla="*/ 54250 w 226016"/>
                <a:gd name="connsiteY4" fmla="*/ 299466 h 586488"/>
                <a:gd name="connsiteX0" fmla="*/ 54250 w 226063"/>
                <a:gd name="connsiteY0" fmla="*/ 299466 h 586543"/>
                <a:gd name="connsiteX1" fmla="*/ 22179 w 226063"/>
                <a:gd name="connsiteY1" fmla="*/ 541 h 586543"/>
                <a:gd name="connsiteX2" fmla="*/ 225851 w 226063"/>
                <a:gd name="connsiteY2" fmla="*/ 304229 h 586543"/>
                <a:gd name="connsiteX3" fmla="*/ 24560 w 226063"/>
                <a:gd name="connsiteY3" fmla="*/ 586483 h 586543"/>
                <a:gd name="connsiteX4" fmla="*/ 54250 w 226063"/>
                <a:gd name="connsiteY4" fmla="*/ 299466 h 586543"/>
                <a:gd name="connsiteX0" fmla="*/ 58295 w 230108"/>
                <a:gd name="connsiteY0" fmla="*/ 298952 h 586029"/>
                <a:gd name="connsiteX1" fmla="*/ 26224 w 230108"/>
                <a:gd name="connsiteY1" fmla="*/ 27 h 586029"/>
                <a:gd name="connsiteX2" fmla="*/ 229896 w 230108"/>
                <a:gd name="connsiteY2" fmla="*/ 303715 h 586029"/>
                <a:gd name="connsiteX3" fmla="*/ 28605 w 230108"/>
                <a:gd name="connsiteY3" fmla="*/ 585969 h 586029"/>
                <a:gd name="connsiteX4" fmla="*/ 58295 w 230108"/>
                <a:gd name="connsiteY4" fmla="*/ 298952 h 586029"/>
                <a:gd name="connsiteX0" fmla="*/ 58295 w 230101"/>
                <a:gd name="connsiteY0" fmla="*/ 298952 h 585974"/>
                <a:gd name="connsiteX1" fmla="*/ 26224 w 230101"/>
                <a:gd name="connsiteY1" fmla="*/ 27 h 585974"/>
                <a:gd name="connsiteX2" fmla="*/ 229896 w 230101"/>
                <a:gd name="connsiteY2" fmla="*/ 303715 h 585974"/>
                <a:gd name="connsiteX3" fmla="*/ 28605 w 230101"/>
                <a:gd name="connsiteY3" fmla="*/ 585969 h 585974"/>
                <a:gd name="connsiteX4" fmla="*/ 58295 w 230101"/>
                <a:gd name="connsiteY4" fmla="*/ 298952 h 585974"/>
                <a:gd name="connsiteX0" fmla="*/ 58295 w 229922"/>
                <a:gd name="connsiteY0" fmla="*/ 298943 h 585965"/>
                <a:gd name="connsiteX1" fmla="*/ 26224 w 229922"/>
                <a:gd name="connsiteY1" fmla="*/ 18 h 585965"/>
                <a:gd name="connsiteX2" fmla="*/ 229896 w 229922"/>
                <a:gd name="connsiteY2" fmla="*/ 303706 h 585965"/>
                <a:gd name="connsiteX3" fmla="*/ 28605 w 229922"/>
                <a:gd name="connsiteY3" fmla="*/ 585960 h 585965"/>
                <a:gd name="connsiteX4" fmla="*/ 58295 w 229922"/>
                <a:gd name="connsiteY4" fmla="*/ 298943 h 585965"/>
                <a:gd name="connsiteX0" fmla="*/ 58295 w 229930"/>
                <a:gd name="connsiteY0" fmla="*/ 298943 h 585964"/>
                <a:gd name="connsiteX1" fmla="*/ 26224 w 229930"/>
                <a:gd name="connsiteY1" fmla="*/ 18 h 585964"/>
                <a:gd name="connsiteX2" fmla="*/ 229896 w 229930"/>
                <a:gd name="connsiteY2" fmla="*/ 303706 h 585964"/>
                <a:gd name="connsiteX3" fmla="*/ 28605 w 229930"/>
                <a:gd name="connsiteY3" fmla="*/ 585960 h 585964"/>
                <a:gd name="connsiteX4" fmla="*/ 58295 w 229930"/>
                <a:gd name="connsiteY4" fmla="*/ 298943 h 585964"/>
                <a:gd name="connsiteX0" fmla="*/ 58295 w 230172"/>
                <a:gd name="connsiteY0" fmla="*/ 298940 h 585961"/>
                <a:gd name="connsiteX1" fmla="*/ 26224 w 230172"/>
                <a:gd name="connsiteY1" fmla="*/ 15 h 585961"/>
                <a:gd name="connsiteX2" fmla="*/ 229896 w 230172"/>
                <a:gd name="connsiteY2" fmla="*/ 303703 h 585961"/>
                <a:gd name="connsiteX3" fmla="*/ 28605 w 230172"/>
                <a:gd name="connsiteY3" fmla="*/ 585957 h 585961"/>
                <a:gd name="connsiteX4" fmla="*/ 58295 w 230172"/>
                <a:gd name="connsiteY4" fmla="*/ 298940 h 585961"/>
                <a:gd name="connsiteX0" fmla="*/ 58295 w 229896"/>
                <a:gd name="connsiteY0" fmla="*/ 298940 h 585961"/>
                <a:gd name="connsiteX1" fmla="*/ 26224 w 229896"/>
                <a:gd name="connsiteY1" fmla="*/ 15 h 585961"/>
                <a:gd name="connsiteX2" fmla="*/ 229896 w 229896"/>
                <a:gd name="connsiteY2" fmla="*/ 303703 h 585961"/>
                <a:gd name="connsiteX3" fmla="*/ 28605 w 229896"/>
                <a:gd name="connsiteY3" fmla="*/ 585957 h 585961"/>
                <a:gd name="connsiteX4" fmla="*/ 58295 w 229896"/>
                <a:gd name="connsiteY4" fmla="*/ 298940 h 585961"/>
                <a:gd name="connsiteX0" fmla="*/ 57944 w 229545"/>
                <a:gd name="connsiteY0" fmla="*/ 298940 h 585961"/>
                <a:gd name="connsiteX1" fmla="*/ 25873 w 229545"/>
                <a:gd name="connsiteY1" fmla="*/ 15 h 585961"/>
                <a:gd name="connsiteX2" fmla="*/ 229545 w 229545"/>
                <a:gd name="connsiteY2" fmla="*/ 303703 h 585961"/>
                <a:gd name="connsiteX3" fmla="*/ 28254 w 229545"/>
                <a:gd name="connsiteY3" fmla="*/ 585957 h 585961"/>
                <a:gd name="connsiteX4" fmla="*/ 57944 w 229545"/>
                <a:gd name="connsiteY4" fmla="*/ 298940 h 585961"/>
                <a:gd name="connsiteX0" fmla="*/ 18784 w 216579"/>
                <a:gd name="connsiteY0" fmla="*/ 291798 h 585987"/>
                <a:gd name="connsiteX1" fmla="*/ 12907 w 216579"/>
                <a:gd name="connsiteY1" fmla="*/ 17 h 585987"/>
                <a:gd name="connsiteX2" fmla="*/ 216579 w 216579"/>
                <a:gd name="connsiteY2" fmla="*/ 303705 h 585987"/>
                <a:gd name="connsiteX3" fmla="*/ 15288 w 216579"/>
                <a:gd name="connsiteY3" fmla="*/ 585959 h 585987"/>
                <a:gd name="connsiteX4" fmla="*/ 18784 w 216579"/>
                <a:gd name="connsiteY4" fmla="*/ 291798 h 585987"/>
                <a:gd name="connsiteX0" fmla="*/ 12234 w 219554"/>
                <a:gd name="connsiteY0" fmla="*/ 289426 h 586008"/>
                <a:gd name="connsiteX1" fmla="*/ 15882 w 219554"/>
                <a:gd name="connsiteY1" fmla="*/ 26 h 586008"/>
                <a:gd name="connsiteX2" fmla="*/ 219554 w 219554"/>
                <a:gd name="connsiteY2" fmla="*/ 303714 h 586008"/>
                <a:gd name="connsiteX3" fmla="*/ 18263 w 219554"/>
                <a:gd name="connsiteY3" fmla="*/ 585968 h 586008"/>
                <a:gd name="connsiteX4" fmla="*/ 12234 w 219554"/>
                <a:gd name="connsiteY4" fmla="*/ 289426 h 586008"/>
                <a:gd name="connsiteX0" fmla="*/ 17080 w 217256"/>
                <a:gd name="connsiteY0" fmla="*/ 289426 h 586008"/>
                <a:gd name="connsiteX1" fmla="*/ 13584 w 217256"/>
                <a:gd name="connsiteY1" fmla="*/ 26 h 586008"/>
                <a:gd name="connsiteX2" fmla="*/ 217256 w 217256"/>
                <a:gd name="connsiteY2" fmla="*/ 303714 h 586008"/>
                <a:gd name="connsiteX3" fmla="*/ 15965 w 217256"/>
                <a:gd name="connsiteY3" fmla="*/ 585968 h 586008"/>
                <a:gd name="connsiteX4" fmla="*/ 17080 w 217256"/>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33 w 271746"/>
                <a:gd name="connsiteY0" fmla="*/ 287054 h 585994"/>
                <a:gd name="connsiteX1" fmla="*/ 68074 w 271746"/>
                <a:gd name="connsiteY1" fmla="*/ 35 h 585994"/>
                <a:gd name="connsiteX2" fmla="*/ 271746 w 271746"/>
                <a:gd name="connsiteY2" fmla="*/ 303723 h 585994"/>
                <a:gd name="connsiteX3" fmla="*/ 70455 w 271746"/>
                <a:gd name="connsiteY3" fmla="*/ 585977 h 585994"/>
                <a:gd name="connsiteX4" fmla="*/ 133 w 271746"/>
                <a:gd name="connsiteY4" fmla="*/ 287054 h 585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400" kern="0">
                <a:solidFill>
                  <a:prstClr val="white"/>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5070385" y="2318559"/>
            <a:ext cx="770003" cy="770004"/>
            <a:chOff x="5070385" y="2318559"/>
            <a:chExt cx="770003" cy="770004"/>
          </a:xfrm>
        </p:grpSpPr>
        <p:sp>
          <p:nvSpPr>
            <p:cNvPr id="12" name="椭圆 11"/>
            <p:cNvSpPr/>
            <p:nvPr/>
          </p:nvSpPr>
          <p:spPr>
            <a:xfrm>
              <a:off x="5070385" y="2318559"/>
              <a:ext cx="770003" cy="770004"/>
            </a:xfrm>
            <a:prstGeom prst="ellipse">
              <a:avLst/>
            </a:prstGeom>
            <a:solidFill>
              <a:srgbClr val="AED30B"/>
            </a:solidFill>
            <a:ln w="635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sz="1600" kern="0" dirty="0">
                  <a:solidFill>
                    <a:srgbClr val="FFFFFF"/>
                  </a:solidFill>
                  <a:latin typeface="微软雅黑" panose="020B0503020204020204" pitchFamily="34" charset="-122"/>
                  <a:ea typeface="微软雅黑" panose="020B0503020204020204" pitchFamily="34" charset="-122"/>
                </a:rPr>
                <a:t>标题</a:t>
              </a:r>
            </a:p>
          </p:txBody>
        </p:sp>
        <p:sp>
          <p:nvSpPr>
            <p:cNvPr id="13" name="椭圆 1"/>
            <p:cNvSpPr/>
            <p:nvPr/>
          </p:nvSpPr>
          <p:spPr>
            <a:xfrm rot="16200000">
              <a:off x="5324251" y="2191345"/>
              <a:ext cx="260030" cy="559290"/>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 fmla="*/ 62426 w 355471"/>
                <a:gd name="connsiteY0" fmla="*/ 344166 h 683570"/>
                <a:gd name="connsiteX1" fmla="*/ 13686 w 355471"/>
                <a:gd name="connsiteY1" fmla="*/ 0 h 683570"/>
                <a:gd name="connsiteX2" fmla="*/ 355471 w 355471"/>
                <a:gd name="connsiteY2" fmla="*/ 341785 h 683570"/>
                <a:gd name="connsiteX3" fmla="*/ 13686 w 355471"/>
                <a:gd name="connsiteY3" fmla="*/ 683570 h 683570"/>
                <a:gd name="connsiteX4" fmla="*/ 62426 w 355471"/>
                <a:gd name="connsiteY4" fmla="*/ 344166 h 683570"/>
                <a:gd name="connsiteX0" fmla="*/ 62426 w 355471"/>
                <a:gd name="connsiteY0" fmla="*/ 344166 h 683570"/>
                <a:gd name="connsiteX1" fmla="*/ 13686 w 355471"/>
                <a:gd name="connsiteY1" fmla="*/ 0 h 683570"/>
                <a:gd name="connsiteX2" fmla="*/ 355471 w 355471"/>
                <a:gd name="connsiteY2" fmla="*/ 341788 h 683570"/>
                <a:gd name="connsiteX3" fmla="*/ 13686 w 355471"/>
                <a:gd name="connsiteY3" fmla="*/ 683570 h 683570"/>
                <a:gd name="connsiteX4" fmla="*/ 62426 w 355471"/>
                <a:gd name="connsiteY4" fmla="*/ 344166 h 683570"/>
                <a:gd name="connsiteX0" fmla="*/ 62426 w 355497"/>
                <a:gd name="connsiteY0" fmla="*/ 344166 h 683570"/>
                <a:gd name="connsiteX1" fmla="*/ 13686 w 355497"/>
                <a:gd name="connsiteY1" fmla="*/ 0 h 683570"/>
                <a:gd name="connsiteX2" fmla="*/ 355471 w 355497"/>
                <a:gd name="connsiteY2" fmla="*/ 341788 h 683570"/>
                <a:gd name="connsiteX3" fmla="*/ 13686 w 355497"/>
                <a:gd name="connsiteY3" fmla="*/ 683570 h 683570"/>
                <a:gd name="connsiteX4" fmla="*/ 62426 w 355497"/>
                <a:gd name="connsiteY4" fmla="*/ 344166 h 683570"/>
                <a:gd name="connsiteX0" fmla="*/ 62426 w 356185"/>
                <a:gd name="connsiteY0" fmla="*/ 344167 h 683571"/>
                <a:gd name="connsiteX1" fmla="*/ 13686 w 356185"/>
                <a:gd name="connsiteY1" fmla="*/ 1 h 683571"/>
                <a:gd name="connsiteX2" fmla="*/ 355471 w 356185"/>
                <a:gd name="connsiteY2" fmla="*/ 341789 h 683571"/>
                <a:gd name="connsiteX3" fmla="*/ 13686 w 356185"/>
                <a:gd name="connsiteY3" fmla="*/ 683571 h 683571"/>
                <a:gd name="connsiteX4" fmla="*/ 62426 w 356185"/>
                <a:gd name="connsiteY4" fmla="*/ 344167 h 683571"/>
                <a:gd name="connsiteX0" fmla="*/ 65000 w 360090"/>
                <a:gd name="connsiteY0" fmla="*/ 306067 h 645471"/>
                <a:gd name="connsiteX1" fmla="*/ 154373 w 360090"/>
                <a:gd name="connsiteY1" fmla="*/ 1 h 645471"/>
                <a:gd name="connsiteX2" fmla="*/ 358045 w 360090"/>
                <a:gd name="connsiteY2" fmla="*/ 303689 h 645471"/>
                <a:gd name="connsiteX3" fmla="*/ 16260 w 360090"/>
                <a:gd name="connsiteY3" fmla="*/ 645471 h 645471"/>
                <a:gd name="connsiteX4" fmla="*/ 65000 w 360090"/>
                <a:gd name="connsiteY4" fmla="*/ 306067 h 645471"/>
                <a:gd name="connsiteX0" fmla="*/ 95 w 293169"/>
                <a:gd name="connsiteY0" fmla="*/ 306067 h 585943"/>
                <a:gd name="connsiteX1" fmla="*/ 89468 w 293169"/>
                <a:gd name="connsiteY1" fmla="*/ 1 h 585943"/>
                <a:gd name="connsiteX2" fmla="*/ 293140 w 293169"/>
                <a:gd name="connsiteY2" fmla="*/ 303689 h 585943"/>
                <a:gd name="connsiteX3" fmla="*/ 103755 w 293169"/>
                <a:gd name="connsiteY3" fmla="*/ 585943 h 585943"/>
                <a:gd name="connsiteX4" fmla="*/ 95 w 293169"/>
                <a:gd name="connsiteY4" fmla="*/ 306067 h 585943"/>
                <a:gd name="connsiteX0" fmla="*/ 3 w 293048"/>
                <a:gd name="connsiteY0" fmla="*/ 306067 h 585943"/>
                <a:gd name="connsiteX1" fmla="*/ 89376 w 293048"/>
                <a:gd name="connsiteY1" fmla="*/ 1 h 585943"/>
                <a:gd name="connsiteX2" fmla="*/ 293048 w 293048"/>
                <a:gd name="connsiteY2" fmla="*/ 303689 h 585943"/>
                <a:gd name="connsiteX3" fmla="*/ 91757 w 293048"/>
                <a:gd name="connsiteY3" fmla="*/ 585943 h 585943"/>
                <a:gd name="connsiteX4" fmla="*/ 3 w 293048"/>
                <a:gd name="connsiteY4" fmla="*/ 306067 h 585943"/>
                <a:gd name="connsiteX0" fmla="*/ 39769 w 211370"/>
                <a:gd name="connsiteY0" fmla="*/ 298927 h 585946"/>
                <a:gd name="connsiteX1" fmla="*/ 7698 w 211370"/>
                <a:gd name="connsiteY1" fmla="*/ 2 h 585946"/>
                <a:gd name="connsiteX2" fmla="*/ 211370 w 211370"/>
                <a:gd name="connsiteY2" fmla="*/ 303690 h 585946"/>
                <a:gd name="connsiteX3" fmla="*/ 10079 w 211370"/>
                <a:gd name="connsiteY3" fmla="*/ 585944 h 585946"/>
                <a:gd name="connsiteX4" fmla="*/ 39769 w 211370"/>
                <a:gd name="connsiteY4" fmla="*/ 298927 h 585946"/>
                <a:gd name="connsiteX0" fmla="*/ 39769 w 211370"/>
                <a:gd name="connsiteY0" fmla="*/ 298927 h 585949"/>
                <a:gd name="connsiteX1" fmla="*/ 7698 w 211370"/>
                <a:gd name="connsiteY1" fmla="*/ 2 h 585949"/>
                <a:gd name="connsiteX2" fmla="*/ 211370 w 211370"/>
                <a:gd name="connsiteY2" fmla="*/ 303690 h 585949"/>
                <a:gd name="connsiteX3" fmla="*/ 10079 w 211370"/>
                <a:gd name="connsiteY3" fmla="*/ 585944 h 585949"/>
                <a:gd name="connsiteX4" fmla="*/ 39769 w 211370"/>
                <a:gd name="connsiteY4" fmla="*/ 298927 h 585949"/>
                <a:gd name="connsiteX0" fmla="*/ 39769 w 211535"/>
                <a:gd name="connsiteY0" fmla="*/ 298927 h 585949"/>
                <a:gd name="connsiteX1" fmla="*/ 7698 w 211535"/>
                <a:gd name="connsiteY1" fmla="*/ 2 h 585949"/>
                <a:gd name="connsiteX2" fmla="*/ 211370 w 211535"/>
                <a:gd name="connsiteY2" fmla="*/ 303690 h 585949"/>
                <a:gd name="connsiteX3" fmla="*/ 10079 w 211535"/>
                <a:gd name="connsiteY3" fmla="*/ 585944 h 585949"/>
                <a:gd name="connsiteX4" fmla="*/ 39769 w 211535"/>
                <a:gd name="connsiteY4" fmla="*/ 298927 h 585949"/>
                <a:gd name="connsiteX0" fmla="*/ 54250 w 226016"/>
                <a:gd name="connsiteY0" fmla="*/ 299466 h 586488"/>
                <a:gd name="connsiteX1" fmla="*/ 22179 w 226016"/>
                <a:gd name="connsiteY1" fmla="*/ 541 h 586488"/>
                <a:gd name="connsiteX2" fmla="*/ 225851 w 226016"/>
                <a:gd name="connsiteY2" fmla="*/ 304229 h 586488"/>
                <a:gd name="connsiteX3" fmla="*/ 24560 w 226016"/>
                <a:gd name="connsiteY3" fmla="*/ 586483 h 586488"/>
                <a:gd name="connsiteX4" fmla="*/ 54250 w 226016"/>
                <a:gd name="connsiteY4" fmla="*/ 299466 h 586488"/>
                <a:gd name="connsiteX0" fmla="*/ 54250 w 226063"/>
                <a:gd name="connsiteY0" fmla="*/ 299466 h 586543"/>
                <a:gd name="connsiteX1" fmla="*/ 22179 w 226063"/>
                <a:gd name="connsiteY1" fmla="*/ 541 h 586543"/>
                <a:gd name="connsiteX2" fmla="*/ 225851 w 226063"/>
                <a:gd name="connsiteY2" fmla="*/ 304229 h 586543"/>
                <a:gd name="connsiteX3" fmla="*/ 24560 w 226063"/>
                <a:gd name="connsiteY3" fmla="*/ 586483 h 586543"/>
                <a:gd name="connsiteX4" fmla="*/ 54250 w 226063"/>
                <a:gd name="connsiteY4" fmla="*/ 299466 h 586543"/>
                <a:gd name="connsiteX0" fmla="*/ 58295 w 230108"/>
                <a:gd name="connsiteY0" fmla="*/ 298952 h 586029"/>
                <a:gd name="connsiteX1" fmla="*/ 26224 w 230108"/>
                <a:gd name="connsiteY1" fmla="*/ 27 h 586029"/>
                <a:gd name="connsiteX2" fmla="*/ 229896 w 230108"/>
                <a:gd name="connsiteY2" fmla="*/ 303715 h 586029"/>
                <a:gd name="connsiteX3" fmla="*/ 28605 w 230108"/>
                <a:gd name="connsiteY3" fmla="*/ 585969 h 586029"/>
                <a:gd name="connsiteX4" fmla="*/ 58295 w 230108"/>
                <a:gd name="connsiteY4" fmla="*/ 298952 h 586029"/>
                <a:gd name="connsiteX0" fmla="*/ 58295 w 230101"/>
                <a:gd name="connsiteY0" fmla="*/ 298952 h 585974"/>
                <a:gd name="connsiteX1" fmla="*/ 26224 w 230101"/>
                <a:gd name="connsiteY1" fmla="*/ 27 h 585974"/>
                <a:gd name="connsiteX2" fmla="*/ 229896 w 230101"/>
                <a:gd name="connsiteY2" fmla="*/ 303715 h 585974"/>
                <a:gd name="connsiteX3" fmla="*/ 28605 w 230101"/>
                <a:gd name="connsiteY3" fmla="*/ 585969 h 585974"/>
                <a:gd name="connsiteX4" fmla="*/ 58295 w 230101"/>
                <a:gd name="connsiteY4" fmla="*/ 298952 h 585974"/>
                <a:gd name="connsiteX0" fmla="*/ 58295 w 229922"/>
                <a:gd name="connsiteY0" fmla="*/ 298943 h 585965"/>
                <a:gd name="connsiteX1" fmla="*/ 26224 w 229922"/>
                <a:gd name="connsiteY1" fmla="*/ 18 h 585965"/>
                <a:gd name="connsiteX2" fmla="*/ 229896 w 229922"/>
                <a:gd name="connsiteY2" fmla="*/ 303706 h 585965"/>
                <a:gd name="connsiteX3" fmla="*/ 28605 w 229922"/>
                <a:gd name="connsiteY3" fmla="*/ 585960 h 585965"/>
                <a:gd name="connsiteX4" fmla="*/ 58295 w 229922"/>
                <a:gd name="connsiteY4" fmla="*/ 298943 h 585965"/>
                <a:gd name="connsiteX0" fmla="*/ 58295 w 229930"/>
                <a:gd name="connsiteY0" fmla="*/ 298943 h 585964"/>
                <a:gd name="connsiteX1" fmla="*/ 26224 w 229930"/>
                <a:gd name="connsiteY1" fmla="*/ 18 h 585964"/>
                <a:gd name="connsiteX2" fmla="*/ 229896 w 229930"/>
                <a:gd name="connsiteY2" fmla="*/ 303706 h 585964"/>
                <a:gd name="connsiteX3" fmla="*/ 28605 w 229930"/>
                <a:gd name="connsiteY3" fmla="*/ 585960 h 585964"/>
                <a:gd name="connsiteX4" fmla="*/ 58295 w 229930"/>
                <a:gd name="connsiteY4" fmla="*/ 298943 h 585964"/>
                <a:gd name="connsiteX0" fmla="*/ 58295 w 230172"/>
                <a:gd name="connsiteY0" fmla="*/ 298940 h 585961"/>
                <a:gd name="connsiteX1" fmla="*/ 26224 w 230172"/>
                <a:gd name="connsiteY1" fmla="*/ 15 h 585961"/>
                <a:gd name="connsiteX2" fmla="*/ 229896 w 230172"/>
                <a:gd name="connsiteY2" fmla="*/ 303703 h 585961"/>
                <a:gd name="connsiteX3" fmla="*/ 28605 w 230172"/>
                <a:gd name="connsiteY3" fmla="*/ 585957 h 585961"/>
                <a:gd name="connsiteX4" fmla="*/ 58295 w 230172"/>
                <a:gd name="connsiteY4" fmla="*/ 298940 h 585961"/>
                <a:gd name="connsiteX0" fmla="*/ 58295 w 229896"/>
                <a:gd name="connsiteY0" fmla="*/ 298940 h 585961"/>
                <a:gd name="connsiteX1" fmla="*/ 26224 w 229896"/>
                <a:gd name="connsiteY1" fmla="*/ 15 h 585961"/>
                <a:gd name="connsiteX2" fmla="*/ 229896 w 229896"/>
                <a:gd name="connsiteY2" fmla="*/ 303703 h 585961"/>
                <a:gd name="connsiteX3" fmla="*/ 28605 w 229896"/>
                <a:gd name="connsiteY3" fmla="*/ 585957 h 585961"/>
                <a:gd name="connsiteX4" fmla="*/ 58295 w 229896"/>
                <a:gd name="connsiteY4" fmla="*/ 298940 h 585961"/>
                <a:gd name="connsiteX0" fmla="*/ 57944 w 229545"/>
                <a:gd name="connsiteY0" fmla="*/ 298940 h 585961"/>
                <a:gd name="connsiteX1" fmla="*/ 25873 w 229545"/>
                <a:gd name="connsiteY1" fmla="*/ 15 h 585961"/>
                <a:gd name="connsiteX2" fmla="*/ 229545 w 229545"/>
                <a:gd name="connsiteY2" fmla="*/ 303703 h 585961"/>
                <a:gd name="connsiteX3" fmla="*/ 28254 w 229545"/>
                <a:gd name="connsiteY3" fmla="*/ 585957 h 585961"/>
                <a:gd name="connsiteX4" fmla="*/ 57944 w 229545"/>
                <a:gd name="connsiteY4" fmla="*/ 298940 h 585961"/>
                <a:gd name="connsiteX0" fmla="*/ 18784 w 216579"/>
                <a:gd name="connsiteY0" fmla="*/ 291798 h 585987"/>
                <a:gd name="connsiteX1" fmla="*/ 12907 w 216579"/>
                <a:gd name="connsiteY1" fmla="*/ 17 h 585987"/>
                <a:gd name="connsiteX2" fmla="*/ 216579 w 216579"/>
                <a:gd name="connsiteY2" fmla="*/ 303705 h 585987"/>
                <a:gd name="connsiteX3" fmla="*/ 15288 w 216579"/>
                <a:gd name="connsiteY3" fmla="*/ 585959 h 585987"/>
                <a:gd name="connsiteX4" fmla="*/ 18784 w 216579"/>
                <a:gd name="connsiteY4" fmla="*/ 291798 h 585987"/>
                <a:gd name="connsiteX0" fmla="*/ 12234 w 219554"/>
                <a:gd name="connsiteY0" fmla="*/ 289426 h 586008"/>
                <a:gd name="connsiteX1" fmla="*/ 15882 w 219554"/>
                <a:gd name="connsiteY1" fmla="*/ 26 h 586008"/>
                <a:gd name="connsiteX2" fmla="*/ 219554 w 219554"/>
                <a:gd name="connsiteY2" fmla="*/ 303714 h 586008"/>
                <a:gd name="connsiteX3" fmla="*/ 18263 w 219554"/>
                <a:gd name="connsiteY3" fmla="*/ 585968 h 586008"/>
                <a:gd name="connsiteX4" fmla="*/ 12234 w 219554"/>
                <a:gd name="connsiteY4" fmla="*/ 289426 h 586008"/>
                <a:gd name="connsiteX0" fmla="*/ 17080 w 217256"/>
                <a:gd name="connsiteY0" fmla="*/ 289426 h 586008"/>
                <a:gd name="connsiteX1" fmla="*/ 13584 w 217256"/>
                <a:gd name="connsiteY1" fmla="*/ 26 h 586008"/>
                <a:gd name="connsiteX2" fmla="*/ 217256 w 217256"/>
                <a:gd name="connsiteY2" fmla="*/ 303714 h 586008"/>
                <a:gd name="connsiteX3" fmla="*/ 15965 w 217256"/>
                <a:gd name="connsiteY3" fmla="*/ 585968 h 586008"/>
                <a:gd name="connsiteX4" fmla="*/ 17080 w 217256"/>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33 w 271746"/>
                <a:gd name="connsiteY0" fmla="*/ 287054 h 585994"/>
                <a:gd name="connsiteX1" fmla="*/ 68074 w 271746"/>
                <a:gd name="connsiteY1" fmla="*/ 35 h 585994"/>
                <a:gd name="connsiteX2" fmla="*/ 271746 w 271746"/>
                <a:gd name="connsiteY2" fmla="*/ 303723 h 585994"/>
                <a:gd name="connsiteX3" fmla="*/ 70455 w 271746"/>
                <a:gd name="connsiteY3" fmla="*/ 585977 h 585994"/>
                <a:gd name="connsiteX4" fmla="*/ 133 w 271746"/>
                <a:gd name="connsiteY4" fmla="*/ 287054 h 585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400" kern="0">
                <a:solidFill>
                  <a:prstClr val="white"/>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427034" y="1481306"/>
            <a:ext cx="702754" cy="702754"/>
            <a:chOff x="4427034" y="1481306"/>
            <a:chExt cx="702754" cy="702754"/>
          </a:xfrm>
        </p:grpSpPr>
        <p:sp>
          <p:nvSpPr>
            <p:cNvPr id="15" name="椭圆 14"/>
            <p:cNvSpPr/>
            <p:nvPr/>
          </p:nvSpPr>
          <p:spPr>
            <a:xfrm>
              <a:off x="4427034" y="1481306"/>
              <a:ext cx="702754" cy="702754"/>
            </a:xfrm>
            <a:prstGeom prst="ellipse">
              <a:avLst/>
            </a:prstGeom>
            <a:solidFill>
              <a:srgbClr val="AED30B"/>
            </a:solidFill>
            <a:ln w="635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sz="1400" kern="0" dirty="0">
                  <a:solidFill>
                    <a:srgbClr val="FFFFFF"/>
                  </a:solidFill>
                  <a:latin typeface="微软雅黑" panose="020B0503020204020204" pitchFamily="34" charset="-122"/>
                  <a:ea typeface="微软雅黑" panose="020B0503020204020204" pitchFamily="34" charset="-122"/>
                </a:rPr>
                <a:t>标题</a:t>
              </a:r>
            </a:p>
          </p:txBody>
        </p:sp>
        <p:sp>
          <p:nvSpPr>
            <p:cNvPr id="16" name="椭圆 1"/>
            <p:cNvSpPr/>
            <p:nvPr/>
          </p:nvSpPr>
          <p:spPr>
            <a:xfrm rot="16200000">
              <a:off x="4659043" y="1364740"/>
              <a:ext cx="237614" cy="511094"/>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 fmla="*/ 62426 w 355471"/>
                <a:gd name="connsiteY0" fmla="*/ 344166 h 683570"/>
                <a:gd name="connsiteX1" fmla="*/ 13686 w 355471"/>
                <a:gd name="connsiteY1" fmla="*/ 0 h 683570"/>
                <a:gd name="connsiteX2" fmla="*/ 355471 w 355471"/>
                <a:gd name="connsiteY2" fmla="*/ 341785 h 683570"/>
                <a:gd name="connsiteX3" fmla="*/ 13686 w 355471"/>
                <a:gd name="connsiteY3" fmla="*/ 683570 h 683570"/>
                <a:gd name="connsiteX4" fmla="*/ 62426 w 355471"/>
                <a:gd name="connsiteY4" fmla="*/ 344166 h 683570"/>
                <a:gd name="connsiteX0" fmla="*/ 62426 w 355471"/>
                <a:gd name="connsiteY0" fmla="*/ 344166 h 683570"/>
                <a:gd name="connsiteX1" fmla="*/ 13686 w 355471"/>
                <a:gd name="connsiteY1" fmla="*/ 0 h 683570"/>
                <a:gd name="connsiteX2" fmla="*/ 355471 w 355471"/>
                <a:gd name="connsiteY2" fmla="*/ 341788 h 683570"/>
                <a:gd name="connsiteX3" fmla="*/ 13686 w 355471"/>
                <a:gd name="connsiteY3" fmla="*/ 683570 h 683570"/>
                <a:gd name="connsiteX4" fmla="*/ 62426 w 355471"/>
                <a:gd name="connsiteY4" fmla="*/ 344166 h 683570"/>
                <a:gd name="connsiteX0" fmla="*/ 62426 w 355497"/>
                <a:gd name="connsiteY0" fmla="*/ 344166 h 683570"/>
                <a:gd name="connsiteX1" fmla="*/ 13686 w 355497"/>
                <a:gd name="connsiteY1" fmla="*/ 0 h 683570"/>
                <a:gd name="connsiteX2" fmla="*/ 355471 w 355497"/>
                <a:gd name="connsiteY2" fmla="*/ 341788 h 683570"/>
                <a:gd name="connsiteX3" fmla="*/ 13686 w 355497"/>
                <a:gd name="connsiteY3" fmla="*/ 683570 h 683570"/>
                <a:gd name="connsiteX4" fmla="*/ 62426 w 355497"/>
                <a:gd name="connsiteY4" fmla="*/ 344166 h 683570"/>
                <a:gd name="connsiteX0" fmla="*/ 62426 w 356185"/>
                <a:gd name="connsiteY0" fmla="*/ 344167 h 683571"/>
                <a:gd name="connsiteX1" fmla="*/ 13686 w 356185"/>
                <a:gd name="connsiteY1" fmla="*/ 1 h 683571"/>
                <a:gd name="connsiteX2" fmla="*/ 355471 w 356185"/>
                <a:gd name="connsiteY2" fmla="*/ 341789 h 683571"/>
                <a:gd name="connsiteX3" fmla="*/ 13686 w 356185"/>
                <a:gd name="connsiteY3" fmla="*/ 683571 h 683571"/>
                <a:gd name="connsiteX4" fmla="*/ 62426 w 356185"/>
                <a:gd name="connsiteY4" fmla="*/ 344167 h 683571"/>
                <a:gd name="connsiteX0" fmla="*/ 65000 w 360090"/>
                <a:gd name="connsiteY0" fmla="*/ 306067 h 645471"/>
                <a:gd name="connsiteX1" fmla="*/ 154373 w 360090"/>
                <a:gd name="connsiteY1" fmla="*/ 1 h 645471"/>
                <a:gd name="connsiteX2" fmla="*/ 358045 w 360090"/>
                <a:gd name="connsiteY2" fmla="*/ 303689 h 645471"/>
                <a:gd name="connsiteX3" fmla="*/ 16260 w 360090"/>
                <a:gd name="connsiteY3" fmla="*/ 645471 h 645471"/>
                <a:gd name="connsiteX4" fmla="*/ 65000 w 360090"/>
                <a:gd name="connsiteY4" fmla="*/ 306067 h 645471"/>
                <a:gd name="connsiteX0" fmla="*/ 95 w 293169"/>
                <a:gd name="connsiteY0" fmla="*/ 306067 h 585943"/>
                <a:gd name="connsiteX1" fmla="*/ 89468 w 293169"/>
                <a:gd name="connsiteY1" fmla="*/ 1 h 585943"/>
                <a:gd name="connsiteX2" fmla="*/ 293140 w 293169"/>
                <a:gd name="connsiteY2" fmla="*/ 303689 h 585943"/>
                <a:gd name="connsiteX3" fmla="*/ 103755 w 293169"/>
                <a:gd name="connsiteY3" fmla="*/ 585943 h 585943"/>
                <a:gd name="connsiteX4" fmla="*/ 95 w 293169"/>
                <a:gd name="connsiteY4" fmla="*/ 306067 h 585943"/>
                <a:gd name="connsiteX0" fmla="*/ 3 w 293048"/>
                <a:gd name="connsiteY0" fmla="*/ 306067 h 585943"/>
                <a:gd name="connsiteX1" fmla="*/ 89376 w 293048"/>
                <a:gd name="connsiteY1" fmla="*/ 1 h 585943"/>
                <a:gd name="connsiteX2" fmla="*/ 293048 w 293048"/>
                <a:gd name="connsiteY2" fmla="*/ 303689 h 585943"/>
                <a:gd name="connsiteX3" fmla="*/ 91757 w 293048"/>
                <a:gd name="connsiteY3" fmla="*/ 585943 h 585943"/>
                <a:gd name="connsiteX4" fmla="*/ 3 w 293048"/>
                <a:gd name="connsiteY4" fmla="*/ 306067 h 585943"/>
                <a:gd name="connsiteX0" fmla="*/ 39769 w 211370"/>
                <a:gd name="connsiteY0" fmla="*/ 298927 h 585946"/>
                <a:gd name="connsiteX1" fmla="*/ 7698 w 211370"/>
                <a:gd name="connsiteY1" fmla="*/ 2 h 585946"/>
                <a:gd name="connsiteX2" fmla="*/ 211370 w 211370"/>
                <a:gd name="connsiteY2" fmla="*/ 303690 h 585946"/>
                <a:gd name="connsiteX3" fmla="*/ 10079 w 211370"/>
                <a:gd name="connsiteY3" fmla="*/ 585944 h 585946"/>
                <a:gd name="connsiteX4" fmla="*/ 39769 w 211370"/>
                <a:gd name="connsiteY4" fmla="*/ 298927 h 585946"/>
                <a:gd name="connsiteX0" fmla="*/ 39769 w 211370"/>
                <a:gd name="connsiteY0" fmla="*/ 298927 h 585949"/>
                <a:gd name="connsiteX1" fmla="*/ 7698 w 211370"/>
                <a:gd name="connsiteY1" fmla="*/ 2 h 585949"/>
                <a:gd name="connsiteX2" fmla="*/ 211370 w 211370"/>
                <a:gd name="connsiteY2" fmla="*/ 303690 h 585949"/>
                <a:gd name="connsiteX3" fmla="*/ 10079 w 211370"/>
                <a:gd name="connsiteY3" fmla="*/ 585944 h 585949"/>
                <a:gd name="connsiteX4" fmla="*/ 39769 w 211370"/>
                <a:gd name="connsiteY4" fmla="*/ 298927 h 585949"/>
                <a:gd name="connsiteX0" fmla="*/ 39769 w 211535"/>
                <a:gd name="connsiteY0" fmla="*/ 298927 h 585949"/>
                <a:gd name="connsiteX1" fmla="*/ 7698 w 211535"/>
                <a:gd name="connsiteY1" fmla="*/ 2 h 585949"/>
                <a:gd name="connsiteX2" fmla="*/ 211370 w 211535"/>
                <a:gd name="connsiteY2" fmla="*/ 303690 h 585949"/>
                <a:gd name="connsiteX3" fmla="*/ 10079 w 211535"/>
                <a:gd name="connsiteY3" fmla="*/ 585944 h 585949"/>
                <a:gd name="connsiteX4" fmla="*/ 39769 w 211535"/>
                <a:gd name="connsiteY4" fmla="*/ 298927 h 585949"/>
                <a:gd name="connsiteX0" fmla="*/ 54250 w 226016"/>
                <a:gd name="connsiteY0" fmla="*/ 299466 h 586488"/>
                <a:gd name="connsiteX1" fmla="*/ 22179 w 226016"/>
                <a:gd name="connsiteY1" fmla="*/ 541 h 586488"/>
                <a:gd name="connsiteX2" fmla="*/ 225851 w 226016"/>
                <a:gd name="connsiteY2" fmla="*/ 304229 h 586488"/>
                <a:gd name="connsiteX3" fmla="*/ 24560 w 226016"/>
                <a:gd name="connsiteY3" fmla="*/ 586483 h 586488"/>
                <a:gd name="connsiteX4" fmla="*/ 54250 w 226016"/>
                <a:gd name="connsiteY4" fmla="*/ 299466 h 586488"/>
                <a:gd name="connsiteX0" fmla="*/ 54250 w 226063"/>
                <a:gd name="connsiteY0" fmla="*/ 299466 h 586543"/>
                <a:gd name="connsiteX1" fmla="*/ 22179 w 226063"/>
                <a:gd name="connsiteY1" fmla="*/ 541 h 586543"/>
                <a:gd name="connsiteX2" fmla="*/ 225851 w 226063"/>
                <a:gd name="connsiteY2" fmla="*/ 304229 h 586543"/>
                <a:gd name="connsiteX3" fmla="*/ 24560 w 226063"/>
                <a:gd name="connsiteY3" fmla="*/ 586483 h 586543"/>
                <a:gd name="connsiteX4" fmla="*/ 54250 w 226063"/>
                <a:gd name="connsiteY4" fmla="*/ 299466 h 586543"/>
                <a:gd name="connsiteX0" fmla="*/ 58295 w 230108"/>
                <a:gd name="connsiteY0" fmla="*/ 298952 h 586029"/>
                <a:gd name="connsiteX1" fmla="*/ 26224 w 230108"/>
                <a:gd name="connsiteY1" fmla="*/ 27 h 586029"/>
                <a:gd name="connsiteX2" fmla="*/ 229896 w 230108"/>
                <a:gd name="connsiteY2" fmla="*/ 303715 h 586029"/>
                <a:gd name="connsiteX3" fmla="*/ 28605 w 230108"/>
                <a:gd name="connsiteY3" fmla="*/ 585969 h 586029"/>
                <a:gd name="connsiteX4" fmla="*/ 58295 w 230108"/>
                <a:gd name="connsiteY4" fmla="*/ 298952 h 586029"/>
                <a:gd name="connsiteX0" fmla="*/ 58295 w 230101"/>
                <a:gd name="connsiteY0" fmla="*/ 298952 h 585974"/>
                <a:gd name="connsiteX1" fmla="*/ 26224 w 230101"/>
                <a:gd name="connsiteY1" fmla="*/ 27 h 585974"/>
                <a:gd name="connsiteX2" fmla="*/ 229896 w 230101"/>
                <a:gd name="connsiteY2" fmla="*/ 303715 h 585974"/>
                <a:gd name="connsiteX3" fmla="*/ 28605 w 230101"/>
                <a:gd name="connsiteY3" fmla="*/ 585969 h 585974"/>
                <a:gd name="connsiteX4" fmla="*/ 58295 w 230101"/>
                <a:gd name="connsiteY4" fmla="*/ 298952 h 585974"/>
                <a:gd name="connsiteX0" fmla="*/ 58295 w 229922"/>
                <a:gd name="connsiteY0" fmla="*/ 298943 h 585965"/>
                <a:gd name="connsiteX1" fmla="*/ 26224 w 229922"/>
                <a:gd name="connsiteY1" fmla="*/ 18 h 585965"/>
                <a:gd name="connsiteX2" fmla="*/ 229896 w 229922"/>
                <a:gd name="connsiteY2" fmla="*/ 303706 h 585965"/>
                <a:gd name="connsiteX3" fmla="*/ 28605 w 229922"/>
                <a:gd name="connsiteY3" fmla="*/ 585960 h 585965"/>
                <a:gd name="connsiteX4" fmla="*/ 58295 w 229922"/>
                <a:gd name="connsiteY4" fmla="*/ 298943 h 585965"/>
                <a:gd name="connsiteX0" fmla="*/ 58295 w 229930"/>
                <a:gd name="connsiteY0" fmla="*/ 298943 h 585964"/>
                <a:gd name="connsiteX1" fmla="*/ 26224 w 229930"/>
                <a:gd name="connsiteY1" fmla="*/ 18 h 585964"/>
                <a:gd name="connsiteX2" fmla="*/ 229896 w 229930"/>
                <a:gd name="connsiteY2" fmla="*/ 303706 h 585964"/>
                <a:gd name="connsiteX3" fmla="*/ 28605 w 229930"/>
                <a:gd name="connsiteY3" fmla="*/ 585960 h 585964"/>
                <a:gd name="connsiteX4" fmla="*/ 58295 w 229930"/>
                <a:gd name="connsiteY4" fmla="*/ 298943 h 585964"/>
                <a:gd name="connsiteX0" fmla="*/ 58295 w 230172"/>
                <a:gd name="connsiteY0" fmla="*/ 298940 h 585961"/>
                <a:gd name="connsiteX1" fmla="*/ 26224 w 230172"/>
                <a:gd name="connsiteY1" fmla="*/ 15 h 585961"/>
                <a:gd name="connsiteX2" fmla="*/ 229896 w 230172"/>
                <a:gd name="connsiteY2" fmla="*/ 303703 h 585961"/>
                <a:gd name="connsiteX3" fmla="*/ 28605 w 230172"/>
                <a:gd name="connsiteY3" fmla="*/ 585957 h 585961"/>
                <a:gd name="connsiteX4" fmla="*/ 58295 w 230172"/>
                <a:gd name="connsiteY4" fmla="*/ 298940 h 585961"/>
                <a:gd name="connsiteX0" fmla="*/ 58295 w 229896"/>
                <a:gd name="connsiteY0" fmla="*/ 298940 h 585961"/>
                <a:gd name="connsiteX1" fmla="*/ 26224 w 229896"/>
                <a:gd name="connsiteY1" fmla="*/ 15 h 585961"/>
                <a:gd name="connsiteX2" fmla="*/ 229896 w 229896"/>
                <a:gd name="connsiteY2" fmla="*/ 303703 h 585961"/>
                <a:gd name="connsiteX3" fmla="*/ 28605 w 229896"/>
                <a:gd name="connsiteY3" fmla="*/ 585957 h 585961"/>
                <a:gd name="connsiteX4" fmla="*/ 58295 w 229896"/>
                <a:gd name="connsiteY4" fmla="*/ 298940 h 585961"/>
                <a:gd name="connsiteX0" fmla="*/ 57944 w 229545"/>
                <a:gd name="connsiteY0" fmla="*/ 298940 h 585961"/>
                <a:gd name="connsiteX1" fmla="*/ 25873 w 229545"/>
                <a:gd name="connsiteY1" fmla="*/ 15 h 585961"/>
                <a:gd name="connsiteX2" fmla="*/ 229545 w 229545"/>
                <a:gd name="connsiteY2" fmla="*/ 303703 h 585961"/>
                <a:gd name="connsiteX3" fmla="*/ 28254 w 229545"/>
                <a:gd name="connsiteY3" fmla="*/ 585957 h 585961"/>
                <a:gd name="connsiteX4" fmla="*/ 57944 w 229545"/>
                <a:gd name="connsiteY4" fmla="*/ 298940 h 585961"/>
                <a:gd name="connsiteX0" fmla="*/ 18784 w 216579"/>
                <a:gd name="connsiteY0" fmla="*/ 291798 h 585987"/>
                <a:gd name="connsiteX1" fmla="*/ 12907 w 216579"/>
                <a:gd name="connsiteY1" fmla="*/ 17 h 585987"/>
                <a:gd name="connsiteX2" fmla="*/ 216579 w 216579"/>
                <a:gd name="connsiteY2" fmla="*/ 303705 h 585987"/>
                <a:gd name="connsiteX3" fmla="*/ 15288 w 216579"/>
                <a:gd name="connsiteY3" fmla="*/ 585959 h 585987"/>
                <a:gd name="connsiteX4" fmla="*/ 18784 w 216579"/>
                <a:gd name="connsiteY4" fmla="*/ 291798 h 585987"/>
                <a:gd name="connsiteX0" fmla="*/ 12234 w 219554"/>
                <a:gd name="connsiteY0" fmla="*/ 289426 h 586008"/>
                <a:gd name="connsiteX1" fmla="*/ 15882 w 219554"/>
                <a:gd name="connsiteY1" fmla="*/ 26 h 586008"/>
                <a:gd name="connsiteX2" fmla="*/ 219554 w 219554"/>
                <a:gd name="connsiteY2" fmla="*/ 303714 h 586008"/>
                <a:gd name="connsiteX3" fmla="*/ 18263 w 219554"/>
                <a:gd name="connsiteY3" fmla="*/ 585968 h 586008"/>
                <a:gd name="connsiteX4" fmla="*/ 12234 w 219554"/>
                <a:gd name="connsiteY4" fmla="*/ 289426 h 586008"/>
                <a:gd name="connsiteX0" fmla="*/ 17080 w 217256"/>
                <a:gd name="connsiteY0" fmla="*/ 289426 h 586008"/>
                <a:gd name="connsiteX1" fmla="*/ 13584 w 217256"/>
                <a:gd name="connsiteY1" fmla="*/ 26 h 586008"/>
                <a:gd name="connsiteX2" fmla="*/ 217256 w 217256"/>
                <a:gd name="connsiteY2" fmla="*/ 303714 h 586008"/>
                <a:gd name="connsiteX3" fmla="*/ 15965 w 217256"/>
                <a:gd name="connsiteY3" fmla="*/ 585968 h 586008"/>
                <a:gd name="connsiteX4" fmla="*/ 17080 w 217256"/>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33 w 271746"/>
                <a:gd name="connsiteY0" fmla="*/ 287054 h 585994"/>
                <a:gd name="connsiteX1" fmla="*/ 68074 w 271746"/>
                <a:gd name="connsiteY1" fmla="*/ 35 h 585994"/>
                <a:gd name="connsiteX2" fmla="*/ 271746 w 271746"/>
                <a:gd name="connsiteY2" fmla="*/ 303723 h 585994"/>
                <a:gd name="connsiteX3" fmla="*/ 70455 w 271746"/>
                <a:gd name="connsiteY3" fmla="*/ 585977 h 585994"/>
                <a:gd name="connsiteX4" fmla="*/ 133 w 271746"/>
                <a:gd name="connsiteY4" fmla="*/ 287054 h 585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400" kern="0">
                <a:solidFill>
                  <a:prstClr val="white"/>
                </a:solidFill>
                <a:latin typeface="微软雅黑" panose="020B0503020204020204" pitchFamily="34" charset="-122"/>
                <a:ea typeface="微软雅黑" panose="020B0503020204020204" pitchFamily="34" charset="-122"/>
              </a:endParaRPr>
            </a:p>
          </p:txBody>
        </p:sp>
      </p:grpSp>
      <p:sp>
        <p:nvSpPr>
          <p:cNvPr id="17" name="矩形 4"/>
          <p:cNvSpPr/>
          <p:nvPr/>
        </p:nvSpPr>
        <p:spPr>
          <a:xfrm rot="2353132">
            <a:off x="2670707" y="3170382"/>
            <a:ext cx="562652" cy="700513"/>
          </a:xfrm>
          <a:custGeom>
            <a:avLst/>
            <a:gdLst/>
            <a:ahLst/>
            <a:cxnLst/>
            <a:rect l="l" t="t" r="r" b="b"/>
            <a:pathLst>
              <a:path w="1152128" h="1944216">
                <a:moveTo>
                  <a:pt x="58320" y="0"/>
                </a:moveTo>
                <a:lnTo>
                  <a:pt x="1152128" y="0"/>
                </a:lnTo>
                <a:lnTo>
                  <a:pt x="1152128" y="12754"/>
                </a:lnTo>
                <a:cubicBezTo>
                  <a:pt x="980153" y="176443"/>
                  <a:pt x="860653" y="544450"/>
                  <a:pt x="860653" y="972108"/>
                </a:cubicBezTo>
                <a:cubicBezTo>
                  <a:pt x="860653" y="1399766"/>
                  <a:pt x="980153" y="1767773"/>
                  <a:pt x="1152128" y="1931462"/>
                </a:cubicBezTo>
                <a:lnTo>
                  <a:pt x="1152128" y="1944216"/>
                </a:lnTo>
                <a:lnTo>
                  <a:pt x="0" y="1944216"/>
                </a:lnTo>
                <a:lnTo>
                  <a:pt x="0" y="1940776"/>
                </a:lnTo>
                <a:cubicBezTo>
                  <a:pt x="195243" y="1801558"/>
                  <a:pt x="335580" y="1408165"/>
                  <a:pt x="335580" y="944719"/>
                </a:cubicBezTo>
                <a:cubicBezTo>
                  <a:pt x="335580" y="529180"/>
                  <a:pt x="222757" y="169958"/>
                  <a:pt x="58320" y="0"/>
                </a:cubicBezTo>
                <a:close/>
              </a:path>
            </a:pathLst>
          </a:custGeom>
          <a:gradFill flip="none" rotWithShape="1">
            <a:gsLst>
              <a:gs pos="72000">
                <a:sysClr val="window" lastClr="FFFFFF">
                  <a:lumMod val="75000"/>
                </a:sysClr>
              </a:gs>
              <a:gs pos="31000">
                <a:sysClr val="window" lastClr="FFFFFF">
                  <a:lumMod val="75000"/>
                </a:sysClr>
              </a:gs>
              <a:gs pos="50000">
                <a:sysClr val="window" lastClr="FFFFFF">
                  <a:lumMod val="95000"/>
                </a:sysClr>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8" name="矩形 4"/>
          <p:cNvSpPr/>
          <p:nvPr/>
        </p:nvSpPr>
        <p:spPr>
          <a:xfrm rot="8486662">
            <a:off x="4976236" y="2034991"/>
            <a:ext cx="267876" cy="420307"/>
          </a:xfrm>
          <a:custGeom>
            <a:avLst/>
            <a:gdLst/>
            <a:ahLst/>
            <a:cxnLst/>
            <a:rect l="l" t="t" r="r" b="b"/>
            <a:pathLst>
              <a:path w="1152128" h="1944216">
                <a:moveTo>
                  <a:pt x="58320" y="0"/>
                </a:moveTo>
                <a:lnTo>
                  <a:pt x="1152128" y="0"/>
                </a:lnTo>
                <a:lnTo>
                  <a:pt x="1152128" y="12754"/>
                </a:lnTo>
                <a:cubicBezTo>
                  <a:pt x="980153" y="176443"/>
                  <a:pt x="860653" y="544450"/>
                  <a:pt x="860653" y="972108"/>
                </a:cubicBezTo>
                <a:cubicBezTo>
                  <a:pt x="860653" y="1399766"/>
                  <a:pt x="980153" y="1767773"/>
                  <a:pt x="1152128" y="1931462"/>
                </a:cubicBezTo>
                <a:lnTo>
                  <a:pt x="1152128" y="1944216"/>
                </a:lnTo>
                <a:lnTo>
                  <a:pt x="0" y="1944216"/>
                </a:lnTo>
                <a:lnTo>
                  <a:pt x="0" y="1940776"/>
                </a:lnTo>
                <a:cubicBezTo>
                  <a:pt x="195243" y="1801558"/>
                  <a:pt x="335580" y="1408165"/>
                  <a:pt x="335580" y="944719"/>
                </a:cubicBezTo>
                <a:cubicBezTo>
                  <a:pt x="335580" y="529180"/>
                  <a:pt x="222757" y="169958"/>
                  <a:pt x="58320" y="0"/>
                </a:cubicBezTo>
                <a:close/>
              </a:path>
            </a:pathLst>
          </a:custGeom>
          <a:gradFill flip="none" rotWithShape="1">
            <a:gsLst>
              <a:gs pos="72000">
                <a:sysClr val="window" lastClr="FFFFFF">
                  <a:lumMod val="75000"/>
                </a:sysClr>
              </a:gs>
              <a:gs pos="31000">
                <a:sysClr val="window" lastClr="FFFFFF">
                  <a:lumMod val="75000"/>
                </a:sysClr>
              </a:gs>
              <a:gs pos="50000">
                <a:sysClr val="window" lastClr="FFFFFF">
                  <a:lumMod val="95000"/>
                </a:sysClr>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9" name="矩形 4"/>
          <p:cNvSpPr/>
          <p:nvPr/>
        </p:nvSpPr>
        <p:spPr>
          <a:xfrm rot="2640000">
            <a:off x="4861912" y="2868882"/>
            <a:ext cx="366508" cy="480832"/>
          </a:xfrm>
          <a:custGeom>
            <a:avLst/>
            <a:gdLst/>
            <a:ahLst/>
            <a:cxnLst/>
            <a:rect l="l" t="t" r="r" b="b"/>
            <a:pathLst>
              <a:path w="1152128" h="1944216">
                <a:moveTo>
                  <a:pt x="58320" y="0"/>
                </a:moveTo>
                <a:lnTo>
                  <a:pt x="1152128" y="0"/>
                </a:lnTo>
                <a:lnTo>
                  <a:pt x="1152128" y="12754"/>
                </a:lnTo>
                <a:cubicBezTo>
                  <a:pt x="980153" y="176443"/>
                  <a:pt x="860653" y="544450"/>
                  <a:pt x="860653" y="972108"/>
                </a:cubicBezTo>
                <a:cubicBezTo>
                  <a:pt x="860653" y="1399766"/>
                  <a:pt x="980153" y="1767773"/>
                  <a:pt x="1152128" y="1931462"/>
                </a:cubicBezTo>
                <a:lnTo>
                  <a:pt x="1152128" y="1944216"/>
                </a:lnTo>
                <a:lnTo>
                  <a:pt x="0" y="1944216"/>
                </a:lnTo>
                <a:lnTo>
                  <a:pt x="0" y="1940776"/>
                </a:lnTo>
                <a:cubicBezTo>
                  <a:pt x="195243" y="1801558"/>
                  <a:pt x="335580" y="1408165"/>
                  <a:pt x="335580" y="944719"/>
                </a:cubicBezTo>
                <a:cubicBezTo>
                  <a:pt x="335580" y="529180"/>
                  <a:pt x="222757" y="169958"/>
                  <a:pt x="58320" y="0"/>
                </a:cubicBezTo>
                <a:close/>
              </a:path>
            </a:pathLst>
          </a:custGeom>
          <a:gradFill flip="none" rotWithShape="1">
            <a:gsLst>
              <a:gs pos="72000">
                <a:sysClr val="window" lastClr="FFFFFF">
                  <a:lumMod val="75000"/>
                </a:sysClr>
              </a:gs>
              <a:gs pos="31000">
                <a:sysClr val="window" lastClr="FFFFFF">
                  <a:lumMod val="75000"/>
                </a:sysClr>
              </a:gs>
              <a:gs pos="50000">
                <a:sysClr val="window" lastClr="FFFFFF">
                  <a:lumMod val="95000"/>
                </a:sysClr>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20" name="矩形 4"/>
          <p:cNvSpPr/>
          <p:nvPr/>
        </p:nvSpPr>
        <p:spPr>
          <a:xfrm rot="17700000">
            <a:off x="3872788" y="2982645"/>
            <a:ext cx="437120" cy="572740"/>
          </a:xfrm>
          <a:custGeom>
            <a:avLst/>
            <a:gdLst/>
            <a:ahLst/>
            <a:cxnLst/>
            <a:rect l="l" t="t" r="r" b="b"/>
            <a:pathLst>
              <a:path w="1152128" h="1944216">
                <a:moveTo>
                  <a:pt x="58320" y="0"/>
                </a:moveTo>
                <a:lnTo>
                  <a:pt x="1152128" y="0"/>
                </a:lnTo>
                <a:lnTo>
                  <a:pt x="1152128" y="12754"/>
                </a:lnTo>
                <a:cubicBezTo>
                  <a:pt x="980153" y="176443"/>
                  <a:pt x="860653" y="544450"/>
                  <a:pt x="860653" y="972108"/>
                </a:cubicBezTo>
                <a:cubicBezTo>
                  <a:pt x="860653" y="1399766"/>
                  <a:pt x="980153" y="1767773"/>
                  <a:pt x="1152128" y="1931462"/>
                </a:cubicBezTo>
                <a:lnTo>
                  <a:pt x="1152128" y="1944216"/>
                </a:lnTo>
                <a:lnTo>
                  <a:pt x="0" y="1944216"/>
                </a:lnTo>
                <a:lnTo>
                  <a:pt x="0" y="1940776"/>
                </a:lnTo>
                <a:cubicBezTo>
                  <a:pt x="195243" y="1801558"/>
                  <a:pt x="335580" y="1408165"/>
                  <a:pt x="335580" y="944719"/>
                </a:cubicBezTo>
                <a:cubicBezTo>
                  <a:pt x="335580" y="529180"/>
                  <a:pt x="222757" y="169958"/>
                  <a:pt x="58320" y="0"/>
                </a:cubicBezTo>
                <a:close/>
              </a:path>
            </a:pathLst>
          </a:custGeom>
          <a:gradFill flip="none" rotWithShape="1">
            <a:gsLst>
              <a:gs pos="72000">
                <a:sysClr val="window" lastClr="FFFFFF">
                  <a:lumMod val="75000"/>
                </a:sysClr>
              </a:gs>
              <a:gs pos="31000">
                <a:sysClr val="window" lastClr="FFFFFF">
                  <a:lumMod val="75000"/>
                </a:sysClr>
              </a:gs>
              <a:gs pos="50000">
                <a:sysClr val="window" lastClr="FFFFFF">
                  <a:lumMod val="95000"/>
                </a:sysClr>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100" kern="0">
              <a:solidFill>
                <a:sysClr val="window" lastClr="FFFFFF"/>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5461551" y="1304216"/>
            <a:ext cx="582827" cy="583947"/>
            <a:chOff x="5461551" y="1304216"/>
            <a:chExt cx="582827" cy="583947"/>
          </a:xfrm>
        </p:grpSpPr>
        <p:sp>
          <p:nvSpPr>
            <p:cNvPr id="22" name="椭圆 21"/>
            <p:cNvSpPr/>
            <p:nvPr/>
          </p:nvSpPr>
          <p:spPr>
            <a:xfrm>
              <a:off x="5461551" y="1304216"/>
              <a:ext cx="582827" cy="583947"/>
            </a:xfrm>
            <a:prstGeom prst="ellipse">
              <a:avLst/>
            </a:prstGeom>
            <a:solidFill>
              <a:srgbClr val="AED30B"/>
            </a:solidFill>
            <a:ln w="635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sz="1400" kern="0" dirty="0">
                  <a:solidFill>
                    <a:srgbClr val="FFFFFF"/>
                  </a:solidFill>
                  <a:latin typeface="微软雅黑" panose="020B0503020204020204" pitchFamily="34" charset="-122"/>
                  <a:ea typeface="微软雅黑" panose="020B0503020204020204" pitchFamily="34" charset="-122"/>
                </a:rPr>
                <a:t>标题</a:t>
              </a:r>
            </a:p>
          </p:txBody>
        </p:sp>
        <p:sp>
          <p:nvSpPr>
            <p:cNvPr id="23" name="椭圆 1"/>
            <p:cNvSpPr/>
            <p:nvPr/>
          </p:nvSpPr>
          <p:spPr>
            <a:xfrm rot="16200000">
              <a:off x="5654333" y="1207825"/>
              <a:ext cx="196143" cy="424791"/>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 fmla="*/ 62426 w 355471"/>
                <a:gd name="connsiteY0" fmla="*/ 344166 h 683570"/>
                <a:gd name="connsiteX1" fmla="*/ 13686 w 355471"/>
                <a:gd name="connsiteY1" fmla="*/ 0 h 683570"/>
                <a:gd name="connsiteX2" fmla="*/ 355471 w 355471"/>
                <a:gd name="connsiteY2" fmla="*/ 341785 h 683570"/>
                <a:gd name="connsiteX3" fmla="*/ 13686 w 355471"/>
                <a:gd name="connsiteY3" fmla="*/ 683570 h 683570"/>
                <a:gd name="connsiteX4" fmla="*/ 62426 w 355471"/>
                <a:gd name="connsiteY4" fmla="*/ 344166 h 683570"/>
                <a:gd name="connsiteX0" fmla="*/ 62426 w 355471"/>
                <a:gd name="connsiteY0" fmla="*/ 344166 h 683570"/>
                <a:gd name="connsiteX1" fmla="*/ 13686 w 355471"/>
                <a:gd name="connsiteY1" fmla="*/ 0 h 683570"/>
                <a:gd name="connsiteX2" fmla="*/ 355471 w 355471"/>
                <a:gd name="connsiteY2" fmla="*/ 341788 h 683570"/>
                <a:gd name="connsiteX3" fmla="*/ 13686 w 355471"/>
                <a:gd name="connsiteY3" fmla="*/ 683570 h 683570"/>
                <a:gd name="connsiteX4" fmla="*/ 62426 w 355471"/>
                <a:gd name="connsiteY4" fmla="*/ 344166 h 683570"/>
                <a:gd name="connsiteX0" fmla="*/ 62426 w 355497"/>
                <a:gd name="connsiteY0" fmla="*/ 344166 h 683570"/>
                <a:gd name="connsiteX1" fmla="*/ 13686 w 355497"/>
                <a:gd name="connsiteY1" fmla="*/ 0 h 683570"/>
                <a:gd name="connsiteX2" fmla="*/ 355471 w 355497"/>
                <a:gd name="connsiteY2" fmla="*/ 341788 h 683570"/>
                <a:gd name="connsiteX3" fmla="*/ 13686 w 355497"/>
                <a:gd name="connsiteY3" fmla="*/ 683570 h 683570"/>
                <a:gd name="connsiteX4" fmla="*/ 62426 w 355497"/>
                <a:gd name="connsiteY4" fmla="*/ 344166 h 683570"/>
                <a:gd name="connsiteX0" fmla="*/ 62426 w 356185"/>
                <a:gd name="connsiteY0" fmla="*/ 344167 h 683571"/>
                <a:gd name="connsiteX1" fmla="*/ 13686 w 356185"/>
                <a:gd name="connsiteY1" fmla="*/ 1 h 683571"/>
                <a:gd name="connsiteX2" fmla="*/ 355471 w 356185"/>
                <a:gd name="connsiteY2" fmla="*/ 341789 h 683571"/>
                <a:gd name="connsiteX3" fmla="*/ 13686 w 356185"/>
                <a:gd name="connsiteY3" fmla="*/ 683571 h 683571"/>
                <a:gd name="connsiteX4" fmla="*/ 62426 w 356185"/>
                <a:gd name="connsiteY4" fmla="*/ 344167 h 683571"/>
                <a:gd name="connsiteX0" fmla="*/ 65000 w 360090"/>
                <a:gd name="connsiteY0" fmla="*/ 306067 h 645471"/>
                <a:gd name="connsiteX1" fmla="*/ 154373 w 360090"/>
                <a:gd name="connsiteY1" fmla="*/ 1 h 645471"/>
                <a:gd name="connsiteX2" fmla="*/ 358045 w 360090"/>
                <a:gd name="connsiteY2" fmla="*/ 303689 h 645471"/>
                <a:gd name="connsiteX3" fmla="*/ 16260 w 360090"/>
                <a:gd name="connsiteY3" fmla="*/ 645471 h 645471"/>
                <a:gd name="connsiteX4" fmla="*/ 65000 w 360090"/>
                <a:gd name="connsiteY4" fmla="*/ 306067 h 645471"/>
                <a:gd name="connsiteX0" fmla="*/ 95 w 293169"/>
                <a:gd name="connsiteY0" fmla="*/ 306067 h 585943"/>
                <a:gd name="connsiteX1" fmla="*/ 89468 w 293169"/>
                <a:gd name="connsiteY1" fmla="*/ 1 h 585943"/>
                <a:gd name="connsiteX2" fmla="*/ 293140 w 293169"/>
                <a:gd name="connsiteY2" fmla="*/ 303689 h 585943"/>
                <a:gd name="connsiteX3" fmla="*/ 103755 w 293169"/>
                <a:gd name="connsiteY3" fmla="*/ 585943 h 585943"/>
                <a:gd name="connsiteX4" fmla="*/ 95 w 293169"/>
                <a:gd name="connsiteY4" fmla="*/ 306067 h 585943"/>
                <a:gd name="connsiteX0" fmla="*/ 3 w 293048"/>
                <a:gd name="connsiteY0" fmla="*/ 306067 h 585943"/>
                <a:gd name="connsiteX1" fmla="*/ 89376 w 293048"/>
                <a:gd name="connsiteY1" fmla="*/ 1 h 585943"/>
                <a:gd name="connsiteX2" fmla="*/ 293048 w 293048"/>
                <a:gd name="connsiteY2" fmla="*/ 303689 h 585943"/>
                <a:gd name="connsiteX3" fmla="*/ 91757 w 293048"/>
                <a:gd name="connsiteY3" fmla="*/ 585943 h 585943"/>
                <a:gd name="connsiteX4" fmla="*/ 3 w 293048"/>
                <a:gd name="connsiteY4" fmla="*/ 306067 h 585943"/>
                <a:gd name="connsiteX0" fmla="*/ 39769 w 211370"/>
                <a:gd name="connsiteY0" fmla="*/ 298927 h 585946"/>
                <a:gd name="connsiteX1" fmla="*/ 7698 w 211370"/>
                <a:gd name="connsiteY1" fmla="*/ 2 h 585946"/>
                <a:gd name="connsiteX2" fmla="*/ 211370 w 211370"/>
                <a:gd name="connsiteY2" fmla="*/ 303690 h 585946"/>
                <a:gd name="connsiteX3" fmla="*/ 10079 w 211370"/>
                <a:gd name="connsiteY3" fmla="*/ 585944 h 585946"/>
                <a:gd name="connsiteX4" fmla="*/ 39769 w 211370"/>
                <a:gd name="connsiteY4" fmla="*/ 298927 h 585946"/>
                <a:gd name="connsiteX0" fmla="*/ 39769 w 211370"/>
                <a:gd name="connsiteY0" fmla="*/ 298927 h 585949"/>
                <a:gd name="connsiteX1" fmla="*/ 7698 w 211370"/>
                <a:gd name="connsiteY1" fmla="*/ 2 h 585949"/>
                <a:gd name="connsiteX2" fmla="*/ 211370 w 211370"/>
                <a:gd name="connsiteY2" fmla="*/ 303690 h 585949"/>
                <a:gd name="connsiteX3" fmla="*/ 10079 w 211370"/>
                <a:gd name="connsiteY3" fmla="*/ 585944 h 585949"/>
                <a:gd name="connsiteX4" fmla="*/ 39769 w 211370"/>
                <a:gd name="connsiteY4" fmla="*/ 298927 h 585949"/>
                <a:gd name="connsiteX0" fmla="*/ 39769 w 211535"/>
                <a:gd name="connsiteY0" fmla="*/ 298927 h 585949"/>
                <a:gd name="connsiteX1" fmla="*/ 7698 w 211535"/>
                <a:gd name="connsiteY1" fmla="*/ 2 h 585949"/>
                <a:gd name="connsiteX2" fmla="*/ 211370 w 211535"/>
                <a:gd name="connsiteY2" fmla="*/ 303690 h 585949"/>
                <a:gd name="connsiteX3" fmla="*/ 10079 w 211535"/>
                <a:gd name="connsiteY3" fmla="*/ 585944 h 585949"/>
                <a:gd name="connsiteX4" fmla="*/ 39769 w 211535"/>
                <a:gd name="connsiteY4" fmla="*/ 298927 h 585949"/>
                <a:gd name="connsiteX0" fmla="*/ 54250 w 226016"/>
                <a:gd name="connsiteY0" fmla="*/ 299466 h 586488"/>
                <a:gd name="connsiteX1" fmla="*/ 22179 w 226016"/>
                <a:gd name="connsiteY1" fmla="*/ 541 h 586488"/>
                <a:gd name="connsiteX2" fmla="*/ 225851 w 226016"/>
                <a:gd name="connsiteY2" fmla="*/ 304229 h 586488"/>
                <a:gd name="connsiteX3" fmla="*/ 24560 w 226016"/>
                <a:gd name="connsiteY3" fmla="*/ 586483 h 586488"/>
                <a:gd name="connsiteX4" fmla="*/ 54250 w 226016"/>
                <a:gd name="connsiteY4" fmla="*/ 299466 h 586488"/>
                <a:gd name="connsiteX0" fmla="*/ 54250 w 226063"/>
                <a:gd name="connsiteY0" fmla="*/ 299466 h 586543"/>
                <a:gd name="connsiteX1" fmla="*/ 22179 w 226063"/>
                <a:gd name="connsiteY1" fmla="*/ 541 h 586543"/>
                <a:gd name="connsiteX2" fmla="*/ 225851 w 226063"/>
                <a:gd name="connsiteY2" fmla="*/ 304229 h 586543"/>
                <a:gd name="connsiteX3" fmla="*/ 24560 w 226063"/>
                <a:gd name="connsiteY3" fmla="*/ 586483 h 586543"/>
                <a:gd name="connsiteX4" fmla="*/ 54250 w 226063"/>
                <a:gd name="connsiteY4" fmla="*/ 299466 h 586543"/>
                <a:gd name="connsiteX0" fmla="*/ 58295 w 230108"/>
                <a:gd name="connsiteY0" fmla="*/ 298952 h 586029"/>
                <a:gd name="connsiteX1" fmla="*/ 26224 w 230108"/>
                <a:gd name="connsiteY1" fmla="*/ 27 h 586029"/>
                <a:gd name="connsiteX2" fmla="*/ 229896 w 230108"/>
                <a:gd name="connsiteY2" fmla="*/ 303715 h 586029"/>
                <a:gd name="connsiteX3" fmla="*/ 28605 w 230108"/>
                <a:gd name="connsiteY3" fmla="*/ 585969 h 586029"/>
                <a:gd name="connsiteX4" fmla="*/ 58295 w 230108"/>
                <a:gd name="connsiteY4" fmla="*/ 298952 h 586029"/>
                <a:gd name="connsiteX0" fmla="*/ 58295 w 230101"/>
                <a:gd name="connsiteY0" fmla="*/ 298952 h 585974"/>
                <a:gd name="connsiteX1" fmla="*/ 26224 w 230101"/>
                <a:gd name="connsiteY1" fmla="*/ 27 h 585974"/>
                <a:gd name="connsiteX2" fmla="*/ 229896 w 230101"/>
                <a:gd name="connsiteY2" fmla="*/ 303715 h 585974"/>
                <a:gd name="connsiteX3" fmla="*/ 28605 w 230101"/>
                <a:gd name="connsiteY3" fmla="*/ 585969 h 585974"/>
                <a:gd name="connsiteX4" fmla="*/ 58295 w 230101"/>
                <a:gd name="connsiteY4" fmla="*/ 298952 h 585974"/>
                <a:gd name="connsiteX0" fmla="*/ 58295 w 229922"/>
                <a:gd name="connsiteY0" fmla="*/ 298943 h 585965"/>
                <a:gd name="connsiteX1" fmla="*/ 26224 w 229922"/>
                <a:gd name="connsiteY1" fmla="*/ 18 h 585965"/>
                <a:gd name="connsiteX2" fmla="*/ 229896 w 229922"/>
                <a:gd name="connsiteY2" fmla="*/ 303706 h 585965"/>
                <a:gd name="connsiteX3" fmla="*/ 28605 w 229922"/>
                <a:gd name="connsiteY3" fmla="*/ 585960 h 585965"/>
                <a:gd name="connsiteX4" fmla="*/ 58295 w 229922"/>
                <a:gd name="connsiteY4" fmla="*/ 298943 h 585965"/>
                <a:gd name="connsiteX0" fmla="*/ 58295 w 229930"/>
                <a:gd name="connsiteY0" fmla="*/ 298943 h 585964"/>
                <a:gd name="connsiteX1" fmla="*/ 26224 w 229930"/>
                <a:gd name="connsiteY1" fmla="*/ 18 h 585964"/>
                <a:gd name="connsiteX2" fmla="*/ 229896 w 229930"/>
                <a:gd name="connsiteY2" fmla="*/ 303706 h 585964"/>
                <a:gd name="connsiteX3" fmla="*/ 28605 w 229930"/>
                <a:gd name="connsiteY3" fmla="*/ 585960 h 585964"/>
                <a:gd name="connsiteX4" fmla="*/ 58295 w 229930"/>
                <a:gd name="connsiteY4" fmla="*/ 298943 h 585964"/>
                <a:gd name="connsiteX0" fmla="*/ 58295 w 230172"/>
                <a:gd name="connsiteY0" fmla="*/ 298940 h 585961"/>
                <a:gd name="connsiteX1" fmla="*/ 26224 w 230172"/>
                <a:gd name="connsiteY1" fmla="*/ 15 h 585961"/>
                <a:gd name="connsiteX2" fmla="*/ 229896 w 230172"/>
                <a:gd name="connsiteY2" fmla="*/ 303703 h 585961"/>
                <a:gd name="connsiteX3" fmla="*/ 28605 w 230172"/>
                <a:gd name="connsiteY3" fmla="*/ 585957 h 585961"/>
                <a:gd name="connsiteX4" fmla="*/ 58295 w 230172"/>
                <a:gd name="connsiteY4" fmla="*/ 298940 h 585961"/>
                <a:gd name="connsiteX0" fmla="*/ 58295 w 229896"/>
                <a:gd name="connsiteY0" fmla="*/ 298940 h 585961"/>
                <a:gd name="connsiteX1" fmla="*/ 26224 w 229896"/>
                <a:gd name="connsiteY1" fmla="*/ 15 h 585961"/>
                <a:gd name="connsiteX2" fmla="*/ 229896 w 229896"/>
                <a:gd name="connsiteY2" fmla="*/ 303703 h 585961"/>
                <a:gd name="connsiteX3" fmla="*/ 28605 w 229896"/>
                <a:gd name="connsiteY3" fmla="*/ 585957 h 585961"/>
                <a:gd name="connsiteX4" fmla="*/ 58295 w 229896"/>
                <a:gd name="connsiteY4" fmla="*/ 298940 h 585961"/>
                <a:gd name="connsiteX0" fmla="*/ 57944 w 229545"/>
                <a:gd name="connsiteY0" fmla="*/ 298940 h 585961"/>
                <a:gd name="connsiteX1" fmla="*/ 25873 w 229545"/>
                <a:gd name="connsiteY1" fmla="*/ 15 h 585961"/>
                <a:gd name="connsiteX2" fmla="*/ 229545 w 229545"/>
                <a:gd name="connsiteY2" fmla="*/ 303703 h 585961"/>
                <a:gd name="connsiteX3" fmla="*/ 28254 w 229545"/>
                <a:gd name="connsiteY3" fmla="*/ 585957 h 585961"/>
                <a:gd name="connsiteX4" fmla="*/ 57944 w 229545"/>
                <a:gd name="connsiteY4" fmla="*/ 298940 h 585961"/>
                <a:gd name="connsiteX0" fmla="*/ 18784 w 216579"/>
                <a:gd name="connsiteY0" fmla="*/ 291798 h 585987"/>
                <a:gd name="connsiteX1" fmla="*/ 12907 w 216579"/>
                <a:gd name="connsiteY1" fmla="*/ 17 h 585987"/>
                <a:gd name="connsiteX2" fmla="*/ 216579 w 216579"/>
                <a:gd name="connsiteY2" fmla="*/ 303705 h 585987"/>
                <a:gd name="connsiteX3" fmla="*/ 15288 w 216579"/>
                <a:gd name="connsiteY3" fmla="*/ 585959 h 585987"/>
                <a:gd name="connsiteX4" fmla="*/ 18784 w 216579"/>
                <a:gd name="connsiteY4" fmla="*/ 291798 h 585987"/>
                <a:gd name="connsiteX0" fmla="*/ 12234 w 219554"/>
                <a:gd name="connsiteY0" fmla="*/ 289426 h 586008"/>
                <a:gd name="connsiteX1" fmla="*/ 15882 w 219554"/>
                <a:gd name="connsiteY1" fmla="*/ 26 h 586008"/>
                <a:gd name="connsiteX2" fmla="*/ 219554 w 219554"/>
                <a:gd name="connsiteY2" fmla="*/ 303714 h 586008"/>
                <a:gd name="connsiteX3" fmla="*/ 18263 w 219554"/>
                <a:gd name="connsiteY3" fmla="*/ 585968 h 586008"/>
                <a:gd name="connsiteX4" fmla="*/ 12234 w 219554"/>
                <a:gd name="connsiteY4" fmla="*/ 289426 h 586008"/>
                <a:gd name="connsiteX0" fmla="*/ 17080 w 217256"/>
                <a:gd name="connsiteY0" fmla="*/ 289426 h 586008"/>
                <a:gd name="connsiteX1" fmla="*/ 13584 w 217256"/>
                <a:gd name="connsiteY1" fmla="*/ 26 h 586008"/>
                <a:gd name="connsiteX2" fmla="*/ 217256 w 217256"/>
                <a:gd name="connsiteY2" fmla="*/ 303714 h 586008"/>
                <a:gd name="connsiteX3" fmla="*/ 15965 w 217256"/>
                <a:gd name="connsiteY3" fmla="*/ 585968 h 586008"/>
                <a:gd name="connsiteX4" fmla="*/ 17080 w 217256"/>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26566 w 226742"/>
                <a:gd name="connsiteY0" fmla="*/ 289426 h 586008"/>
                <a:gd name="connsiteX1" fmla="*/ 23070 w 226742"/>
                <a:gd name="connsiteY1" fmla="*/ 26 h 586008"/>
                <a:gd name="connsiteX2" fmla="*/ 226742 w 226742"/>
                <a:gd name="connsiteY2" fmla="*/ 303714 h 586008"/>
                <a:gd name="connsiteX3" fmla="*/ 25451 w 226742"/>
                <a:gd name="connsiteY3" fmla="*/ 585968 h 586008"/>
                <a:gd name="connsiteX4" fmla="*/ 26566 w 226742"/>
                <a:gd name="connsiteY4" fmla="*/ 289426 h 586008"/>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02 w 271715"/>
                <a:gd name="connsiteY0" fmla="*/ 287054 h 586031"/>
                <a:gd name="connsiteX1" fmla="*/ 68043 w 271715"/>
                <a:gd name="connsiteY1" fmla="*/ 35 h 586031"/>
                <a:gd name="connsiteX2" fmla="*/ 271715 w 271715"/>
                <a:gd name="connsiteY2" fmla="*/ 303723 h 586031"/>
                <a:gd name="connsiteX3" fmla="*/ 70424 w 271715"/>
                <a:gd name="connsiteY3" fmla="*/ 585977 h 586031"/>
                <a:gd name="connsiteX4" fmla="*/ 102 w 271715"/>
                <a:gd name="connsiteY4" fmla="*/ 287054 h 586031"/>
                <a:gd name="connsiteX0" fmla="*/ 133 w 271746"/>
                <a:gd name="connsiteY0" fmla="*/ 287054 h 585994"/>
                <a:gd name="connsiteX1" fmla="*/ 68074 w 271746"/>
                <a:gd name="connsiteY1" fmla="*/ 35 h 585994"/>
                <a:gd name="connsiteX2" fmla="*/ 271746 w 271746"/>
                <a:gd name="connsiteY2" fmla="*/ 303723 h 585994"/>
                <a:gd name="connsiteX3" fmla="*/ 70455 w 271746"/>
                <a:gd name="connsiteY3" fmla="*/ 585977 h 585994"/>
                <a:gd name="connsiteX4" fmla="*/ 133 w 271746"/>
                <a:gd name="connsiteY4" fmla="*/ 287054 h 585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400" kern="0">
                <a:solidFill>
                  <a:prstClr val="white"/>
                </a:solidFill>
                <a:latin typeface="微软雅黑" panose="020B0503020204020204" pitchFamily="34" charset="-122"/>
                <a:ea typeface="微软雅黑" panose="020B0503020204020204" pitchFamily="34" charset="-122"/>
              </a:endParaRPr>
            </a:p>
          </p:txBody>
        </p:sp>
      </p:grpSp>
      <p:sp>
        <p:nvSpPr>
          <p:cNvPr id="24" name="矩形 4"/>
          <p:cNvSpPr/>
          <p:nvPr/>
        </p:nvSpPr>
        <p:spPr>
          <a:xfrm rot="4560000">
            <a:off x="5162853" y="1482987"/>
            <a:ext cx="267876" cy="421429"/>
          </a:xfrm>
          <a:custGeom>
            <a:avLst/>
            <a:gdLst/>
            <a:ahLst/>
            <a:cxnLst/>
            <a:rect l="l" t="t" r="r" b="b"/>
            <a:pathLst>
              <a:path w="1152128" h="1944216">
                <a:moveTo>
                  <a:pt x="58320" y="0"/>
                </a:moveTo>
                <a:lnTo>
                  <a:pt x="1152128" y="0"/>
                </a:lnTo>
                <a:lnTo>
                  <a:pt x="1152128" y="12754"/>
                </a:lnTo>
                <a:cubicBezTo>
                  <a:pt x="980153" y="176443"/>
                  <a:pt x="860653" y="544450"/>
                  <a:pt x="860653" y="972108"/>
                </a:cubicBezTo>
                <a:cubicBezTo>
                  <a:pt x="860653" y="1399766"/>
                  <a:pt x="980153" y="1767773"/>
                  <a:pt x="1152128" y="1931462"/>
                </a:cubicBezTo>
                <a:lnTo>
                  <a:pt x="1152128" y="1944216"/>
                </a:lnTo>
                <a:lnTo>
                  <a:pt x="0" y="1944216"/>
                </a:lnTo>
                <a:lnTo>
                  <a:pt x="0" y="1940776"/>
                </a:lnTo>
                <a:cubicBezTo>
                  <a:pt x="195243" y="1801558"/>
                  <a:pt x="335580" y="1408165"/>
                  <a:pt x="335580" y="944719"/>
                </a:cubicBezTo>
                <a:cubicBezTo>
                  <a:pt x="335580" y="529180"/>
                  <a:pt x="222757" y="169958"/>
                  <a:pt x="58320" y="0"/>
                </a:cubicBezTo>
                <a:close/>
              </a:path>
            </a:pathLst>
          </a:custGeom>
          <a:gradFill flip="none" rotWithShape="1">
            <a:gsLst>
              <a:gs pos="72000">
                <a:sysClr val="window" lastClr="FFFFFF">
                  <a:lumMod val="75000"/>
                </a:sysClr>
              </a:gs>
              <a:gs pos="31000">
                <a:sysClr val="window" lastClr="FFFFFF">
                  <a:lumMod val="75000"/>
                </a:sysClr>
              </a:gs>
              <a:gs pos="50000">
                <a:sysClr val="window" lastClr="FFFFFF">
                  <a:lumMod val="95000"/>
                </a:sysClr>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100" kern="0">
              <a:solidFill>
                <a:sysClr val="window" lastClr="FFFFFF"/>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94927" y="3090863"/>
            <a:ext cx="1757359" cy="651474"/>
            <a:chOff x="488950" y="1968268"/>
            <a:chExt cx="2463476" cy="651474"/>
          </a:xfrm>
        </p:grpSpPr>
        <p:sp>
          <p:nvSpPr>
            <p:cNvPr id="26" name="Rectangle 9"/>
            <p:cNvSpPr>
              <a:spLocks noChangeArrowheads="1"/>
            </p:cNvSpPr>
            <p:nvPr/>
          </p:nvSpPr>
          <p:spPr bwMode="auto">
            <a:xfrm>
              <a:off x="505201" y="2219632"/>
              <a:ext cx="24472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dirty="0">
                  <a:solidFill>
                    <a:srgbClr val="92D050"/>
                  </a:solidFill>
                  <a:latin typeface="微软雅黑" pitchFamily="34" charset="-122"/>
                  <a:ea typeface="微软雅黑" pitchFamily="34" charset="-122"/>
                </a:rPr>
                <a:t>单击此处添加段落文字内容</a:t>
              </a:r>
            </a:p>
            <a:p>
              <a:r>
                <a:rPr lang="zh-CN" altLang="en-US" sz="1000" dirty="0">
                  <a:solidFill>
                    <a:srgbClr val="92D050"/>
                  </a:solidFill>
                  <a:latin typeface="微软雅黑" pitchFamily="34" charset="-122"/>
                  <a:ea typeface="微软雅黑" pitchFamily="34" charset="-122"/>
                </a:rPr>
                <a:t>单击此处添加段落文字内容</a:t>
              </a:r>
            </a:p>
          </p:txBody>
        </p:sp>
        <p:sp>
          <p:nvSpPr>
            <p:cNvPr id="27" name="Rectangle 10"/>
            <p:cNvSpPr>
              <a:spLocks noChangeArrowheads="1"/>
            </p:cNvSpPr>
            <p:nvPr/>
          </p:nvSpPr>
          <p:spPr bwMode="auto">
            <a:xfrm>
              <a:off x="488950" y="1968268"/>
              <a:ext cx="198463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smtClean="0">
                  <a:solidFill>
                    <a:srgbClr val="92D050"/>
                  </a:solidFill>
                  <a:latin typeface="微软雅黑" pitchFamily="34" charset="-122"/>
                  <a:ea typeface="微软雅黑" pitchFamily="34" charset="-122"/>
                </a:rPr>
                <a:t>单击添加</a:t>
              </a:r>
              <a:r>
                <a:rPr lang="zh-CN" altLang="en-US" sz="1200" b="1" dirty="0">
                  <a:solidFill>
                    <a:srgbClr val="92D050"/>
                  </a:solidFill>
                  <a:latin typeface="微软雅黑" pitchFamily="34" charset="-122"/>
                  <a:ea typeface="微软雅黑" pitchFamily="34" charset="-122"/>
                </a:rPr>
                <a:t>标题文字</a:t>
              </a:r>
            </a:p>
          </p:txBody>
        </p:sp>
      </p:grpSp>
      <p:grpSp>
        <p:nvGrpSpPr>
          <p:cNvPr id="28" name="组合 27"/>
          <p:cNvGrpSpPr/>
          <p:nvPr/>
        </p:nvGrpSpPr>
        <p:grpSpPr>
          <a:xfrm>
            <a:off x="1218596" y="2281780"/>
            <a:ext cx="1745766" cy="631451"/>
            <a:chOff x="459153" y="1968268"/>
            <a:chExt cx="2447225" cy="631451"/>
          </a:xfrm>
        </p:grpSpPr>
        <p:sp>
          <p:nvSpPr>
            <p:cNvPr id="29" name="Rectangle 9"/>
            <p:cNvSpPr>
              <a:spLocks noChangeArrowheads="1"/>
            </p:cNvSpPr>
            <p:nvPr/>
          </p:nvSpPr>
          <p:spPr bwMode="auto">
            <a:xfrm>
              <a:off x="459153" y="2199609"/>
              <a:ext cx="24472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dirty="0">
                  <a:solidFill>
                    <a:srgbClr val="92D050"/>
                  </a:solidFill>
                  <a:latin typeface="微软雅黑" pitchFamily="34" charset="-122"/>
                  <a:ea typeface="微软雅黑" pitchFamily="34" charset="-122"/>
                </a:rPr>
                <a:t>单击此处添加段落文字内容</a:t>
              </a:r>
            </a:p>
            <a:p>
              <a:r>
                <a:rPr lang="zh-CN" altLang="en-US" sz="1000" dirty="0">
                  <a:solidFill>
                    <a:srgbClr val="92D050"/>
                  </a:solidFill>
                  <a:latin typeface="微软雅黑" pitchFamily="34" charset="-122"/>
                  <a:ea typeface="微软雅黑" pitchFamily="34" charset="-122"/>
                </a:rPr>
                <a:t>单击此处添加段落文字内容</a:t>
              </a:r>
            </a:p>
          </p:txBody>
        </p:sp>
        <p:sp>
          <p:nvSpPr>
            <p:cNvPr id="30" name="Rectangle 10"/>
            <p:cNvSpPr>
              <a:spLocks noChangeArrowheads="1"/>
            </p:cNvSpPr>
            <p:nvPr/>
          </p:nvSpPr>
          <p:spPr bwMode="auto">
            <a:xfrm>
              <a:off x="488950" y="1968268"/>
              <a:ext cx="198463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smtClean="0">
                  <a:solidFill>
                    <a:srgbClr val="92D050"/>
                  </a:solidFill>
                  <a:latin typeface="微软雅黑" pitchFamily="34" charset="-122"/>
                  <a:ea typeface="微软雅黑" pitchFamily="34" charset="-122"/>
                </a:rPr>
                <a:t>单击添加</a:t>
              </a:r>
              <a:r>
                <a:rPr lang="zh-CN" altLang="en-US" sz="1200" b="1" dirty="0">
                  <a:solidFill>
                    <a:srgbClr val="92D050"/>
                  </a:solidFill>
                  <a:latin typeface="微软雅黑" pitchFamily="34" charset="-122"/>
                  <a:ea typeface="微软雅黑" pitchFamily="34" charset="-122"/>
                </a:rPr>
                <a:t>标题文字</a:t>
              </a:r>
            </a:p>
          </p:txBody>
        </p:sp>
      </p:grpSp>
      <p:grpSp>
        <p:nvGrpSpPr>
          <p:cNvPr id="31" name="组合 30"/>
          <p:cNvGrpSpPr/>
          <p:nvPr/>
        </p:nvGrpSpPr>
        <p:grpSpPr>
          <a:xfrm>
            <a:off x="5160300" y="3647454"/>
            <a:ext cx="1757360" cy="651474"/>
            <a:chOff x="488949" y="1968268"/>
            <a:chExt cx="2463477" cy="651474"/>
          </a:xfrm>
        </p:grpSpPr>
        <p:sp>
          <p:nvSpPr>
            <p:cNvPr id="32" name="Rectangle 9"/>
            <p:cNvSpPr>
              <a:spLocks noChangeArrowheads="1"/>
            </p:cNvSpPr>
            <p:nvPr/>
          </p:nvSpPr>
          <p:spPr bwMode="auto">
            <a:xfrm>
              <a:off x="505201" y="2219632"/>
              <a:ext cx="24472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dirty="0">
                  <a:solidFill>
                    <a:srgbClr val="92D050"/>
                  </a:solidFill>
                  <a:latin typeface="微软雅黑" pitchFamily="34" charset="-122"/>
                  <a:ea typeface="微软雅黑" pitchFamily="34" charset="-122"/>
                </a:rPr>
                <a:t>单击此处添加段落文字内容</a:t>
              </a:r>
            </a:p>
            <a:p>
              <a:r>
                <a:rPr lang="zh-CN" altLang="en-US" sz="1000" dirty="0">
                  <a:solidFill>
                    <a:srgbClr val="92D050"/>
                  </a:solidFill>
                  <a:latin typeface="微软雅黑" pitchFamily="34" charset="-122"/>
                  <a:ea typeface="微软雅黑" pitchFamily="34" charset="-122"/>
                </a:rPr>
                <a:t>单击此处添加段落文字内容</a:t>
              </a:r>
            </a:p>
          </p:txBody>
        </p:sp>
        <p:sp>
          <p:nvSpPr>
            <p:cNvPr id="33" name="Rectangle 10"/>
            <p:cNvSpPr>
              <a:spLocks noChangeArrowheads="1"/>
            </p:cNvSpPr>
            <p:nvPr/>
          </p:nvSpPr>
          <p:spPr bwMode="auto">
            <a:xfrm>
              <a:off x="488949" y="1968268"/>
              <a:ext cx="220355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200" b="1" dirty="0" smtClean="0">
                  <a:solidFill>
                    <a:srgbClr val="92D050"/>
                  </a:solidFill>
                  <a:latin typeface="微软雅黑" pitchFamily="34" charset="-122"/>
                  <a:ea typeface="微软雅黑" pitchFamily="34" charset="-122"/>
                </a:rPr>
                <a:t>单击添加</a:t>
              </a:r>
              <a:r>
                <a:rPr lang="zh-CN" altLang="en-US" sz="1200" b="1" dirty="0">
                  <a:solidFill>
                    <a:srgbClr val="92D050"/>
                  </a:solidFill>
                  <a:latin typeface="微软雅黑" pitchFamily="34" charset="-122"/>
                  <a:ea typeface="微软雅黑" pitchFamily="34" charset="-122"/>
                </a:rPr>
                <a:t>标题文字</a:t>
              </a:r>
            </a:p>
          </p:txBody>
        </p:sp>
      </p:grpSp>
      <p:grpSp>
        <p:nvGrpSpPr>
          <p:cNvPr id="34" name="组合 33"/>
          <p:cNvGrpSpPr/>
          <p:nvPr/>
        </p:nvGrpSpPr>
        <p:grpSpPr>
          <a:xfrm>
            <a:off x="5981936" y="2713176"/>
            <a:ext cx="1902431" cy="682251"/>
            <a:chOff x="488950" y="1968268"/>
            <a:chExt cx="2666839" cy="682251"/>
          </a:xfrm>
        </p:grpSpPr>
        <p:sp>
          <p:nvSpPr>
            <p:cNvPr id="35" name="Rectangle 9"/>
            <p:cNvSpPr>
              <a:spLocks noChangeArrowheads="1"/>
            </p:cNvSpPr>
            <p:nvPr/>
          </p:nvSpPr>
          <p:spPr bwMode="auto">
            <a:xfrm>
              <a:off x="505200" y="2219632"/>
              <a:ext cx="2650589"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1050" dirty="0">
                  <a:solidFill>
                    <a:srgbClr val="92D050"/>
                  </a:solidFill>
                  <a:latin typeface="微软雅黑" pitchFamily="34" charset="-122"/>
                  <a:ea typeface="微软雅黑" pitchFamily="34" charset="-122"/>
                </a:rPr>
                <a:t>单击此处添加段落文字内容</a:t>
              </a:r>
            </a:p>
            <a:p>
              <a:r>
                <a:rPr lang="zh-CN" altLang="en-US" sz="1050" dirty="0">
                  <a:solidFill>
                    <a:srgbClr val="92D050"/>
                  </a:solidFill>
                  <a:latin typeface="微软雅黑" pitchFamily="34" charset="-122"/>
                  <a:ea typeface="微软雅黑" pitchFamily="34" charset="-122"/>
                </a:rPr>
                <a:t>单击此处添加段落文字内容</a:t>
              </a:r>
            </a:p>
          </p:txBody>
        </p:sp>
        <p:sp>
          <p:nvSpPr>
            <p:cNvPr id="36" name="Rectangle 10"/>
            <p:cNvSpPr>
              <a:spLocks noChangeArrowheads="1"/>
            </p:cNvSpPr>
            <p:nvPr/>
          </p:nvSpPr>
          <p:spPr bwMode="auto">
            <a:xfrm>
              <a:off x="488950" y="1968268"/>
              <a:ext cx="198463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smtClean="0">
                  <a:solidFill>
                    <a:srgbClr val="92D050"/>
                  </a:solidFill>
                  <a:latin typeface="微软雅黑" pitchFamily="34" charset="-122"/>
                  <a:ea typeface="微软雅黑" pitchFamily="34" charset="-122"/>
                </a:rPr>
                <a:t>单击添加</a:t>
              </a:r>
              <a:r>
                <a:rPr lang="zh-CN" altLang="en-US" sz="1200" b="1" dirty="0">
                  <a:solidFill>
                    <a:srgbClr val="92D050"/>
                  </a:solidFill>
                  <a:latin typeface="微软雅黑" pitchFamily="34" charset="-122"/>
                  <a:ea typeface="微软雅黑" pitchFamily="34" charset="-122"/>
                </a:rPr>
                <a:t>标题文字</a:t>
              </a:r>
            </a:p>
          </p:txBody>
        </p:sp>
      </p:grpSp>
      <p:grpSp>
        <p:nvGrpSpPr>
          <p:cNvPr id="37" name="组合 36"/>
          <p:cNvGrpSpPr/>
          <p:nvPr/>
        </p:nvGrpSpPr>
        <p:grpSpPr>
          <a:xfrm>
            <a:off x="6174092" y="1454220"/>
            <a:ext cx="1757359" cy="651474"/>
            <a:chOff x="488950" y="1968268"/>
            <a:chExt cx="2463476" cy="651474"/>
          </a:xfrm>
        </p:grpSpPr>
        <p:sp>
          <p:nvSpPr>
            <p:cNvPr id="38" name="Rectangle 9"/>
            <p:cNvSpPr>
              <a:spLocks noChangeArrowheads="1"/>
            </p:cNvSpPr>
            <p:nvPr/>
          </p:nvSpPr>
          <p:spPr bwMode="auto">
            <a:xfrm>
              <a:off x="505201" y="2219632"/>
              <a:ext cx="24472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dirty="0">
                  <a:solidFill>
                    <a:srgbClr val="92D050"/>
                  </a:solidFill>
                  <a:latin typeface="微软雅黑" pitchFamily="34" charset="-122"/>
                  <a:ea typeface="微软雅黑" pitchFamily="34" charset="-122"/>
                </a:rPr>
                <a:t>单击此处添加段落文字内容</a:t>
              </a:r>
            </a:p>
            <a:p>
              <a:r>
                <a:rPr lang="zh-CN" altLang="en-US" sz="1000" dirty="0">
                  <a:solidFill>
                    <a:srgbClr val="92D050"/>
                  </a:solidFill>
                  <a:latin typeface="微软雅黑" pitchFamily="34" charset="-122"/>
                  <a:ea typeface="微软雅黑" pitchFamily="34" charset="-122"/>
                </a:rPr>
                <a:t>单击此处添加段落文字内容</a:t>
              </a:r>
            </a:p>
          </p:txBody>
        </p:sp>
        <p:sp>
          <p:nvSpPr>
            <p:cNvPr id="39" name="Rectangle 10"/>
            <p:cNvSpPr>
              <a:spLocks noChangeArrowheads="1"/>
            </p:cNvSpPr>
            <p:nvPr/>
          </p:nvSpPr>
          <p:spPr bwMode="auto">
            <a:xfrm>
              <a:off x="488950" y="1968268"/>
              <a:ext cx="198463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smtClean="0">
                  <a:solidFill>
                    <a:srgbClr val="92D050"/>
                  </a:solidFill>
                  <a:latin typeface="微软雅黑" pitchFamily="34" charset="-122"/>
                  <a:ea typeface="微软雅黑" pitchFamily="34" charset="-122"/>
                </a:rPr>
                <a:t>单击添加</a:t>
              </a:r>
              <a:r>
                <a:rPr lang="zh-CN" altLang="en-US" sz="1200" b="1" dirty="0">
                  <a:solidFill>
                    <a:srgbClr val="92D050"/>
                  </a:solidFill>
                  <a:latin typeface="微软雅黑" pitchFamily="34" charset="-122"/>
                  <a:ea typeface="微软雅黑" pitchFamily="34" charset="-122"/>
                </a:rPr>
                <a:t>标题文字</a:t>
              </a:r>
            </a:p>
          </p:txBody>
        </p:sp>
      </p:grpSp>
      <p:grpSp>
        <p:nvGrpSpPr>
          <p:cNvPr id="40" name="组合 39"/>
          <p:cNvGrpSpPr/>
          <p:nvPr/>
        </p:nvGrpSpPr>
        <p:grpSpPr>
          <a:xfrm>
            <a:off x="2596457" y="1379847"/>
            <a:ext cx="1757359" cy="651474"/>
            <a:chOff x="488950" y="1968268"/>
            <a:chExt cx="2463476" cy="651474"/>
          </a:xfrm>
        </p:grpSpPr>
        <p:sp>
          <p:nvSpPr>
            <p:cNvPr id="41" name="Rectangle 9"/>
            <p:cNvSpPr>
              <a:spLocks noChangeArrowheads="1"/>
            </p:cNvSpPr>
            <p:nvPr/>
          </p:nvSpPr>
          <p:spPr bwMode="auto">
            <a:xfrm>
              <a:off x="505201" y="2219632"/>
              <a:ext cx="244722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000" dirty="0">
                  <a:solidFill>
                    <a:srgbClr val="92D050"/>
                  </a:solidFill>
                  <a:latin typeface="微软雅黑" pitchFamily="34" charset="-122"/>
                  <a:ea typeface="微软雅黑" pitchFamily="34" charset="-122"/>
                </a:rPr>
                <a:t>单击此处添加段落文字内容</a:t>
              </a:r>
            </a:p>
            <a:p>
              <a:r>
                <a:rPr lang="zh-CN" altLang="en-US" sz="1000" dirty="0">
                  <a:solidFill>
                    <a:srgbClr val="92D050"/>
                  </a:solidFill>
                  <a:latin typeface="微软雅黑" pitchFamily="34" charset="-122"/>
                  <a:ea typeface="微软雅黑" pitchFamily="34" charset="-122"/>
                </a:rPr>
                <a:t>单击此处添加段落文字内容</a:t>
              </a:r>
            </a:p>
          </p:txBody>
        </p:sp>
        <p:sp>
          <p:nvSpPr>
            <p:cNvPr id="42" name="Rectangle 10"/>
            <p:cNvSpPr>
              <a:spLocks noChangeArrowheads="1"/>
            </p:cNvSpPr>
            <p:nvPr/>
          </p:nvSpPr>
          <p:spPr bwMode="auto">
            <a:xfrm>
              <a:off x="488950" y="1968268"/>
              <a:ext cx="198463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smtClean="0">
                  <a:solidFill>
                    <a:srgbClr val="92D050"/>
                  </a:solidFill>
                  <a:latin typeface="微软雅黑" pitchFamily="34" charset="-122"/>
                  <a:ea typeface="微软雅黑" pitchFamily="34" charset="-122"/>
                </a:rPr>
                <a:t>单击添加</a:t>
              </a:r>
              <a:r>
                <a:rPr lang="zh-CN" altLang="en-US" sz="1200" b="1" dirty="0">
                  <a:solidFill>
                    <a:srgbClr val="92D050"/>
                  </a:solidFill>
                  <a:latin typeface="微软雅黑" pitchFamily="34" charset="-122"/>
                  <a:ea typeface="微软雅黑" pitchFamily="34" charset="-122"/>
                </a:rPr>
                <a:t>标题文字</a:t>
              </a:r>
            </a:p>
          </p:txBody>
        </p:sp>
      </p:grpSp>
      <p:sp>
        <p:nvSpPr>
          <p:cNvPr id="43" name="TextBox 42"/>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5480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400"/>
                                        <p:tgtEl>
                                          <p:spTgt spid="2"/>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400"/>
                                        <p:tgtEl>
                                          <p:spTgt spid="17"/>
                                        </p:tgtEl>
                                      </p:cBhvr>
                                    </p:animEffect>
                                  </p:childTnLst>
                                </p:cTn>
                              </p:par>
                            </p:childTnLst>
                          </p:cTn>
                        </p:par>
                        <p:par>
                          <p:cTn id="12" fill="hold">
                            <p:stCondLst>
                              <p:cond delay="8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400"/>
                                        <p:tgtEl>
                                          <p:spTgt spid="5"/>
                                        </p:tgtEl>
                                      </p:cBhvr>
                                    </p:animEffect>
                                  </p:childTnLst>
                                </p:cTn>
                              </p:par>
                            </p:childTnLst>
                          </p:cTn>
                        </p:par>
                        <p:par>
                          <p:cTn id="16" fill="hold">
                            <p:stCondLst>
                              <p:cond delay="12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400"/>
                                        <p:tgtEl>
                                          <p:spTgt spid="20"/>
                                        </p:tgtEl>
                                      </p:cBhvr>
                                    </p:animEffect>
                                  </p:childTnLst>
                                </p:cTn>
                              </p:par>
                            </p:childTnLst>
                          </p:cTn>
                        </p:par>
                        <p:par>
                          <p:cTn id="20" fill="hold">
                            <p:stCondLst>
                              <p:cond delay="1600"/>
                            </p:stCondLst>
                            <p:childTnLst>
                              <p:par>
                                <p:cTn id="21" presetID="2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400"/>
                                        <p:tgtEl>
                                          <p:spTgt spid="8"/>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400"/>
                                        <p:tgtEl>
                                          <p:spTgt spid="19"/>
                                        </p:tgtEl>
                                      </p:cBhvr>
                                    </p:animEffect>
                                  </p:childTnLst>
                                </p:cTn>
                              </p:par>
                            </p:childTnLst>
                          </p:cTn>
                        </p:par>
                        <p:par>
                          <p:cTn id="28" fill="hold">
                            <p:stCondLst>
                              <p:cond delay="2400"/>
                            </p:stCondLst>
                            <p:childTnLst>
                              <p:par>
                                <p:cTn id="29" presetID="2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400"/>
                                        <p:tgtEl>
                                          <p:spTgt spid="11"/>
                                        </p:tgtEl>
                                      </p:cBhvr>
                                    </p:animEffect>
                                  </p:childTnLst>
                                </p:cTn>
                              </p:par>
                            </p:childTnLst>
                          </p:cTn>
                        </p:par>
                        <p:par>
                          <p:cTn id="32" fill="hold">
                            <p:stCondLst>
                              <p:cond delay="2800"/>
                            </p:stCondLst>
                            <p:childTnLst>
                              <p:par>
                                <p:cTn id="33" presetID="22" presetClass="entr" presetSubtype="2"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400"/>
                                        <p:tgtEl>
                                          <p:spTgt spid="18"/>
                                        </p:tgtEl>
                                      </p:cBhvr>
                                    </p:animEffect>
                                  </p:childTnLst>
                                </p:cTn>
                              </p:par>
                            </p:childTnLst>
                          </p:cTn>
                        </p:par>
                        <p:par>
                          <p:cTn id="36" fill="hold">
                            <p:stCondLst>
                              <p:cond delay="3200"/>
                            </p:stCondLst>
                            <p:childTnLst>
                              <p:par>
                                <p:cTn id="37" presetID="22" presetClass="entr" presetSubtype="4"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400"/>
                                        <p:tgtEl>
                                          <p:spTgt spid="14"/>
                                        </p:tgtEl>
                                      </p:cBhvr>
                                    </p:animEffect>
                                  </p:childTnLst>
                                </p:cTn>
                              </p:par>
                            </p:childTnLst>
                          </p:cTn>
                        </p:par>
                        <p:par>
                          <p:cTn id="40" fill="hold">
                            <p:stCondLst>
                              <p:cond delay="36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400"/>
                                        <p:tgtEl>
                                          <p:spTgt spid="24"/>
                                        </p:tgtEl>
                                      </p:cBhvr>
                                    </p:animEffect>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400"/>
                                        <p:tgtEl>
                                          <p:spTgt spid="21"/>
                                        </p:tgtEl>
                                      </p:cBhvr>
                                    </p:animEffect>
                                  </p:childTnLst>
                                </p:cTn>
                              </p:par>
                            </p:childTnLst>
                          </p:cTn>
                        </p:par>
                        <p:par>
                          <p:cTn id="48" fill="hold">
                            <p:stCondLst>
                              <p:cond delay="4400"/>
                            </p:stCondLst>
                            <p:childTnLst>
                              <p:par>
                                <p:cTn id="49" presetID="22" presetClass="entr" presetSubtype="8"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400"/>
                                        <p:tgtEl>
                                          <p:spTgt spid="25"/>
                                        </p:tgtEl>
                                      </p:cBhvr>
                                    </p:animEffect>
                                  </p:childTnLst>
                                </p:cTn>
                              </p:par>
                            </p:childTnLst>
                          </p:cTn>
                        </p:par>
                        <p:par>
                          <p:cTn id="52" fill="hold">
                            <p:stCondLst>
                              <p:cond delay="48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400"/>
                                        <p:tgtEl>
                                          <p:spTgt spid="28"/>
                                        </p:tgtEl>
                                      </p:cBhvr>
                                    </p:animEffect>
                                  </p:childTnLst>
                                </p:cTn>
                              </p:par>
                            </p:childTnLst>
                          </p:cTn>
                        </p:par>
                        <p:par>
                          <p:cTn id="56" fill="hold">
                            <p:stCondLst>
                              <p:cond delay="5200"/>
                            </p:stCondLst>
                            <p:childTnLst>
                              <p:par>
                                <p:cTn id="57" presetID="22" presetClass="entr" presetSubtype="8"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400"/>
                                        <p:tgtEl>
                                          <p:spTgt spid="31"/>
                                        </p:tgtEl>
                                      </p:cBhvr>
                                    </p:animEffect>
                                  </p:childTnLst>
                                </p:cTn>
                              </p:par>
                            </p:childTnLst>
                          </p:cTn>
                        </p:par>
                        <p:par>
                          <p:cTn id="60" fill="hold">
                            <p:stCondLst>
                              <p:cond delay="5600"/>
                            </p:stCondLst>
                            <p:childTnLst>
                              <p:par>
                                <p:cTn id="61" presetID="22" presetClass="entr" presetSubtype="8"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400"/>
                                        <p:tgtEl>
                                          <p:spTgt spid="34"/>
                                        </p:tgtEl>
                                      </p:cBhvr>
                                    </p:animEffect>
                                  </p:childTnLst>
                                </p:cTn>
                              </p:par>
                            </p:childTnLst>
                          </p:cTn>
                        </p:par>
                        <p:par>
                          <p:cTn id="64" fill="hold">
                            <p:stCondLst>
                              <p:cond delay="6000"/>
                            </p:stCondLst>
                            <p:childTnLst>
                              <p:par>
                                <p:cTn id="65" presetID="22" presetClass="entr" presetSubtype="8"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400"/>
                                        <p:tgtEl>
                                          <p:spTgt spid="37"/>
                                        </p:tgtEl>
                                      </p:cBhvr>
                                    </p:animEffect>
                                  </p:childTnLst>
                                </p:cTn>
                              </p:par>
                            </p:childTnLst>
                          </p:cTn>
                        </p:par>
                        <p:par>
                          <p:cTn id="68" fill="hold">
                            <p:stCondLst>
                              <p:cond delay="6400"/>
                            </p:stCondLst>
                            <p:childTnLst>
                              <p:par>
                                <p:cTn id="69" presetID="22" presetClass="entr" presetSubtype="8" fill="hold"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4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64722" y="1570611"/>
            <a:ext cx="1151494" cy="2407984"/>
            <a:chOff x="5324950" y="1507915"/>
            <a:chExt cx="1151494" cy="2407984"/>
          </a:xfrm>
        </p:grpSpPr>
        <p:sp>
          <p:nvSpPr>
            <p:cNvPr id="3" name="WordArt 366"/>
            <p:cNvSpPr>
              <a:spLocks noChangeArrowheads="1" noChangeShapeType="1" noTextEdit="1"/>
            </p:cNvSpPr>
            <p:nvPr/>
          </p:nvSpPr>
          <p:spPr bwMode="auto">
            <a:xfrm rot="5400000">
              <a:off x="4696705" y="2136160"/>
              <a:ext cx="2407984" cy="1151494"/>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spcFirstLastPara="1" wrap="none" fromWordArt="1">
              <a:prstTxWarp prst="textArchUp">
                <a:avLst>
                  <a:gd name="adj" fmla="val 12233116"/>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92D050"/>
                  </a:solidFill>
                  <a:effectLst/>
                  <a:uLnTx/>
                  <a:uFillTx/>
                  <a:latin typeface="Arial Black"/>
                </a:rPr>
                <a:t>CONTENTS</a:t>
              </a:r>
              <a:endParaRPr kumimoji="0" lang="zh-CN" altLang="en-US" sz="1400" b="0" i="0" u="none" strike="noStrike" kern="10" cap="none" spc="-70" normalizeH="0" baseline="0" noProof="0" dirty="0" smtClean="0">
                <a:ln>
                  <a:noFill/>
                </a:ln>
                <a:solidFill>
                  <a:srgbClr val="92D050"/>
                </a:solidFill>
                <a:effectLst/>
                <a:uLnTx/>
                <a:uFillTx/>
                <a:latin typeface="Arial Black"/>
              </a:endParaRPr>
            </a:p>
          </p:txBody>
        </p:sp>
        <p:sp>
          <p:nvSpPr>
            <p:cNvPr id="4" name="WordArt 367"/>
            <p:cNvSpPr>
              <a:spLocks noChangeArrowheads="1" noChangeShapeType="1" noTextEdit="1"/>
            </p:cNvSpPr>
            <p:nvPr/>
          </p:nvSpPr>
          <p:spPr bwMode="auto">
            <a:xfrm rot="5400000">
              <a:off x="5168610" y="2449994"/>
              <a:ext cx="1674166" cy="523826"/>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spcFirstLastPara="1" wrap="none" fromWordArt="1">
              <a:prstTxWarp prst="textArchUp">
                <a:avLst>
                  <a:gd name="adj" fmla="val 11299468"/>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1" i="0" u="none" strike="noStrike" kern="10" cap="none" spc="-40" normalizeH="0" baseline="0" noProof="0" dirty="0" smtClean="0">
                  <a:ln>
                    <a:noFill/>
                  </a:ln>
                  <a:solidFill>
                    <a:srgbClr val="92D050"/>
                  </a:solidFill>
                  <a:effectLst/>
                  <a:uLnTx/>
                  <a:uFillTx/>
                  <a:latin typeface="Arial"/>
                  <a:cs typeface="Arial"/>
                </a:rPr>
                <a:t>CLICK TO ADD CONTENTS !</a:t>
              </a:r>
              <a:endParaRPr kumimoji="0" lang="zh-CN" altLang="en-US" sz="800" b="1" i="0" u="none" strike="noStrike" kern="10" cap="none" spc="-40" normalizeH="0" baseline="0" noProof="0" dirty="0" smtClean="0">
                <a:ln>
                  <a:noFill/>
                </a:ln>
                <a:solidFill>
                  <a:srgbClr val="92D050"/>
                </a:solidFill>
                <a:effectLst/>
                <a:uLnTx/>
                <a:uFillTx/>
                <a:latin typeface="Arial"/>
                <a:cs typeface="Arial"/>
              </a:endParaRPr>
            </a:p>
          </p:txBody>
        </p:sp>
      </p:grpSp>
      <p:grpSp>
        <p:nvGrpSpPr>
          <p:cNvPr id="5" name="Group 368"/>
          <p:cNvGrpSpPr>
            <a:grpSpLocks/>
          </p:cNvGrpSpPr>
          <p:nvPr/>
        </p:nvGrpSpPr>
        <p:grpSpPr bwMode="auto">
          <a:xfrm rot="10800000">
            <a:off x="2120809" y="1570035"/>
            <a:ext cx="1151494" cy="2407984"/>
            <a:chOff x="3923" y="1207"/>
            <a:chExt cx="998" cy="2087"/>
          </a:xfrm>
        </p:grpSpPr>
        <p:sp>
          <p:nvSpPr>
            <p:cNvPr id="6" name="WordArt 369"/>
            <p:cNvSpPr>
              <a:spLocks noChangeArrowheads="1" noChangeShapeType="1" noTextEdit="1"/>
            </p:cNvSpPr>
            <p:nvPr/>
          </p:nvSpPr>
          <p:spPr bwMode="auto">
            <a:xfrm rot="5400000">
              <a:off x="3378" y="1752"/>
              <a:ext cx="2087" cy="998"/>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spcFirstLastPara="1" wrap="none" fromWordArt="1">
              <a:prstTxWarp prst="textArchUp">
                <a:avLst>
                  <a:gd name="adj" fmla="val 12233116"/>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92D050"/>
                  </a:solidFill>
                  <a:effectLst/>
                  <a:uLnTx/>
                  <a:uFillTx/>
                  <a:latin typeface="Arial Black"/>
                </a:rPr>
                <a:t>CONTENTS</a:t>
              </a:r>
              <a:endParaRPr kumimoji="0" lang="zh-CN" altLang="en-US" sz="1400" b="0" i="0" u="none" strike="noStrike" kern="10" cap="none" spc="-70" normalizeH="0" baseline="0" noProof="0" dirty="0" smtClean="0">
                <a:ln>
                  <a:noFill/>
                </a:ln>
                <a:solidFill>
                  <a:srgbClr val="92D050"/>
                </a:solidFill>
                <a:effectLst/>
                <a:uLnTx/>
                <a:uFillTx/>
                <a:latin typeface="Arial Black"/>
              </a:endParaRPr>
            </a:p>
          </p:txBody>
        </p:sp>
        <p:sp>
          <p:nvSpPr>
            <p:cNvPr id="7" name="WordArt 370"/>
            <p:cNvSpPr>
              <a:spLocks noChangeArrowheads="1" noChangeShapeType="1" noTextEdit="1"/>
            </p:cNvSpPr>
            <p:nvPr/>
          </p:nvSpPr>
          <p:spPr bwMode="auto">
            <a:xfrm rot="5400000">
              <a:off x="3787" y="2024"/>
              <a:ext cx="1451" cy="454"/>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spcFirstLastPara="1" wrap="none" fromWordArt="1">
              <a:prstTxWarp prst="textArchUp">
                <a:avLst>
                  <a:gd name="adj" fmla="val 11299468"/>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1" i="0" u="none" strike="noStrike" kern="10" cap="none" spc="-40" normalizeH="0" baseline="0" noProof="0" dirty="0" smtClean="0">
                  <a:ln>
                    <a:noFill/>
                  </a:ln>
                  <a:solidFill>
                    <a:srgbClr val="92D050"/>
                  </a:solidFill>
                  <a:effectLst/>
                  <a:uLnTx/>
                  <a:uFillTx/>
                  <a:latin typeface="Arial"/>
                  <a:cs typeface="Arial"/>
                </a:rPr>
                <a:t>CLICK TO ADD CONTENTS !</a:t>
              </a:r>
              <a:endParaRPr kumimoji="0" lang="zh-CN" altLang="en-US" sz="800" b="1" i="0" u="none" strike="noStrike" kern="10" cap="none" spc="-40" normalizeH="0" baseline="0" noProof="0" dirty="0" smtClean="0">
                <a:ln>
                  <a:noFill/>
                </a:ln>
                <a:solidFill>
                  <a:srgbClr val="92D050"/>
                </a:solidFill>
                <a:effectLst/>
                <a:uLnTx/>
                <a:uFillTx/>
                <a:latin typeface="Arial"/>
                <a:cs typeface="Arial"/>
              </a:endParaRPr>
            </a:p>
          </p:txBody>
        </p:sp>
      </p:grpSp>
      <p:sp>
        <p:nvSpPr>
          <p:cNvPr id="9" name="Line 348"/>
          <p:cNvSpPr>
            <a:spLocks noChangeShapeType="1"/>
          </p:cNvSpPr>
          <p:nvPr/>
        </p:nvSpPr>
        <p:spPr bwMode="auto">
          <a:xfrm>
            <a:off x="3899971" y="1831948"/>
            <a:ext cx="785739" cy="1884158"/>
          </a:xfrm>
          <a:prstGeom prst="line">
            <a:avLst/>
          </a:prstGeom>
          <a:noFill/>
          <a:ln w="19050" cap="rnd">
            <a:solidFill>
              <a:srgbClr val="AED30B"/>
            </a:solidFill>
            <a:prstDash val="sysDot"/>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349"/>
          <p:cNvSpPr>
            <a:spLocks noChangeShapeType="1"/>
          </p:cNvSpPr>
          <p:nvPr/>
        </p:nvSpPr>
        <p:spPr bwMode="auto">
          <a:xfrm flipH="1">
            <a:off x="3899971" y="1831948"/>
            <a:ext cx="837660" cy="1884158"/>
          </a:xfrm>
          <a:prstGeom prst="line">
            <a:avLst/>
          </a:prstGeom>
          <a:noFill/>
          <a:ln w="19050" cap="rnd">
            <a:solidFill>
              <a:srgbClr val="AED30B"/>
            </a:solidFill>
            <a:prstDash val="sysDot"/>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350"/>
          <p:cNvSpPr>
            <a:spLocks noChangeShapeType="1"/>
          </p:cNvSpPr>
          <p:nvPr/>
        </p:nvSpPr>
        <p:spPr bwMode="auto">
          <a:xfrm flipH="1">
            <a:off x="3377299" y="2355773"/>
            <a:ext cx="1883004" cy="837660"/>
          </a:xfrm>
          <a:prstGeom prst="line">
            <a:avLst/>
          </a:prstGeom>
          <a:noFill/>
          <a:ln w="19050" cap="rnd">
            <a:solidFill>
              <a:srgbClr val="AED30B"/>
            </a:solidFill>
            <a:prstDash val="sysDot"/>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351"/>
          <p:cNvSpPr>
            <a:spLocks noChangeShapeType="1"/>
          </p:cNvSpPr>
          <p:nvPr/>
        </p:nvSpPr>
        <p:spPr bwMode="auto">
          <a:xfrm flipH="1" flipV="1">
            <a:off x="3377299" y="2459616"/>
            <a:ext cx="1936079" cy="680743"/>
          </a:xfrm>
          <a:prstGeom prst="line">
            <a:avLst/>
          </a:prstGeom>
          <a:noFill/>
          <a:ln w="19050" cap="rnd">
            <a:solidFill>
              <a:srgbClr val="AED30B"/>
            </a:solidFill>
            <a:prstDash val="sysDot"/>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43" name="组合 42"/>
          <p:cNvGrpSpPr/>
          <p:nvPr/>
        </p:nvGrpSpPr>
        <p:grpSpPr>
          <a:xfrm>
            <a:off x="3481141" y="1935790"/>
            <a:ext cx="1675320" cy="1675320"/>
            <a:chOff x="3481141" y="1935790"/>
            <a:chExt cx="1675320" cy="1675320"/>
          </a:xfrm>
          <a:solidFill>
            <a:srgbClr val="AED30B"/>
          </a:solidFill>
        </p:grpSpPr>
        <p:sp>
          <p:nvSpPr>
            <p:cNvPr id="13" name="Oval 352"/>
            <p:cNvSpPr>
              <a:spLocks noChangeArrowheads="1"/>
            </p:cNvSpPr>
            <p:nvPr/>
          </p:nvSpPr>
          <p:spPr bwMode="auto">
            <a:xfrm>
              <a:off x="3481141" y="1935790"/>
              <a:ext cx="1675320" cy="1675320"/>
            </a:xfrm>
            <a:prstGeom prst="ellipse">
              <a:avLst/>
            </a:prstGeom>
            <a:grpFill/>
            <a:ln w="12700" algn="ctr">
              <a:noFill/>
              <a:round/>
              <a:headEnd/>
              <a:tailEnd/>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sysClr val="windowText" lastClr="000000"/>
                </a:solidFill>
                <a:effectLst/>
                <a:uLnTx/>
                <a:uFillTx/>
              </a:endParaRPr>
            </a:p>
          </p:txBody>
        </p:sp>
        <p:sp>
          <p:nvSpPr>
            <p:cNvPr id="14" name="Oval 353"/>
            <p:cNvSpPr>
              <a:spLocks noChangeArrowheads="1"/>
            </p:cNvSpPr>
            <p:nvPr/>
          </p:nvSpPr>
          <p:spPr bwMode="auto">
            <a:xfrm>
              <a:off x="3534216" y="1988865"/>
              <a:ext cx="1569170" cy="1569170"/>
            </a:xfrm>
            <a:prstGeom prst="ellipse">
              <a:avLst/>
            </a:prstGeom>
            <a:grpFill/>
            <a:ln w="12700" algn="ctr">
              <a:solidFill>
                <a:schemeClr val="bg1"/>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sysClr val="windowText" lastClr="000000"/>
                </a:solidFill>
                <a:effectLst/>
                <a:uLnTx/>
                <a:uFillTx/>
              </a:endParaRPr>
            </a:p>
          </p:txBody>
        </p:sp>
      </p:grpSp>
      <p:sp>
        <p:nvSpPr>
          <p:cNvPr id="15" name="Freeform 354"/>
          <p:cNvSpPr>
            <a:spLocks/>
          </p:cNvSpPr>
          <p:nvPr/>
        </p:nvSpPr>
        <p:spPr bwMode="auto">
          <a:xfrm>
            <a:off x="4384568" y="1204279"/>
            <a:ext cx="996885" cy="782277"/>
          </a:xfrm>
          <a:custGeom>
            <a:avLst/>
            <a:gdLst>
              <a:gd name="T0" fmla="*/ 864 w 864"/>
              <a:gd name="T1" fmla="*/ 357 h 678"/>
              <a:gd name="T2" fmla="*/ 864 w 864"/>
              <a:gd name="T3" fmla="*/ 357 h 678"/>
              <a:gd name="T4" fmla="*/ 817 w 864"/>
              <a:gd name="T5" fmla="*/ 317 h 678"/>
              <a:gd name="T6" fmla="*/ 770 w 864"/>
              <a:gd name="T7" fmla="*/ 277 h 678"/>
              <a:gd name="T8" fmla="*/ 720 w 864"/>
              <a:gd name="T9" fmla="*/ 240 h 678"/>
              <a:gd name="T10" fmla="*/ 670 w 864"/>
              <a:gd name="T11" fmla="*/ 207 h 678"/>
              <a:gd name="T12" fmla="*/ 617 w 864"/>
              <a:gd name="T13" fmla="*/ 177 h 678"/>
              <a:gd name="T14" fmla="*/ 567 w 864"/>
              <a:gd name="T15" fmla="*/ 147 h 678"/>
              <a:gd name="T16" fmla="*/ 510 w 864"/>
              <a:gd name="T17" fmla="*/ 124 h 678"/>
              <a:gd name="T18" fmla="*/ 457 w 864"/>
              <a:gd name="T19" fmla="*/ 97 h 678"/>
              <a:gd name="T20" fmla="*/ 400 w 864"/>
              <a:gd name="T21" fmla="*/ 77 h 678"/>
              <a:gd name="T22" fmla="*/ 347 w 864"/>
              <a:gd name="T23" fmla="*/ 60 h 678"/>
              <a:gd name="T24" fmla="*/ 290 w 864"/>
              <a:gd name="T25" fmla="*/ 43 h 678"/>
              <a:gd name="T26" fmla="*/ 233 w 864"/>
              <a:gd name="T27" fmla="*/ 30 h 678"/>
              <a:gd name="T28" fmla="*/ 173 w 864"/>
              <a:gd name="T29" fmla="*/ 17 h 678"/>
              <a:gd name="T30" fmla="*/ 116 w 864"/>
              <a:gd name="T31" fmla="*/ 10 h 678"/>
              <a:gd name="T32" fmla="*/ 56 w 864"/>
              <a:gd name="T33" fmla="*/ 3 h 678"/>
              <a:gd name="T34" fmla="*/ 0 w 864"/>
              <a:gd name="T35" fmla="*/ 0 h 678"/>
              <a:gd name="T36" fmla="*/ 0 w 864"/>
              <a:gd name="T37" fmla="*/ 454 h 678"/>
              <a:gd name="T38" fmla="*/ 0 w 864"/>
              <a:gd name="T39" fmla="*/ 454 h 678"/>
              <a:gd name="T40" fmla="*/ 73 w 864"/>
              <a:gd name="T41" fmla="*/ 461 h 678"/>
              <a:gd name="T42" fmla="*/ 146 w 864"/>
              <a:gd name="T43" fmla="*/ 474 h 678"/>
              <a:gd name="T44" fmla="*/ 217 w 864"/>
              <a:gd name="T45" fmla="*/ 494 h 678"/>
              <a:gd name="T46" fmla="*/ 287 w 864"/>
              <a:gd name="T47" fmla="*/ 521 h 678"/>
              <a:gd name="T48" fmla="*/ 353 w 864"/>
              <a:gd name="T49" fmla="*/ 551 h 678"/>
              <a:gd name="T50" fmla="*/ 420 w 864"/>
              <a:gd name="T51" fmla="*/ 588 h 678"/>
              <a:gd name="T52" fmla="*/ 483 w 864"/>
              <a:gd name="T53" fmla="*/ 631 h 678"/>
              <a:gd name="T54" fmla="*/ 543 w 864"/>
              <a:gd name="T55" fmla="*/ 678 h 678"/>
              <a:gd name="T56" fmla="*/ 864 w 864"/>
              <a:gd name="T57" fmla="*/ 357 h 6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4" h="678">
                <a:moveTo>
                  <a:pt x="864" y="357"/>
                </a:moveTo>
                <a:lnTo>
                  <a:pt x="864" y="357"/>
                </a:lnTo>
                <a:lnTo>
                  <a:pt x="817" y="317"/>
                </a:lnTo>
                <a:lnTo>
                  <a:pt x="770" y="277"/>
                </a:lnTo>
                <a:lnTo>
                  <a:pt x="720" y="240"/>
                </a:lnTo>
                <a:lnTo>
                  <a:pt x="670" y="207"/>
                </a:lnTo>
                <a:lnTo>
                  <a:pt x="617" y="177"/>
                </a:lnTo>
                <a:lnTo>
                  <a:pt x="567" y="147"/>
                </a:lnTo>
                <a:lnTo>
                  <a:pt x="510" y="124"/>
                </a:lnTo>
                <a:lnTo>
                  <a:pt x="457" y="97"/>
                </a:lnTo>
                <a:lnTo>
                  <a:pt x="400" y="77"/>
                </a:lnTo>
                <a:lnTo>
                  <a:pt x="347" y="60"/>
                </a:lnTo>
                <a:lnTo>
                  <a:pt x="290" y="43"/>
                </a:lnTo>
                <a:lnTo>
                  <a:pt x="233" y="30"/>
                </a:lnTo>
                <a:lnTo>
                  <a:pt x="173" y="17"/>
                </a:lnTo>
                <a:lnTo>
                  <a:pt x="116" y="10"/>
                </a:lnTo>
                <a:lnTo>
                  <a:pt x="56" y="3"/>
                </a:lnTo>
                <a:lnTo>
                  <a:pt x="0" y="0"/>
                </a:lnTo>
                <a:lnTo>
                  <a:pt x="0" y="454"/>
                </a:lnTo>
                <a:lnTo>
                  <a:pt x="73" y="461"/>
                </a:lnTo>
                <a:lnTo>
                  <a:pt x="146" y="474"/>
                </a:lnTo>
                <a:lnTo>
                  <a:pt x="217" y="494"/>
                </a:lnTo>
                <a:lnTo>
                  <a:pt x="287" y="521"/>
                </a:lnTo>
                <a:lnTo>
                  <a:pt x="353" y="551"/>
                </a:lnTo>
                <a:lnTo>
                  <a:pt x="420" y="588"/>
                </a:lnTo>
                <a:lnTo>
                  <a:pt x="483" y="631"/>
                </a:lnTo>
                <a:lnTo>
                  <a:pt x="543" y="678"/>
                </a:lnTo>
                <a:lnTo>
                  <a:pt x="864" y="357"/>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Freeform 355"/>
          <p:cNvSpPr>
            <a:spLocks/>
          </p:cNvSpPr>
          <p:nvPr/>
        </p:nvSpPr>
        <p:spPr bwMode="auto">
          <a:xfrm>
            <a:off x="5104540" y="1708491"/>
            <a:ext cx="784585" cy="998038"/>
          </a:xfrm>
          <a:custGeom>
            <a:avLst/>
            <a:gdLst>
              <a:gd name="T0" fmla="*/ 0 w 680"/>
              <a:gd name="T1" fmla="*/ 321 h 865"/>
              <a:gd name="T2" fmla="*/ 0 w 680"/>
              <a:gd name="T3" fmla="*/ 321 h 865"/>
              <a:gd name="T4" fmla="*/ 50 w 680"/>
              <a:gd name="T5" fmla="*/ 384 h 865"/>
              <a:gd name="T6" fmla="*/ 90 w 680"/>
              <a:gd name="T7" fmla="*/ 444 h 865"/>
              <a:gd name="T8" fmla="*/ 130 w 680"/>
              <a:gd name="T9" fmla="*/ 511 h 865"/>
              <a:gd name="T10" fmla="*/ 160 w 680"/>
              <a:gd name="T11" fmla="*/ 581 h 865"/>
              <a:gd name="T12" fmla="*/ 183 w 680"/>
              <a:gd name="T13" fmla="*/ 651 h 865"/>
              <a:gd name="T14" fmla="*/ 203 w 680"/>
              <a:gd name="T15" fmla="*/ 722 h 865"/>
              <a:gd name="T16" fmla="*/ 216 w 680"/>
              <a:gd name="T17" fmla="*/ 795 h 865"/>
              <a:gd name="T18" fmla="*/ 223 w 680"/>
              <a:gd name="T19" fmla="*/ 865 h 865"/>
              <a:gd name="T20" fmla="*/ 680 w 680"/>
              <a:gd name="T21" fmla="*/ 865 h 865"/>
              <a:gd name="T22" fmla="*/ 680 w 680"/>
              <a:gd name="T23" fmla="*/ 865 h 865"/>
              <a:gd name="T24" fmla="*/ 677 w 680"/>
              <a:gd name="T25" fmla="*/ 808 h 865"/>
              <a:gd name="T26" fmla="*/ 670 w 680"/>
              <a:gd name="T27" fmla="*/ 752 h 865"/>
              <a:gd name="T28" fmla="*/ 660 w 680"/>
              <a:gd name="T29" fmla="*/ 691 h 865"/>
              <a:gd name="T30" fmla="*/ 650 w 680"/>
              <a:gd name="T31" fmla="*/ 635 h 865"/>
              <a:gd name="T32" fmla="*/ 637 w 680"/>
              <a:gd name="T33" fmla="*/ 578 h 865"/>
              <a:gd name="T34" fmla="*/ 620 w 680"/>
              <a:gd name="T35" fmla="*/ 521 h 865"/>
              <a:gd name="T36" fmla="*/ 600 w 680"/>
              <a:gd name="T37" fmla="*/ 464 h 865"/>
              <a:gd name="T38" fmla="*/ 580 w 680"/>
              <a:gd name="T39" fmla="*/ 408 h 865"/>
              <a:gd name="T40" fmla="*/ 557 w 680"/>
              <a:gd name="T41" fmla="*/ 354 h 865"/>
              <a:gd name="T42" fmla="*/ 530 w 680"/>
              <a:gd name="T43" fmla="*/ 301 h 865"/>
              <a:gd name="T44" fmla="*/ 500 w 680"/>
              <a:gd name="T45" fmla="*/ 247 h 865"/>
              <a:gd name="T46" fmla="*/ 470 w 680"/>
              <a:gd name="T47" fmla="*/ 197 h 865"/>
              <a:gd name="T48" fmla="*/ 436 w 680"/>
              <a:gd name="T49" fmla="*/ 144 h 865"/>
              <a:gd name="T50" fmla="*/ 400 w 680"/>
              <a:gd name="T51" fmla="*/ 97 h 865"/>
              <a:gd name="T52" fmla="*/ 363 w 680"/>
              <a:gd name="T53" fmla="*/ 47 h 865"/>
              <a:gd name="T54" fmla="*/ 320 w 680"/>
              <a:gd name="T55" fmla="*/ 0 h 865"/>
              <a:gd name="T56" fmla="*/ 0 w 680"/>
              <a:gd name="T57" fmla="*/ 321 h 8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0" h="865">
                <a:moveTo>
                  <a:pt x="0" y="321"/>
                </a:moveTo>
                <a:lnTo>
                  <a:pt x="0" y="321"/>
                </a:lnTo>
                <a:lnTo>
                  <a:pt x="50" y="384"/>
                </a:lnTo>
                <a:lnTo>
                  <a:pt x="90" y="444"/>
                </a:lnTo>
                <a:lnTo>
                  <a:pt x="130" y="511"/>
                </a:lnTo>
                <a:lnTo>
                  <a:pt x="160" y="581"/>
                </a:lnTo>
                <a:lnTo>
                  <a:pt x="183" y="651"/>
                </a:lnTo>
                <a:lnTo>
                  <a:pt x="203" y="722"/>
                </a:lnTo>
                <a:lnTo>
                  <a:pt x="216" y="795"/>
                </a:lnTo>
                <a:lnTo>
                  <a:pt x="223" y="865"/>
                </a:lnTo>
                <a:lnTo>
                  <a:pt x="680" y="865"/>
                </a:lnTo>
                <a:lnTo>
                  <a:pt x="677" y="808"/>
                </a:lnTo>
                <a:lnTo>
                  <a:pt x="670" y="752"/>
                </a:lnTo>
                <a:lnTo>
                  <a:pt x="660" y="691"/>
                </a:lnTo>
                <a:lnTo>
                  <a:pt x="650" y="635"/>
                </a:lnTo>
                <a:lnTo>
                  <a:pt x="637" y="578"/>
                </a:lnTo>
                <a:lnTo>
                  <a:pt x="620" y="521"/>
                </a:lnTo>
                <a:lnTo>
                  <a:pt x="600" y="464"/>
                </a:lnTo>
                <a:lnTo>
                  <a:pt x="580" y="408"/>
                </a:lnTo>
                <a:lnTo>
                  <a:pt x="557" y="354"/>
                </a:lnTo>
                <a:lnTo>
                  <a:pt x="530" y="301"/>
                </a:lnTo>
                <a:lnTo>
                  <a:pt x="500" y="247"/>
                </a:lnTo>
                <a:lnTo>
                  <a:pt x="470" y="197"/>
                </a:lnTo>
                <a:lnTo>
                  <a:pt x="436" y="144"/>
                </a:lnTo>
                <a:lnTo>
                  <a:pt x="400" y="97"/>
                </a:lnTo>
                <a:lnTo>
                  <a:pt x="363" y="47"/>
                </a:lnTo>
                <a:lnTo>
                  <a:pt x="320" y="0"/>
                </a:lnTo>
                <a:lnTo>
                  <a:pt x="0" y="321"/>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endParaRPr>
          </a:p>
        </p:txBody>
      </p:sp>
      <p:sp>
        <p:nvSpPr>
          <p:cNvPr id="17" name="Freeform 356"/>
          <p:cNvSpPr>
            <a:spLocks/>
          </p:cNvSpPr>
          <p:nvPr/>
        </p:nvSpPr>
        <p:spPr bwMode="auto">
          <a:xfrm>
            <a:off x="5104540" y="2838062"/>
            <a:ext cx="784585" cy="1001500"/>
          </a:xfrm>
          <a:custGeom>
            <a:avLst/>
            <a:gdLst>
              <a:gd name="T0" fmla="*/ 223 w 680"/>
              <a:gd name="T1" fmla="*/ 0 h 868"/>
              <a:gd name="T2" fmla="*/ 223 w 680"/>
              <a:gd name="T3" fmla="*/ 0 h 868"/>
              <a:gd name="T4" fmla="*/ 216 w 680"/>
              <a:gd name="T5" fmla="*/ 73 h 868"/>
              <a:gd name="T6" fmla="*/ 203 w 680"/>
              <a:gd name="T7" fmla="*/ 146 h 868"/>
              <a:gd name="T8" fmla="*/ 183 w 680"/>
              <a:gd name="T9" fmla="*/ 217 h 868"/>
              <a:gd name="T10" fmla="*/ 160 w 680"/>
              <a:gd name="T11" fmla="*/ 287 h 868"/>
              <a:gd name="T12" fmla="*/ 130 w 680"/>
              <a:gd name="T13" fmla="*/ 357 h 868"/>
              <a:gd name="T14" fmla="*/ 90 w 680"/>
              <a:gd name="T15" fmla="*/ 420 h 868"/>
              <a:gd name="T16" fmla="*/ 50 w 680"/>
              <a:gd name="T17" fmla="*/ 484 h 868"/>
              <a:gd name="T18" fmla="*/ 0 w 680"/>
              <a:gd name="T19" fmla="*/ 544 h 868"/>
              <a:gd name="T20" fmla="*/ 320 w 680"/>
              <a:gd name="T21" fmla="*/ 868 h 868"/>
              <a:gd name="T22" fmla="*/ 320 w 680"/>
              <a:gd name="T23" fmla="*/ 868 h 868"/>
              <a:gd name="T24" fmla="*/ 363 w 680"/>
              <a:gd name="T25" fmla="*/ 821 h 868"/>
              <a:gd name="T26" fmla="*/ 400 w 680"/>
              <a:gd name="T27" fmla="*/ 771 h 868"/>
              <a:gd name="T28" fmla="*/ 436 w 680"/>
              <a:gd name="T29" fmla="*/ 724 h 868"/>
              <a:gd name="T30" fmla="*/ 470 w 680"/>
              <a:gd name="T31" fmla="*/ 671 h 868"/>
              <a:gd name="T32" fmla="*/ 500 w 680"/>
              <a:gd name="T33" fmla="*/ 621 h 868"/>
              <a:gd name="T34" fmla="*/ 530 w 680"/>
              <a:gd name="T35" fmla="*/ 567 h 868"/>
              <a:gd name="T36" fmla="*/ 557 w 680"/>
              <a:gd name="T37" fmla="*/ 514 h 868"/>
              <a:gd name="T38" fmla="*/ 580 w 680"/>
              <a:gd name="T39" fmla="*/ 460 h 868"/>
              <a:gd name="T40" fmla="*/ 600 w 680"/>
              <a:gd name="T41" fmla="*/ 404 h 868"/>
              <a:gd name="T42" fmla="*/ 620 w 680"/>
              <a:gd name="T43" fmla="*/ 347 h 868"/>
              <a:gd name="T44" fmla="*/ 637 w 680"/>
              <a:gd name="T45" fmla="*/ 290 h 868"/>
              <a:gd name="T46" fmla="*/ 650 w 680"/>
              <a:gd name="T47" fmla="*/ 233 h 868"/>
              <a:gd name="T48" fmla="*/ 660 w 680"/>
              <a:gd name="T49" fmla="*/ 177 h 868"/>
              <a:gd name="T50" fmla="*/ 670 w 680"/>
              <a:gd name="T51" fmla="*/ 116 h 868"/>
              <a:gd name="T52" fmla="*/ 677 w 680"/>
              <a:gd name="T53" fmla="*/ 60 h 868"/>
              <a:gd name="T54" fmla="*/ 680 w 680"/>
              <a:gd name="T55" fmla="*/ 0 h 868"/>
              <a:gd name="T56" fmla="*/ 223 w 680"/>
              <a:gd name="T57" fmla="*/ 0 h 8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0" h="868">
                <a:moveTo>
                  <a:pt x="223" y="0"/>
                </a:moveTo>
                <a:lnTo>
                  <a:pt x="223" y="0"/>
                </a:lnTo>
                <a:lnTo>
                  <a:pt x="216" y="73"/>
                </a:lnTo>
                <a:lnTo>
                  <a:pt x="203" y="146"/>
                </a:lnTo>
                <a:lnTo>
                  <a:pt x="183" y="217"/>
                </a:lnTo>
                <a:lnTo>
                  <a:pt x="160" y="287"/>
                </a:lnTo>
                <a:lnTo>
                  <a:pt x="130" y="357"/>
                </a:lnTo>
                <a:lnTo>
                  <a:pt x="90" y="420"/>
                </a:lnTo>
                <a:lnTo>
                  <a:pt x="50" y="484"/>
                </a:lnTo>
                <a:lnTo>
                  <a:pt x="0" y="544"/>
                </a:lnTo>
                <a:lnTo>
                  <a:pt x="320" y="868"/>
                </a:lnTo>
                <a:lnTo>
                  <a:pt x="363" y="821"/>
                </a:lnTo>
                <a:lnTo>
                  <a:pt x="400" y="771"/>
                </a:lnTo>
                <a:lnTo>
                  <a:pt x="436" y="724"/>
                </a:lnTo>
                <a:lnTo>
                  <a:pt x="470" y="671"/>
                </a:lnTo>
                <a:lnTo>
                  <a:pt x="500" y="621"/>
                </a:lnTo>
                <a:lnTo>
                  <a:pt x="530" y="567"/>
                </a:lnTo>
                <a:lnTo>
                  <a:pt x="557" y="514"/>
                </a:lnTo>
                <a:lnTo>
                  <a:pt x="580" y="460"/>
                </a:lnTo>
                <a:lnTo>
                  <a:pt x="600" y="404"/>
                </a:lnTo>
                <a:lnTo>
                  <a:pt x="620" y="347"/>
                </a:lnTo>
                <a:lnTo>
                  <a:pt x="637" y="290"/>
                </a:lnTo>
                <a:lnTo>
                  <a:pt x="650" y="233"/>
                </a:lnTo>
                <a:lnTo>
                  <a:pt x="660" y="177"/>
                </a:lnTo>
                <a:lnTo>
                  <a:pt x="670" y="116"/>
                </a:lnTo>
                <a:lnTo>
                  <a:pt x="677" y="60"/>
                </a:lnTo>
                <a:lnTo>
                  <a:pt x="680" y="0"/>
                </a:lnTo>
                <a:lnTo>
                  <a:pt x="223" y="0"/>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Freeform 357"/>
          <p:cNvSpPr>
            <a:spLocks/>
          </p:cNvSpPr>
          <p:nvPr/>
        </p:nvSpPr>
        <p:spPr bwMode="auto">
          <a:xfrm>
            <a:off x="4384568" y="3561496"/>
            <a:ext cx="996885" cy="782277"/>
          </a:xfrm>
          <a:custGeom>
            <a:avLst/>
            <a:gdLst>
              <a:gd name="T0" fmla="*/ 543 w 864"/>
              <a:gd name="T1" fmla="*/ 0 h 678"/>
              <a:gd name="T2" fmla="*/ 543 w 864"/>
              <a:gd name="T3" fmla="*/ 0 h 678"/>
              <a:gd name="T4" fmla="*/ 483 w 864"/>
              <a:gd name="T5" fmla="*/ 47 h 678"/>
              <a:gd name="T6" fmla="*/ 420 w 864"/>
              <a:gd name="T7" fmla="*/ 90 h 678"/>
              <a:gd name="T8" fmla="*/ 353 w 864"/>
              <a:gd name="T9" fmla="*/ 127 h 678"/>
              <a:gd name="T10" fmla="*/ 287 w 864"/>
              <a:gd name="T11" fmla="*/ 157 h 678"/>
              <a:gd name="T12" fmla="*/ 217 w 864"/>
              <a:gd name="T13" fmla="*/ 184 h 678"/>
              <a:gd name="T14" fmla="*/ 146 w 864"/>
              <a:gd name="T15" fmla="*/ 204 h 678"/>
              <a:gd name="T16" fmla="*/ 73 w 864"/>
              <a:gd name="T17" fmla="*/ 217 h 678"/>
              <a:gd name="T18" fmla="*/ 0 w 864"/>
              <a:gd name="T19" fmla="*/ 224 h 678"/>
              <a:gd name="T20" fmla="*/ 0 w 864"/>
              <a:gd name="T21" fmla="*/ 678 h 678"/>
              <a:gd name="T22" fmla="*/ 0 w 864"/>
              <a:gd name="T23" fmla="*/ 678 h 678"/>
              <a:gd name="T24" fmla="*/ 56 w 864"/>
              <a:gd name="T25" fmla="*/ 675 h 678"/>
              <a:gd name="T26" fmla="*/ 116 w 864"/>
              <a:gd name="T27" fmla="*/ 668 h 678"/>
              <a:gd name="T28" fmla="*/ 173 w 864"/>
              <a:gd name="T29" fmla="*/ 661 h 678"/>
              <a:gd name="T30" fmla="*/ 233 w 864"/>
              <a:gd name="T31" fmla="*/ 648 h 678"/>
              <a:gd name="T32" fmla="*/ 290 w 864"/>
              <a:gd name="T33" fmla="*/ 635 h 678"/>
              <a:gd name="T34" fmla="*/ 347 w 864"/>
              <a:gd name="T35" fmla="*/ 618 h 678"/>
              <a:gd name="T36" fmla="*/ 400 w 864"/>
              <a:gd name="T37" fmla="*/ 601 h 678"/>
              <a:gd name="T38" fmla="*/ 457 w 864"/>
              <a:gd name="T39" fmla="*/ 581 h 678"/>
              <a:gd name="T40" fmla="*/ 510 w 864"/>
              <a:gd name="T41" fmla="*/ 554 h 678"/>
              <a:gd name="T42" fmla="*/ 567 w 864"/>
              <a:gd name="T43" fmla="*/ 531 h 678"/>
              <a:gd name="T44" fmla="*/ 617 w 864"/>
              <a:gd name="T45" fmla="*/ 501 h 678"/>
              <a:gd name="T46" fmla="*/ 670 w 864"/>
              <a:gd name="T47" fmla="*/ 471 h 678"/>
              <a:gd name="T48" fmla="*/ 720 w 864"/>
              <a:gd name="T49" fmla="*/ 438 h 678"/>
              <a:gd name="T50" fmla="*/ 770 w 864"/>
              <a:gd name="T51" fmla="*/ 401 h 678"/>
              <a:gd name="T52" fmla="*/ 817 w 864"/>
              <a:gd name="T53" fmla="*/ 361 h 678"/>
              <a:gd name="T54" fmla="*/ 864 w 864"/>
              <a:gd name="T55" fmla="*/ 321 h 678"/>
              <a:gd name="T56" fmla="*/ 543 w 864"/>
              <a:gd name="T57" fmla="*/ 0 h 6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4" h="678">
                <a:moveTo>
                  <a:pt x="543" y="0"/>
                </a:moveTo>
                <a:lnTo>
                  <a:pt x="543" y="0"/>
                </a:lnTo>
                <a:lnTo>
                  <a:pt x="483" y="47"/>
                </a:lnTo>
                <a:lnTo>
                  <a:pt x="420" y="90"/>
                </a:lnTo>
                <a:lnTo>
                  <a:pt x="353" y="127"/>
                </a:lnTo>
                <a:lnTo>
                  <a:pt x="287" y="157"/>
                </a:lnTo>
                <a:lnTo>
                  <a:pt x="217" y="184"/>
                </a:lnTo>
                <a:lnTo>
                  <a:pt x="146" y="204"/>
                </a:lnTo>
                <a:lnTo>
                  <a:pt x="73" y="217"/>
                </a:lnTo>
                <a:lnTo>
                  <a:pt x="0" y="224"/>
                </a:lnTo>
                <a:lnTo>
                  <a:pt x="0" y="678"/>
                </a:lnTo>
                <a:lnTo>
                  <a:pt x="56" y="675"/>
                </a:lnTo>
                <a:lnTo>
                  <a:pt x="116" y="668"/>
                </a:lnTo>
                <a:lnTo>
                  <a:pt x="173" y="661"/>
                </a:lnTo>
                <a:lnTo>
                  <a:pt x="233" y="648"/>
                </a:lnTo>
                <a:lnTo>
                  <a:pt x="290" y="635"/>
                </a:lnTo>
                <a:lnTo>
                  <a:pt x="347" y="618"/>
                </a:lnTo>
                <a:lnTo>
                  <a:pt x="400" y="601"/>
                </a:lnTo>
                <a:lnTo>
                  <a:pt x="457" y="581"/>
                </a:lnTo>
                <a:lnTo>
                  <a:pt x="510" y="554"/>
                </a:lnTo>
                <a:lnTo>
                  <a:pt x="567" y="531"/>
                </a:lnTo>
                <a:lnTo>
                  <a:pt x="617" y="501"/>
                </a:lnTo>
                <a:lnTo>
                  <a:pt x="670" y="471"/>
                </a:lnTo>
                <a:lnTo>
                  <a:pt x="720" y="438"/>
                </a:lnTo>
                <a:lnTo>
                  <a:pt x="770" y="401"/>
                </a:lnTo>
                <a:lnTo>
                  <a:pt x="817" y="361"/>
                </a:lnTo>
                <a:lnTo>
                  <a:pt x="864" y="321"/>
                </a:lnTo>
                <a:lnTo>
                  <a:pt x="543" y="0"/>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Freeform 358"/>
          <p:cNvSpPr>
            <a:spLocks/>
          </p:cNvSpPr>
          <p:nvPr/>
        </p:nvSpPr>
        <p:spPr bwMode="auto">
          <a:xfrm>
            <a:off x="3256150" y="3561496"/>
            <a:ext cx="996885" cy="782277"/>
          </a:xfrm>
          <a:custGeom>
            <a:avLst/>
            <a:gdLst>
              <a:gd name="T0" fmla="*/ 0 w 864"/>
              <a:gd name="T1" fmla="*/ 321 h 678"/>
              <a:gd name="T2" fmla="*/ 0 w 864"/>
              <a:gd name="T3" fmla="*/ 321 h 678"/>
              <a:gd name="T4" fmla="*/ 47 w 864"/>
              <a:gd name="T5" fmla="*/ 361 h 678"/>
              <a:gd name="T6" fmla="*/ 94 w 864"/>
              <a:gd name="T7" fmla="*/ 401 h 678"/>
              <a:gd name="T8" fmla="*/ 144 w 864"/>
              <a:gd name="T9" fmla="*/ 438 h 678"/>
              <a:gd name="T10" fmla="*/ 194 w 864"/>
              <a:gd name="T11" fmla="*/ 471 h 678"/>
              <a:gd name="T12" fmla="*/ 244 w 864"/>
              <a:gd name="T13" fmla="*/ 501 h 678"/>
              <a:gd name="T14" fmla="*/ 297 w 864"/>
              <a:gd name="T15" fmla="*/ 531 h 678"/>
              <a:gd name="T16" fmla="*/ 351 w 864"/>
              <a:gd name="T17" fmla="*/ 554 h 678"/>
              <a:gd name="T18" fmla="*/ 407 w 864"/>
              <a:gd name="T19" fmla="*/ 581 h 678"/>
              <a:gd name="T20" fmla="*/ 461 w 864"/>
              <a:gd name="T21" fmla="*/ 601 h 678"/>
              <a:gd name="T22" fmla="*/ 517 w 864"/>
              <a:gd name="T23" fmla="*/ 618 h 678"/>
              <a:gd name="T24" fmla="*/ 574 w 864"/>
              <a:gd name="T25" fmla="*/ 635 h 678"/>
              <a:gd name="T26" fmla="*/ 631 w 864"/>
              <a:gd name="T27" fmla="*/ 648 h 678"/>
              <a:gd name="T28" fmla="*/ 691 w 864"/>
              <a:gd name="T29" fmla="*/ 661 h 678"/>
              <a:gd name="T30" fmla="*/ 748 w 864"/>
              <a:gd name="T31" fmla="*/ 668 h 678"/>
              <a:gd name="T32" fmla="*/ 804 w 864"/>
              <a:gd name="T33" fmla="*/ 675 h 678"/>
              <a:gd name="T34" fmla="*/ 864 w 864"/>
              <a:gd name="T35" fmla="*/ 678 h 678"/>
              <a:gd name="T36" fmla="*/ 864 w 864"/>
              <a:gd name="T37" fmla="*/ 224 h 678"/>
              <a:gd name="T38" fmla="*/ 864 w 864"/>
              <a:gd name="T39" fmla="*/ 224 h 678"/>
              <a:gd name="T40" fmla="*/ 791 w 864"/>
              <a:gd name="T41" fmla="*/ 217 h 678"/>
              <a:gd name="T42" fmla="*/ 718 w 864"/>
              <a:gd name="T43" fmla="*/ 204 h 678"/>
              <a:gd name="T44" fmla="*/ 647 w 864"/>
              <a:gd name="T45" fmla="*/ 184 h 678"/>
              <a:gd name="T46" fmla="*/ 577 w 864"/>
              <a:gd name="T47" fmla="*/ 157 h 678"/>
              <a:gd name="T48" fmla="*/ 511 w 864"/>
              <a:gd name="T49" fmla="*/ 127 h 678"/>
              <a:gd name="T50" fmla="*/ 444 w 864"/>
              <a:gd name="T51" fmla="*/ 90 h 678"/>
              <a:gd name="T52" fmla="*/ 381 w 864"/>
              <a:gd name="T53" fmla="*/ 47 h 678"/>
              <a:gd name="T54" fmla="*/ 321 w 864"/>
              <a:gd name="T55" fmla="*/ 0 h 678"/>
              <a:gd name="T56" fmla="*/ 0 w 864"/>
              <a:gd name="T57" fmla="*/ 321 h 6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4" h="678">
                <a:moveTo>
                  <a:pt x="0" y="321"/>
                </a:moveTo>
                <a:lnTo>
                  <a:pt x="0" y="321"/>
                </a:lnTo>
                <a:lnTo>
                  <a:pt x="47" y="361"/>
                </a:lnTo>
                <a:lnTo>
                  <a:pt x="94" y="401"/>
                </a:lnTo>
                <a:lnTo>
                  <a:pt x="144" y="438"/>
                </a:lnTo>
                <a:lnTo>
                  <a:pt x="194" y="471"/>
                </a:lnTo>
                <a:lnTo>
                  <a:pt x="244" y="501"/>
                </a:lnTo>
                <a:lnTo>
                  <a:pt x="297" y="531"/>
                </a:lnTo>
                <a:lnTo>
                  <a:pt x="351" y="554"/>
                </a:lnTo>
                <a:lnTo>
                  <a:pt x="407" y="581"/>
                </a:lnTo>
                <a:lnTo>
                  <a:pt x="461" y="601"/>
                </a:lnTo>
                <a:lnTo>
                  <a:pt x="517" y="618"/>
                </a:lnTo>
                <a:lnTo>
                  <a:pt x="574" y="635"/>
                </a:lnTo>
                <a:lnTo>
                  <a:pt x="631" y="648"/>
                </a:lnTo>
                <a:lnTo>
                  <a:pt x="691" y="661"/>
                </a:lnTo>
                <a:lnTo>
                  <a:pt x="748" y="668"/>
                </a:lnTo>
                <a:lnTo>
                  <a:pt x="804" y="675"/>
                </a:lnTo>
                <a:lnTo>
                  <a:pt x="864" y="678"/>
                </a:lnTo>
                <a:lnTo>
                  <a:pt x="864" y="224"/>
                </a:lnTo>
                <a:lnTo>
                  <a:pt x="791" y="217"/>
                </a:lnTo>
                <a:lnTo>
                  <a:pt x="718" y="204"/>
                </a:lnTo>
                <a:lnTo>
                  <a:pt x="647" y="184"/>
                </a:lnTo>
                <a:lnTo>
                  <a:pt x="577" y="157"/>
                </a:lnTo>
                <a:lnTo>
                  <a:pt x="511" y="127"/>
                </a:lnTo>
                <a:lnTo>
                  <a:pt x="444" y="90"/>
                </a:lnTo>
                <a:lnTo>
                  <a:pt x="381" y="47"/>
                </a:lnTo>
                <a:lnTo>
                  <a:pt x="321" y="0"/>
                </a:lnTo>
                <a:lnTo>
                  <a:pt x="0" y="321"/>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chemeClr val="bg1"/>
              </a:solidFill>
              <a:effectLst/>
              <a:uLnTx/>
              <a:uFillTx/>
            </a:endParaRPr>
          </a:p>
        </p:txBody>
      </p:sp>
      <p:sp>
        <p:nvSpPr>
          <p:cNvPr id="20" name="Freeform 359"/>
          <p:cNvSpPr>
            <a:spLocks/>
          </p:cNvSpPr>
          <p:nvPr/>
        </p:nvSpPr>
        <p:spPr bwMode="auto">
          <a:xfrm>
            <a:off x="2748477" y="2838062"/>
            <a:ext cx="785739" cy="1001500"/>
          </a:xfrm>
          <a:custGeom>
            <a:avLst/>
            <a:gdLst>
              <a:gd name="T0" fmla="*/ 454 w 681"/>
              <a:gd name="T1" fmla="*/ 0 h 868"/>
              <a:gd name="T2" fmla="*/ 0 w 681"/>
              <a:gd name="T3" fmla="*/ 0 h 868"/>
              <a:gd name="T4" fmla="*/ 0 w 681"/>
              <a:gd name="T5" fmla="*/ 0 h 868"/>
              <a:gd name="T6" fmla="*/ 3 w 681"/>
              <a:gd name="T7" fmla="*/ 60 h 868"/>
              <a:gd name="T8" fmla="*/ 10 w 681"/>
              <a:gd name="T9" fmla="*/ 116 h 868"/>
              <a:gd name="T10" fmla="*/ 20 w 681"/>
              <a:gd name="T11" fmla="*/ 177 h 868"/>
              <a:gd name="T12" fmla="*/ 30 w 681"/>
              <a:gd name="T13" fmla="*/ 233 h 868"/>
              <a:gd name="T14" fmla="*/ 43 w 681"/>
              <a:gd name="T15" fmla="*/ 290 h 868"/>
              <a:gd name="T16" fmla="*/ 60 w 681"/>
              <a:gd name="T17" fmla="*/ 347 h 868"/>
              <a:gd name="T18" fmla="*/ 80 w 681"/>
              <a:gd name="T19" fmla="*/ 404 h 868"/>
              <a:gd name="T20" fmla="*/ 100 w 681"/>
              <a:gd name="T21" fmla="*/ 460 h 868"/>
              <a:gd name="T22" fmla="*/ 123 w 681"/>
              <a:gd name="T23" fmla="*/ 514 h 868"/>
              <a:gd name="T24" fmla="*/ 150 w 681"/>
              <a:gd name="T25" fmla="*/ 567 h 868"/>
              <a:gd name="T26" fmla="*/ 177 w 681"/>
              <a:gd name="T27" fmla="*/ 621 h 868"/>
              <a:gd name="T28" fmla="*/ 210 w 681"/>
              <a:gd name="T29" fmla="*/ 671 h 868"/>
              <a:gd name="T30" fmla="*/ 244 w 681"/>
              <a:gd name="T31" fmla="*/ 724 h 868"/>
              <a:gd name="T32" fmla="*/ 280 w 681"/>
              <a:gd name="T33" fmla="*/ 771 h 868"/>
              <a:gd name="T34" fmla="*/ 317 w 681"/>
              <a:gd name="T35" fmla="*/ 821 h 868"/>
              <a:gd name="T36" fmla="*/ 360 w 681"/>
              <a:gd name="T37" fmla="*/ 868 h 868"/>
              <a:gd name="T38" fmla="*/ 681 w 681"/>
              <a:gd name="T39" fmla="*/ 544 h 868"/>
              <a:gd name="T40" fmla="*/ 681 w 681"/>
              <a:gd name="T41" fmla="*/ 544 h 868"/>
              <a:gd name="T42" fmla="*/ 630 w 681"/>
              <a:gd name="T43" fmla="*/ 484 h 868"/>
              <a:gd name="T44" fmla="*/ 587 w 681"/>
              <a:gd name="T45" fmla="*/ 420 h 868"/>
              <a:gd name="T46" fmla="*/ 550 w 681"/>
              <a:gd name="T47" fmla="*/ 357 h 868"/>
              <a:gd name="T48" fmla="*/ 520 w 681"/>
              <a:gd name="T49" fmla="*/ 287 h 868"/>
              <a:gd name="T50" fmla="*/ 494 w 681"/>
              <a:gd name="T51" fmla="*/ 217 h 868"/>
              <a:gd name="T52" fmla="*/ 477 w 681"/>
              <a:gd name="T53" fmla="*/ 146 h 868"/>
              <a:gd name="T54" fmla="*/ 464 w 681"/>
              <a:gd name="T55" fmla="*/ 73 h 868"/>
              <a:gd name="T56" fmla="*/ 454 w 681"/>
              <a:gd name="T57" fmla="*/ 0 h 868"/>
              <a:gd name="T58" fmla="*/ 454 w 681"/>
              <a:gd name="T59" fmla="*/ 0 h 8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1" h="868">
                <a:moveTo>
                  <a:pt x="454" y="0"/>
                </a:moveTo>
                <a:lnTo>
                  <a:pt x="0" y="0"/>
                </a:lnTo>
                <a:lnTo>
                  <a:pt x="3" y="60"/>
                </a:lnTo>
                <a:lnTo>
                  <a:pt x="10" y="116"/>
                </a:lnTo>
                <a:lnTo>
                  <a:pt x="20" y="177"/>
                </a:lnTo>
                <a:lnTo>
                  <a:pt x="30" y="233"/>
                </a:lnTo>
                <a:lnTo>
                  <a:pt x="43" y="290"/>
                </a:lnTo>
                <a:lnTo>
                  <a:pt x="60" y="347"/>
                </a:lnTo>
                <a:lnTo>
                  <a:pt x="80" y="404"/>
                </a:lnTo>
                <a:lnTo>
                  <a:pt x="100" y="460"/>
                </a:lnTo>
                <a:lnTo>
                  <a:pt x="123" y="514"/>
                </a:lnTo>
                <a:lnTo>
                  <a:pt x="150" y="567"/>
                </a:lnTo>
                <a:lnTo>
                  <a:pt x="177" y="621"/>
                </a:lnTo>
                <a:lnTo>
                  <a:pt x="210" y="671"/>
                </a:lnTo>
                <a:lnTo>
                  <a:pt x="244" y="724"/>
                </a:lnTo>
                <a:lnTo>
                  <a:pt x="280" y="771"/>
                </a:lnTo>
                <a:lnTo>
                  <a:pt x="317" y="821"/>
                </a:lnTo>
                <a:lnTo>
                  <a:pt x="360" y="868"/>
                </a:lnTo>
                <a:lnTo>
                  <a:pt x="681" y="544"/>
                </a:lnTo>
                <a:lnTo>
                  <a:pt x="630" y="484"/>
                </a:lnTo>
                <a:lnTo>
                  <a:pt x="587" y="420"/>
                </a:lnTo>
                <a:lnTo>
                  <a:pt x="550" y="357"/>
                </a:lnTo>
                <a:lnTo>
                  <a:pt x="520" y="287"/>
                </a:lnTo>
                <a:lnTo>
                  <a:pt x="494" y="217"/>
                </a:lnTo>
                <a:lnTo>
                  <a:pt x="477" y="146"/>
                </a:lnTo>
                <a:lnTo>
                  <a:pt x="464" y="73"/>
                </a:lnTo>
                <a:lnTo>
                  <a:pt x="454" y="0"/>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360"/>
          <p:cNvSpPr>
            <a:spLocks/>
          </p:cNvSpPr>
          <p:nvPr/>
        </p:nvSpPr>
        <p:spPr bwMode="auto">
          <a:xfrm>
            <a:off x="2748477" y="1708491"/>
            <a:ext cx="785739" cy="998038"/>
          </a:xfrm>
          <a:custGeom>
            <a:avLst/>
            <a:gdLst>
              <a:gd name="T0" fmla="*/ 454 w 681"/>
              <a:gd name="T1" fmla="*/ 865 h 865"/>
              <a:gd name="T2" fmla="*/ 454 w 681"/>
              <a:gd name="T3" fmla="*/ 865 h 865"/>
              <a:gd name="T4" fmla="*/ 464 w 681"/>
              <a:gd name="T5" fmla="*/ 795 h 865"/>
              <a:gd name="T6" fmla="*/ 477 w 681"/>
              <a:gd name="T7" fmla="*/ 722 h 865"/>
              <a:gd name="T8" fmla="*/ 494 w 681"/>
              <a:gd name="T9" fmla="*/ 651 h 865"/>
              <a:gd name="T10" fmla="*/ 520 w 681"/>
              <a:gd name="T11" fmla="*/ 581 h 865"/>
              <a:gd name="T12" fmla="*/ 550 w 681"/>
              <a:gd name="T13" fmla="*/ 511 h 865"/>
              <a:gd name="T14" fmla="*/ 587 w 681"/>
              <a:gd name="T15" fmla="*/ 444 h 865"/>
              <a:gd name="T16" fmla="*/ 630 w 681"/>
              <a:gd name="T17" fmla="*/ 384 h 865"/>
              <a:gd name="T18" fmla="*/ 681 w 681"/>
              <a:gd name="T19" fmla="*/ 321 h 865"/>
              <a:gd name="T20" fmla="*/ 360 w 681"/>
              <a:gd name="T21" fmla="*/ 0 h 865"/>
              <a:gd name="T22" fmla="*/ 360 w 681"/>
              <a:gd name="T23" fmla="*/ 0 h 865"/>
              <a:gd name="T24" fmla="*/ 317 w 681"/>
              <a:gd name="T25" fmla="*/ 47 h 865"/>
              <a:gd name="T26" fmla="*/ 280 w 681"/>
              <a:gd name="T27" fmla="*/ 97 h 865"/>
              <a:gd name="T28" fmla="*/ 244 w 681"/>
              <a:gd name="T29" fmla="*/ 144 h 865"/>
              <a:gd name="T30" fmla="*/ 210 w 681"/>
              <a:gd name="T31" fmla="*/ 197 h 865"/>
              <a:gd name="T32" fmla="*/ 177 w 681"/>
              <a:gd name="T33" fmla="*/ 247 h 865"/>
              <a:gd name="T34" fmla="*/ 150 w 681"/>
              <a:gd name="T35" fmla="*/ 301 h 865"/>
              <a:gd name="T36" fmla="*/ 123 w 681"/>
              <a:gd name="T37" fmla="*/ 354 h 865"/>
              <a:gd name="T38" fmla="*/ 100 w 681"/>
              <a:gd name="T39" fmla="*/ 408 h 865"/>
              <a:gd name="T40" fmla="*/ 80 w 681"/>
              <a:gd name="T41" fmla="*/ 464 h 865"/>
              <a:gd name="T42" fmla="*/ 60 w 681"/>
              <a:gd name="T43" fmla="*/ 521 h 865"/>
              <a:gd name="T44" fmla="*/ 43 w 681"/>
              <a:gd name="T45" fmla="*/ 578 h 865"/>
              <a:gd name="T46" fmla="*/ 30 w 681"/>
              <a:gd name="T47" fmla="*/ 635 h 865"/>
              <a:gd name="T48" fmla="*/ 20 w 681"/>
              <a:gd name="T49" fmla="*/ 691 h 865"/>
              <a:gd name="T50" fmla="*/ 10 w 681"/>
              <a:gd name="T51" fmla="*/ 752 h 865"/>
              <a:gd name="T52" fmla="*/ 3 w 681"/>
              <a:gd name="T53" fmla="*/ 808 h 865"/>
              <a:gd name="T54" fmla="*/ 0 w 681"/>
              <a:gd name="T55" fmla="*/ 865 h 865"/>
              <a:gd name="T56" fmla="*/ 454 w 681"/>
              <a:gd name="T57" fmla="*/ 865 h 8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1" h="865">
                <a:moveTo>
                  <a:pt x="454" y="865"/>
                </a:moveTo>
                <a:lnTo>
                  <a:pt x="454" y="865"/>
                </a:lnTo>
                <a:lnTo>
                  <a:pt x="464" y="795"/>
                </a:lnTo>
                <a:lnTo>
                  <a:pt x="477" y="722"/>
                </a:lnTo>
                <a:lnTo>
                  <a:pt x="494" y="651"/>
                </a:lnTo>
                <a:lnTo>
                  <a:pt x="520" y="581"/>
                </a:lnTo>
                <a:lnTo>
                  <a:pt x="550" y="511"/>
                </a:lnTo>
                <a:lnTo>
                  <a:pt x="587" y="444"/>
                </a:lnTo>
                <a:lnTo>
                  <a:pt x="630" y="384"/>
                </a:lnTo>
                <a:lnTo>
                  <a:pt x="681" y="321"/>
                </a:lnTo>
                <a:lnTo>
                  <a:pt x="360" y="0"/>
                </a:lnTo>
                <a:lnTo>
                  <a:pt x="317" y="47"/>
                </a:lnTo>
                <a:lnTo>
                  <a:pt x="280" y="97"/>
                </a:lnTo>
                <a:lnTo>
                  <a:pt x="244" y="144"/>
                </a:lnTo>
                <a:lnTo>
                  <a:pt x="210" y="197"/>
                </a:lnTo>
                <a:lnTo>
                  <a:pt x="177" y="247"/>
                </a:lnTo>
                <a:lnTo>
                  <a:pt x="150" y="301"/>
                </a:lnTo>
                <a:lnTo>
                  <a:pt x="123" y="354"/>
                </a:lnTo>
                <a:lnTo>
                  <a:pt x="100" y="408"/>
                </a:lnTo>
                <a:lnTo>
                  <a:pt x="80" y="464"/>
                </a:lnTo>
                <a:lnTo>
                  <a:pt x="60" y="521"/>
                </a:lnTo>
                <a:lnTo>
                  <a:pt x="43" y="578"/>
                </a:lnTo>
                <a:lnTo>
                  <a:pt x="30" y="635"/>
                </a:lnTo>
                <a:lnTo>
                  <a:pt x="20" y="691"/>
                </a:lnTo>
                <a:lnTo>
                  <a:pt x="10" y="752"/>
                </a:lnTo>
                <a:lnTo>
                  <a:pt x="3" y="808"/>
                </a:lnTo>
                <a:lnTo>
                  <a:pt x="0" y="865"/>
                </a:lnTo>
                <a:lnTo>
                  <a:pt x="454" y="865"/>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Freeform 361"/>
          <p:cNvSpPr>
            <a:spLocks/>
          </p:cNvSpPr>
          <p:nvPr/>
        </p:nvSpPr>
        <p:spPr bwMode="auto">
          <a:xfrm>
            <a:off x="3256150" y="1204279"/>
            <a:ext cx="996885" cy="782277"/>
          </a:xfrm>
          <a:custGeom>
            <a:avLst/>
            <a:gdLst>
              <a:gd name="T0" fmla="*/ 321 w 864"/>
              <a:gd name="T1" fmla="*/ 678 h 678"/>
              <a:gd name="T2" fmla="*/ 321 w 864"/>
              <a:gd name="T3" fmla="*/ 678 h 678"/>
              <a:gd name="T4" fmla="*/ 381 w 864"/>
              <a:gd name="T5" fmla="*/ 631 h 678"/>
              <a:gd name="T6" fmla="*/ 444 w 864"/>
              <a:gd name="T7" fmla="*/ 588 h 678"/>
              <a:gd name="T8" fmla="*/ 511 w 864"/>
              <a:gd name="T9" fmla="*/ 551 h 678"/>
              <a:gd name="T10" fmla="*/ 577 w 864"/>
              <a:gd name="T11" fmla="*/ 521 h 678"/>
              <a:gd name="T12" fmla="*/ 647 w 864"/>
              <a:gd name="T13" fmla="*/ 494 h 678"/>
              <a:gd name="T14" fmla="*/ 718 w 864"/>
              <a:gd name="T15" fmla="*/ 474 h 678"/>
              <a:gd name="T16" fmla="*/ 791 w 864"/>
              <a:gd name="T17" fmla="*/ 461 h 678"/>
              <a:gd name="T18" fmla="*/ 864 w 864"/>
              <a:gd name="T19" fmla="*/ 454 h 678"/>
              <a:gd name="T20" fmla="*/ 864 w 864"/>
              <a:gd name="T21" fmla="*/ 0 h 678"/>
              <a:gd name="T22" fmla="*/ 864 w 864"/>
              <a:gd name="T23" fmla="*/ 0 h 678"/>
              <a:gd name="T24" fmla="*/ 804 w 864"/>
              <a:gd name="T25" fmla="*/ 3 h 678"/>
              <a:gd name="T26" fmla="*/ 748 w 864"/>
              <a:gd name="T27" fmla="*/ 10 h 678"/>
              <a:gd name="T28" fmla="*/ 691 w 864"/>
              <a:gd name="T29" fmla="*/ 17 h 678"/>
              <a:gd name="T30" fmla="*/ 631 w 864"/>
              <a:gd name="T31" fmla="*/ 30 h 678"/>
              <a:gd name="T32" fmla="*/ 574 w 864"/>
              <a:gd name="T33" fmla="*/ 43 h 678"/>
              <a:gd name="T34" fmla="*/ 517 w 864"/>
              <a:gd name="T35" fmla="*/ 60 h 678"/>
              <a:gd name="T36" fmla="*/ 461 w 864"/>
              <a:gd name="T37" fmla="*/ 77 h 678"/>
              <a:gd name="T38" fmla="*/ 407 w 864"/>
              <a:gd name="T39" fmla="*/ 97 h 678"/>
              <a:gd name="T40" fmla="*/ 351 w 864"/>
              <a:gd name="T41" fmla="*/ 124 h 678"/>
              <a:gd name="T42" fmla="*/ 297 w 864"/>
              <a:gd name="T43" fmla="*/ 147 h 678"/>
              <a:gd name="T44" fmla="*/ 244 w 864"/>
              <a:gd name="T45" fmla="*/ 177 h 678"/>
              <a:gd name="T46" fmla="*/ 194 w 864"/>
              <a:gd name="T47" fmla="*/ 207 h 678"/>
              <a:gd name="T48" fmla="*/ 144 w 864"/>
              <a:gd name="T49" fmla="*/ 240 h 678"/>
              <a:gd name="T50" fmla="*/ 94 w 864"/>
              <a:gd name="T51" fmla="*/ 277 h 678"/>
              <a:gd name="T52" fmla="*/ 47 w 864"/>
              <a:gd name="T53" fmla="*/ 317 h 678"/>
              <a:gd name="T54" fmla="*/ 0 w 864"/>
              <a:gd name="T55" fmla="*/ 357 h 678"/>
              <a:gd name="T56" fmla="*/ 321 w 864"/>
              <a:gd name="T57" fmla="*/ 678 h 67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4" h="678">
                <a:moveTo>
                  <a:pt x="321" y="678"/>
                </a:moveTo>
                <a:lnTo>
                  <a:pt x="321" y="678"/>
                </a:lnTo>
                <a:lnTo>
                  <a:pt x="381" y="631"/>
                </a:lnTo>
                <a:lnTo>
                  <a:pt x="444" y="588"/>
                </a:lnTo>
                <a:lnTo>
                  <a:pt x="511" y="551"/>
                </a:lnTo>
                <a:lnTo>
                  <a:pt x="577" y="521"/>
                </a:lnTo>
                <a:lnTo>
                  <a:pt x="647" y="494"/>
                </a:lnTo>
                <a:lnTo>
                  <a:pt x="718" y="474"/>
                </a:lnTo>
                <a:lnTo>
                  <a:pt x="791" y="461"/>
                </a:lnTo>
                <a:lnTo>
                  <a:pt x="864" y="454"/>
                </a:lnTo>
                <a:lnTo>
                  <a:pt x="864" y="0"/>
                </a:lnTo>
                <a:lnTo>
                  <a:pt x="804" y="3"/>
                </a:lnTo>
                <a:lnTo>
                  <a:pt x="748" y="10"/>
                </a:lnTo>
                <a:lnTo>
                  <a:pt x="691" y="17"/>
                </a:lnTo>
                <a:lnTo>
                  <a:pt x="631" y="30"/>
                </a:lnTo>
                <a:lnTo>
                  <a:pt x="574" y="43"/>
                </a:lnTo>
                <a:lnTo>
                  <a:pt x="517" y="60"/>
                </a:lnTo>
                <a:lnTo>
                  <a:pt x="461" y="77"/>
                </a:lnTo>
                <a:lnTo>
                  <a:pt x="407" y="97"/>
                </a:lnTo>
                <a:lnTo>
                  <a:pt x="351" y="124"/>
                </a:lnTo>
                <a:lnTo>
                  <a:pt x="297" y="147"/>
                </a:lnTo>
                <a:lnTo>
                  <a:pt x="244" y="177"/>
                </a:lnTo>
                <a:lnTo>
                  <a:pt x="194" y="207"/>
                </a:lnTo>
                <a:lnTo>
                  <a:pt x="144" y="240"/>
                </a:lnTo>
                <a:lnTo>
                  <a:pt x="94" y="277"/>
                </a:lnTo>
                <a:lnTo>
                  <a:pt x="47" y="317"/>
                </a:lnTo>
                <a:lnTo>
                  <a:pt x="0" y="357"/>
                </a:lnTo>
                <a:lnTo>
                  <a:pt x="321" y="678"/>
                </a:lnTo>
                <a:close/>
              </a:path>
            </a:pathLst>
          </a:custGeom>
          <a:solidFill>
            <a:srgbClr val="AED30B"/>
          </a:solidFill>
          <a:ln>
            <a:noFill/>
          </a:ln>
          <a:effectLst>
            <a:outerShdw dist="53882" dir="2700000" algn="ctr" rotWithShape="0">
              <a:srgbClr val="000000">
                <a:alpha val="50000"/>
              </a:srgbClr>
            </a:outerShdw>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Arc 362"/>
          <p:cNvSpPr>
            <a:spLocks/>
          </p:cNvSpPr>
          <p:nvPr/>
        </p:nvSpPr>
        <p:spPr bwMode="auto">
          <a:xfrm>
            <a:off x="2539639" y="1131590"/>
            <a:ext cx="3558324" cy="3424483"/>
          </a:xfrm>
          <a:custGeom>
            <a:avLst/>
            <a:gdLst>
              <a:gd name="T0" fmla="*/ 152 w 43200"/>
              <a:gd name="T1" fmla="*/ 0 h 41548"/>
              <a:gd name="T2" fmla="*/ 67 w 43200"/>
              <a:gd name="T3" fmla="*/ 0 h 41548"/>
              <a:gd name="T4" fmla="*/ 110 w 43200"/>
              <a:gd name="T5" fmla="*/ 102 h 41548"/>
              <a:gd name="T6" fmla="*/ 0 60000 65536"/>
              <a:gd name="T7" fmla="*/ 0 60000 65536"/>
              <a:gd name="T8" fmla="*/ 0 60000 65536"/>
              <a:gd name="T9" fmla="*/ 0 w 43200"/>
              <a:gd name="T10" fmla="*/ 0 h 41548"/>
              <a:gd name="T11" fmla="*/ 43200 w 43200"/>
              <a:gd name="T12" fmla="*/ 41548 h 41548"/>
            </a:gdLst>
            <a:ahLst/>
            <a:cxnLst>
              <a:cxn ang="T6">
                <a:pos x="T0" y="T1"/>
              </a:cxn>
              <a:cxn ang="T7">
                <a:pos x="T2" y="T3"/>
              </a:cxn>
              <a:cxn ang="T8">
                <a:pos x="T4" y="T5"/>
              </a:cxn>
            </a:cxnLst>
            <a:rect l="T9" t="T10" r="T11" b="T12"/>
            <a:pathLst>
              <a:path w="43200" h="41548" fill="none" extrusionOk="0">
                <a:moveTo>
                  <a:pt x="29884" y="-1"/>
                </a:moveTo>
                <a:cubicBezTo>
                  <a:pt x="37945" y="3347"/>
                  <a:pt x="43200" y="11218"/>
                  <a:pt x="43200" y="19948"/>
                </a:cubicBezTo>
                <a:cubicBezTo>
                  <a:pt x="43200" y="31877"/>
                  <a:pt x="33529" y="41548"/>
                  <a:pt x="21600" y="41548"/>
                </a:cubicBezTo>
                <a:cubicBezTo>
                  <a:pt x="9670" y="41548"/>
                  <a:pt x="0" y="31877"/>
                  <a:pt x="0" y="19948"/>
                </a:cubicBezTo>
                <a:cubicBezTo>
                  <a:pt x="-1" y="11283"/>
                  <a:pt x="5177" y="3458"/>
                  <a:pt x="13151" y="69"/>
                </a:cubicBezTo>
              </a:path>
              <a:path w="43200" h="41548" stroke="0" extrusionOk="0">
                <a:moveTo>
                  <a:pt x="29884" y="-1"/>
                </a:moveTo>
                <a:cubicBezTo>
                  <a:pt x="37945" y="3347"/>
                  <a:pt x="43200" y="11218"/>
                  <a:pt x="43200" y="19948"/>
                </a:cubicBezTo>
                <a:cubicBezTo>
                  <a:pt x="43200" y="31877"/>
                  <a:pt x="33529" y="41548"/>
                  <a:pt x="21600" y="41548"/>
                </a:cubicBezTo>
                <a:cubicBezTo>
                  <a:pt x="9670" y="41548"/>
                  <a:pt x="0" y="31877"/>
                  <a:pt x="0" y="19948"/>
                </a:cubicBezTo>
                <a:cubicBezTo>
                  <a:pt x="-1" y="11283"/>
                  <a:pt x="5177" y="3458"/>
                  <a:pt x="13151" y="69"/>
                </a:cubicBezTo>
                <a:lnTo>
                  <a:pt x="21600" y="19948"/>
                </a:lnTo>
                <a:lnTo>
                  <a:pt x="29884" y="-1"/>
                </a:lnTo>
                <a:close/>
              </a:path>
            </a:pathLst>
          </a:custGeom>
          <a:noFill/>
          <a:ln w="19050" cap="rnd">
            <a:solidFill>
              <a:srgbClr val="AED30B"/>
            </a:solidFill>
            <a:prstDash val="sysDot"/>
            <a:round/>
            <a:headEnd type="oval" w="med" len="med"/>
            <a:tailEnd type="triangle" w="lg" len="lg"/>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TextBox 34"/>
          <p:cNvSpPr txBox="1"/>
          <p:nvPr/>
        </p:nvSpPr>
        <p:spPr>
          <a:xfrm>
            <a:off x="4559844" y="1392638"/>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36" name="TextBox 35"/>
          <p:cNvSpPr txBox="1"/>
          <p:nvPr/>
        </p:nvSpPr>
        <p:spPr>
          <a:xfrm>
            <a:off x="3526782" y="1399619"/>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37" name="TextBox 36"/>
          <p:cNvSpPr txBox="1"/>
          <p:nvPr/>
        </p:nvSpPr>
        <p:spPr>
          <a:xfrm>
            <a:off x="2842727" y="2083673"/>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38" name="TextBox 37"/>
          <p:cNvSpPr txBox="1"/>
          <p:nvPr/>
        </p:nvSpPr>
        <p:spPr>
          <a:xfrm>
            <a:off x="5243899" y="2139515"/>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39" name="TextBox 38"/>
          <p:cNvSpPr txBox="1"/>
          <p:nvPr/>
        </p:nvSpPr>
        <p:spPr>
          <a:xfrm>
            <a:off x="2807826" y="3046935"/>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40" name="TextBox 39"/>
          <p:cNvSpPr txBox="1"/>
          <p:nvPr/>
        </p:nvSpPr>
        <p:spPr>
          <a:xfrm>
            <a:off x="5257859" y="2998073"/>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41" name="TextBox 40"/>
          <p:cNvSpPr txBox="1"/>
          <p:nvPr/>
        </p:nvSpPr>
        <p:spPr>
          <a:xfrm>
            <a:off x="3547722" y="3817372"/>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42" name="TextBox 41"/>
          <p:cNvSpPr txBox="1"/>
          <p:nvPr/>
        </p:nvSpPr>
        <p:spPr>
          <a:xfrm>
            <a:off x="4476082" y="3793811"/>
            <a:ext cx="595035" cy="338554"/>
          </a:xfrm>
          <a:prstGeom prst="rect">
            <a:avLst/>
          </a:prstGeom>
          <a:noFill/>
        </p:spPr>
        <p:txBody>
          <a:bodyPr wrap="none" rtlCol="0">
            <a:spAutoFit/>
          </a:bodyPr>
          <a:lstStyle/>
          <a:p>
            <a:r>
              <a:rPr lang="zh-CN" altLang="en-US" sz="1600" dirty="0">
                <a:solidFill>
                  <a:schemeClr val="bg1"/>
                </a:solidFill>
                <a:latin typeface="微软雅黑" pitchFamily="34" charset="-122"/>
                <a:ea typeface="微软雅黑" pitchFamily="34" charset="-122"/>
              </a:rPr>
              <a:t>文本</a:t>
            </a:r>
          </a:p>
        </p:txBody>
      </p:sp>
      <p:sp>
        <p:nvSpPr>
          <p:cNvPr id="44" name="TextBox 43"/>
          <p:cNvSpPr txBox="1"/>
          <p:nvPr/>
        </p:nvSpPr>
        <p:spPr>
          <a:xfrm>
            <a:off x="3635896" y="2757275"/>
            <a:ext cx="1415772"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核心内容</a:t>
            </a:r>
            <a:endParaRPr lang="zh-CN" altLang="en-US" sz="2400" b="1" dirty="0">
              <a:solidFill>
                <a:schemeClr val="bg1"/>
              </a:solidFill>
              <a:latin typeface="微软雅黑" pitchFamily="34" charset="-122"/>
              <a:ea typeface="微软雅黑" pitchFamily="34" charset="-122"/>
            </a:endParaRPr>
          </a:p>
        </p:txBody>
      </p:sp>
      <p:sp>
        <p:nvSpPr>
          <p:cNvPr id="45" name="Freeform 375"/>
          <p:cNvSpPr>
            <a:spLocks noEditPoints="1"/>
          </p:cNvSpPr>
          <p:nvPr/>
        </p:nvSpPr>
        <p:spPr bwMode="auto">
          <a:xfrm>
            <a:off x="4078266" y="2193613"/>
            <a:ext cx="534143" cy="512916"/>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0358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arn(inVertical)">
                                      <p:cBhvr>
                                        <p:cTn id="17" dur="500"/>
                                        <p:tgtEl>
                                          <p:spTgt spid="4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300" fill="hold"/>
                                        <p:tgtEl>
                                          <p:spTgt spid="22"/>
                                        </p:tgtEl>
                                        <p:attrNameLst>
                                          <p:attrName>ppt_w</p:attrName>
                                        </p:attrNameLst>
                                      </p:cBhvr>
                                      <p:tavLst>
                                        <p:tav tm="0">
                                          <p:val>
                                            <p:fltVal val="0"/>
                                          </p:val>
                                        </p:tav>
                                        <p:tav tm="100000">
                                          <p:val>
                                            <p:strVal val="#ppt_w"/>
                                          </p:val>
                                        </p:tav>
                                      </p:tavLst>
                                    </p:anim>
                                    <p:anim calcmode="lin" valueType="num">
                                      <p:cBhvr>
                                        <p:cTn id="22" dur="300" fill="hold"/>
                                        <p:tgtEl>
                                          <p:spTgt spid="22"/>
                                        </p:tgtEl>
                                        <p:attrNameLst>
                                          <p:attrName>ppt_h</p:attrName>
                                        </p:attrNameLst>
                                      </p:cBhvr>
                                      <p:tavLst>
                                        <p:tav tm="0">
                                          <p:val>
                                            <p:fltVal val="0"/>
                                          </p:val>
                                        </p:tav>
                                        <p:tav tm="100000">
                                          <p:val>
                                            <p:strVal val="#ppt_h"/>
                                          </p:val>
                                        </p:tav>
                                      </p:tavLst>
                                    </p:anim>
                                    <p:animEffect transition="in" filter="fade">
                                      <p:cBhvr>
                                        <p:cTn id="23" dur="300"/>
                                        <p:tgtEl>
                                          <p:spTgt spid="22"/>
                                        </p:tgtEl>
                                      </p:cBhvr>
                                    </p:animEffect>
                                  </p:childTnLst>
                                </p:cTn>
                              </p:par>
                            </p:childTnLst>
                          </p:cTn>
                        </p:par>
                        <p:par>
                          <p:cTn id="24" fill="hold">
                            <p:stCondLst>
                              <p:cond delay="1800"/>
                            </p:stCondLst>
                            <p:childTnLst>
                              <p:par>
                                <p:cTn id="25" presetID="53" presetClass="entr" presetSubtype="16"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300" fill="hold"/>
                                        <p:tgtEl>
                                          <p:spTgt spid="36"/>
                                        </p:tgtEl>
                                        <p:attrNameLst>
                                          <p:attrName>ppt_w</p:attrName>
                                        </p:attrNameLst>
                                      </p:cBhvr>
                                      <p:tavLst>
                                        <p:tav tm="0">
                                          <p:val>
                                            <p:fltVal val="0"/>
                                          </p:val>
                                        </p:tav>
                                        <p:tav tm="100000">
                                          <p:val>
                                            <p:strVal val="#ppt_w"/>
                                          </p:val>
                                        </p:tav>
                                      </p:tavLst>
                                    </p:anim>
                                    <p:anim calcmode="lin" valueType="num">
                                      <p:cBhvr>
                                        <p:cTn id="28" dur="300" fill="hold"/>
                                        <p:tgtEl>
                                          <p:spTgt spid="36"/>
                                        </p:tgtEl>
                                        <p:attrNameLst>
                                          <p:attrName>ppt_h</p:attrName>
                                        </p:attrNameLst>
                                      </p:cBhvr>
                                      <p:tavLst>
                                        <p:tav tm="0">
                                          <p:val>
                                            <p:fltVal val="0"/>
                                          </p:val>
                                        </p:tav>
                                        <p:tav tm="100000">
                                          <p:val>
                                            <p:strVal val="#ppt_h"/>
                                          </p:val>
                                        </p:tav>
                                      </p:tavLst>
                                    </p:anim>
                                    <p:animEffect transition="in" filter="fade">
                                      <p:cBhvr>
                                        <p:cTn id="29" dur="300"/>
                                        <p:tgtEl>
                                          <p:spTgt spid="36"/>
                                        </p:tgtEl>
                                      </p:cBhvr>
                                    </p:animEffect>
                                  </p:childTnLst>
                                </p:cTn>
                              </p:par>
                            </p:childTnLst>
                          </p:cTn>
                        </p:par>
                        <p:par>
                          <p:cTn id="30" fill="hold">
                            <p:stCondLst>
                              <p:cond delay="21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300" fill="hold"/>
                                        <p:tgtEl>
                                          <p:spTgt spid="15"/>
                                        </p:tgtEl>
                                        <p:attrNameLst>
                                          <p:attrName>ppt_w</p:attrName>
                                        </p:attrNameLst>
                                      </p:cBhvr>
                                      <p:tavLst>
                                        <p:tav tm="0">
                                          <p:val>
                                            <p:fltVal val="0"/>
                                          </p:val>
                                        </p:tav>
                                        <p:tav tm="100000">
                                          <p:val>
                                            <p:strVal val="#ppt_w"/>
                                          </p:val>
                                        </p:tav>
                                      </p:tavLst>
                                    </p:anim>
                                    <p:anim calcmode="lin" valueType="num">
                                      <p:cBhvr>
                                        <p:cTn id="34" dur="300" fill="hold"/>
                                        <p:tgtEl>
                                          <p:spTgt spid="15"/>
                                        </p:tgtEl>
                                        <p:attrNameLst>
                                          <p:attrName>ppt_h</p:attrName>
                                        </p:attrNameLst>
                                      </p:cBhvr>
                                      <p:tavLst>
                                        <p:tav tm="0">
                                          <p:val>
                                            <p:fltVal val="0"/>
                                          </p:val>
                                        </p:tav>
                                        <p:tav tm="100000">
                                          <p:val>
                                            <p:strVal val="#ppt_h"/>
                                          </p:val>
                                        </p:tav>
                                      </p:tavLst>
                                    </p:anim>
                                    <p:animEffect transition="in" filter="fade">
                                      <p:cBhvr>
                                        <p:cTn id="35" dur="300"/>
                                        <p:tgtEl>
                                          <p:spTgt spid="15"/>
                                        </p:tgtEl>
                                      </p:cBhvr>
                                    </p:animEffect>
                                  </p:childTnLst>
                                </p:cTn>
                              </p:par>
                            </p:childTnLst>
                          </p:cTn>
                        </p:par>
                        <p:par>
                          <p:cTn id="36" fill="hold">
                            <p:stCondLst>
                              <p:cond delay="2400"/>
                            </p:stCondLst>
                            <p:childTnLst>
                              <p:par>
                                <p:cTn id="37" presetID="53" presetClass="entr" presetSubtype="16"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300" fill="hold"/>
                                        <p:tgtEl>
                                          <p:spTgt spid="35"/>
                                        </p:tgtEl>
                                        <p:attrNameLst>
                                          <p:attrName>ppt_w</p:attrName>
                                        </p:attrNameLst>
                                      </p:cBhvr>
                                      <p:tavLst>
                                        <p:tav tm="0">
                                          <p:val>
                                            <p:fltVal val="0"/>
                                          </p:val>
                                        </p:tav>
                                        <p:tav tm="100000">
                                          <p:val>
                                            <p:strVal val="#ppt_w"/>
                                          </p:val>
                                        </p:tav>
                                      </p:tavLst>
                                    </p:anim>
                                    <p:anim calcmode="lin" valueType="num">
                                      <p:cBhvr>
                                        <p:cTn id="40" dur="300" fill="hold"/>
                                        <p:tgtEl>
                                          <p:spTgt spid="35"/>
                                        </p:tgtEl>
                                        <p:attrNameLst>
                                          <p:attrName>ppt_h</p:attrName>
                                        </p:attrNameLst>
                                      </p:cBhvr>
                                      <p:tavLst>
                                        <p:tav tm="0">
                                          <p:val>
                                            <p:fltVal val="0"/>
                                          </p:val>
                                        </p:tav>
                                        <p:tav tm="100000">
                                          <p:val>
                                            <p:strVal val="#ppt_h"/>
                                          </p:val>
                                        </p:tav>
                                      </p:tavLst>
                                    </p:anim>
                                    <p:animEffect transition="in" filter="fade">
                                      <p:cBhvr>
                                        <p:cTn id="41" dur="300"/>
                                        <p:tgtEl>
                                          <p:spTgt spid="35"/>
                                        </p:tgtEl>
                                      </p:cBhvr>
                                    </p:animEffect>
                                  </p:childTnLst>
                                </p:cTn>
                              </p:par>
                            </p:childTnLst>
                          </p:cTn>
                        </p:par>
                        <p:par>
                          <p:cTn id="42" fill="hold">
                            <p:stCondLst>
                              <p:cond delay="27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300" fill="hold"/>
                                        <p:tgtEl>
                                          <p:spTgt spid="16"/>
                                        </p:tgtEl>
                                        <p:attrNameLst>
                                          <p:attrName>ppt_w</p:attrName>
                                        </p:attrNameLst>
                                      </p:cBhvr>
                                      <p:tavLst>
                                        <p:tav tm="0">
                                          <p:val>
                                            <p:fltVal val="0"/>
                                          </p:val>
                                        </p:tav>
                                        <p:tav tm="100000">
                                          <p:val>
                                            <p:strVal val="#ppt_w"/>
                                          </p:val>
                                        </p:tav>
                                      </p:tavLst>
                                    </p:anim>
                                    <p:anim calcmode="lin" valueType="num">
                                      <p:cBhvr>
                                        <p:cTn id="46" dur="300" fill="hold"/>
                                        <p:tgtEl>
                                          <p:spTgt spid="16"/>
                                        </p:tgtEl>
                                        <p:attrNameLst>
                                          <p:attrName>ppt_h</p:attrName>
                                        </p:attrNameLst>
                                      </p:cBhvr>
                                      <p:tavLst>
                                        <p:tav tm="0">
                                          <p:val>
                                            <p:fltVal val="0"/>
                                          </p:val>
                                        </p:tav>
                                        <p:tav tm="100000">
                                          <p:val>
                                            <p:strVal val="#ppt_h"/>
                                          </p:val>
                                        </p:tav>
                                      </p:tavLst>
                                    </p:anim>
                                    <p:animEffect transition="in" filter="fade">
                                      <p:cBhvr>
                                        <p:cTn id="47" dur="300"/>
                                        <p:tgtEl>
                                          <p:spTgt spid="16"/>
                                        </p:tgtEl>
                                      </p:cBhvr>
                                    </p:animEffect>
                                  </p:childTnLst>
                                </p:cTn>
                              </p:par>
                            </p:childTnLst>
                          </p:cTn>
                        </p:par>
                        <p:par>
                          <p:cTn id="48" fill="hold">
                            <p:stCondLst>
                              <p:cond delay="3000"/>
                            </p:stCondLst>
                            <p:childTnLst>
                              <p:par>
                                <p:cTn id="49" presetID="53" presetClass="entr" presetSubtype="16"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300" fill="hold"/>
                                        <p:tgtEl>
                                          <p:spTgt spid="38"/>
                                        </p:tgtEl>
                                        <p:attrNameLst>
                                          <p:attrName>ppt_w</p:attrName>
                                        </p:attrNameLst>
                                      </p:cBhvr>
                                      <p:tavLst>
                                        <p:tav tm="0">
                                          <p:val>
                                            <p:fltVal val="0"/>
                                          </p:val>
                                        </p:tav>
                                        <p:tav tm="100000">
                                          <p:val>
                                            <p:strVal val="#ppt_w"/>
                                          </p:val>
                                        </p:tav>
                                      </p:tavLst>
                                    </p:anim>
                                    <p:anim calcmode="lin" valueType="num">
                                      <p:cBhvr>
                                        <p:cTn id="52" dur="300" fill="hold"/>
                                        <p:tgtEl>
                                          <p:spTgt spid="38"/>
                                        </p:tgtEl>
                                        <p:attrNameLst>
                                          <p:attrName>ppt_h</p:attrName>
                                        </p:attrNameLst>
                                      </p:cBhvr>
                                      <p:tavLst>
                                        <p:tav tm="0">
                                          <p:val>
                                            <p:fltVal val="0"/>
                                          </p:val>
                                        </p:tav>
                                        <p:tav tm="100000">
                                          <p:val>
                                            <p:strVal val="#ppt_h"/>
                                          </p:val>
                                        </p:tav>
                                      </p:tavLst>
                                    </p:anim>
                                    <p:animEffect transition="in" filter="fade">
                                      <p:cBhvr>
                                        <p:cTn id="53" dur="300"/>
                                        <p:tgtEl>
                                          <p:spTgt spid="38"/>
                                        </p:tgtEl>
                                      </p:cBhvr>
                                    </p:animEffect>
                                  </p:childTnLst>
                                </p:cTn>
                              </p:par>
                            </p:childTnLst>
                          </p:cTn>
                        </p:par>
                        <p:par>
                          <p:cTn id="54" fill="hold">
                            <p:stCondLst>
                              <p:cond delay="3300"/>
                            </p:stCondLst>
                            <p:childTnLst>
                              <p:par>
                                <p:cTn id="55" presetID="53" presetClass="entr" presetSubtype="16"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300" fill="hold"/>
                                        <p:tgtEl>
                                          <p:spTgt spid="17"/>
                                        </p:tgtEl>
                                        <p:attrNameLst>
                                          <p:attrName>ppt_w</p:attrName>
                                        </p:attrNameLst>
                                      </p:cBhvr>
                                      <p:tavLst>
                                        <p:tav tm="0">
                                          <p:val>
                                            <p:fltVal val="0"/>
                                          </p:val>
                                        </p:tav>
                                        <p:tav tm="100000">
                                          <p:val>
                                            <p:strVal val="#ppt_w"/>
                                          </p:val>
                                        </p:tav>
                                      </p:tavLst>
                                    </p:anim>
                                    <p:anim calcmode="lin" valueType="num">
                                      <p:cBhvr>
                                        <p:cTn id="58" dur="300" fill="hold"/>
                                        <p:tgtEl>
                                          <p:spTgt spid="17"/>
                                        </p:tgtEl>
                                        <p:attrNameLst>
                                          <p:attrName>ppt_h</p:attrName>
                                        </p:attrNameLst>
                                      </p:cBhvr>
                                      <p:tavLst>
                                        <p:tav tm="0">
                                          <p:val>
                                            <p:fltVal val="0"/>
                                          </p:val>
                                        </p:tav>
                                        <p:tav tm="100000">
                                          <p:val>
                                            <p:strVal val="#ppt_h"/>
                                          </p:val>
                                        </p:tav>
                                      </p:tavLst>
                                    </p:anim>
                                    <p:animEffect transition="in" filter="fade">
                                      <p:cBhvr>
                                        <p:cTn id="59" dur="300"/>
                                        <p:tgtEl>
                                          <p:spTgt spid="17"/>
                                        </p:tgtEl>
                                      </p:cBhvr>
                                    </p:animEffect>
                                  </p:childTnLst>
                                </p:cTn>
                              </p:par>
                            </p:childTnLst>
                          </p:cTn>
                        </p:par>
                        <p:par>
                          <p:cTn id="60" fill="hold">
                            <p:stCondLst>
                              <p:cond delay="3600"/>
                            </p:stCondLst>
                            <p:childTnLst>
                              <p:par>
                                <p:cTn id="61" presetID="53" presetClass="entr" presetSubtype="16"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300" fill="hold"/>
                                        <p:tgtEl>
                                          <p:spTgt spid="40"/>
                                        </p:tgtEl>
                                        <p:attrNameLst>
                                          <p:attrName>ppt_w</p:attrName>
                                        </p:attrNameLst>
                                      </p:cBhvr>
                                      <p:tavLst>
                                        <p:tav tm="0">
                                          <p:val>
                                            <p:fltVal val="0"/>
                                          </p:val>
                                        </p:tav>
                                        <p:tav tm="100000">
                                          <p:val>
                                            <p:strVal val="#ppt_w"/>
                                          </p:val>
                                        </p:tav>
                                      </p:tavLst>
                                    </p:anim>
                                    <p:anim calcmode="lin" valueType="num">
                                      <p:cBhvr>
                                        <p:cTn id="64" dur="300" fill="hold"/>
                                        <p:tgtEl>
                                          <p:spTgt spid="40"/>
                                        </p:tgtEl>
                                        <p:attrNameLst>
                                          <p:attrName>ppt_h</p:attrName>
                                        </p:attrNameLst>
                                      </p:cBhvr>
                                      <p:tavLst>
                                        <p:tav tm="0">
                                          <p:val>
                                            <p:fltVal val="0"/>
                                          </p:val>
                                        </p:tav>
                                        <p:tav tm="100000">
                                          <p:val>
                                            <p:strVal val="#ppt_h"/>
                                          </p:val>
                                        </p:tav>
                                      </p:tavLst>
                                    </p:anim>
                                    <p:animEffect transition="in" filter="fade">
                                      <p:cBhvr>
                                        <p:cTn id="65" dur="300"/>
                                        <p:tgtEl>
                                          <p:spTgt spid="40"/>
                                        </p:tgtEl>
                                      </p:cBhvr>
                                    </p:animEffect>
                                  </p:childTnLst>
                                </p:cTn>
                              </p:par>
                            </p:childTnLst>
                          </p:cTn>
                        </p:par>
                        <p:par>
                          <p:cTn id="66" fill="hold">
                            <p:stCondLst>
                              <p:cond delay="3900"/>
                            </p:stCondLst>
                            <p:childTnLst>
                              <p:par>
                                <p:cTn id="67" presetID="53" presetClass="entr" presetSubtype="16"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300" fill="hold"/>
                                        <p:tgtEl>
                                          <p:spTgt spid="18"/>
                                        </p:tgtEl>
                                        <p:attrNameLst>
                                          <p:attrName>ppt_w</p:attrName>
                                        </p:attrNameLst>
                                      </p:cBhvr>
                                      <p:tavLst>
                                        <p:tav tm="0">
                                          <p:val>
                                            <p:fltVal val="0"/>
                                          </p:val>
                                        </p:tav>
                                        <p:tav tm="100000">
                                          <p:val>
                                            <p:strVal val="#ppt_w"/>
                                          </p:val>
                                        </p:tav>
                                      </p:tavLst>
                                    </p:anim>
                                    <p:anim calcmode="lin" valueType="num">
                                      <p:cBhvr>
                                        <p:cTn id="70" dur="300" fill="hold"/>
                                        <p:tgtEl>
                                          <p:spTgt spid="18"/>
                                        </p:tgtEl>
                                        <p:attrNameLst>
                                          <p:attrName>ppt_h</p:attrName>
                                        </p:attrNameLst>
                                      </p:cBhvr>
                                      <p:tavLst>
                                        <p:tav tm="0">
                                          <p:val>
                                            <p:fltVal val="0"/>
                                          </p:val>
                                        </p:tav>
                                        <p:tav tm="100000">
                                          <p:val>
                                            <p:strVal val="#ppt_h"/>
                                          </p:val>
                                        </p:tav>
                                      </p:tavLst>
                                    </p:anim>
                                    <p:animEffect transition="in" filter="fade">
                                      <p:cBhvr>
                                        <p:cTn id="71" dur="300"/>
                                        <p:tgtEl>
                                          <p:spTgt spid="18"/>
                                        </p:tgtEl>
                                      </p:cBhvr>
                                    </p:animEffect>
                                  </p:childTnLst>
                                </p:cTn>
                              </p:par>
                            </p:childTnLst>
                          </p:cTn>
                        </p:par>
                        <p:par>
                          <p:cTn id="72" fill="hold">
                            <p:stCondLst>
                              <p:cond delay="4200"/>
                            </p:stCondLst>
                            <p:childTnLst>
                              <p:par>
                                <p:cTn id="73" presetID="53" presetClass="entr" presetSubtype="16"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300" fill="hold"/>
                                        <p:tgtEl>
                                          <p:spTgt spid="42"/>
                                        </p:tgtEl>
                                        <p:attrNameLst>
                                          <p:attrName>ppt_w</p:attrName>
                                        </p:attrNameLst>
                                      </p:cBhvr>
                                      <p:tavLst>
                                        <p:tav tm="0">
                                          <p:val>
                                            <p:fltVal val="0"/>
                                          </p:val>
                                        </p:tav>
                                        <p:tav tm="100000">
                                          <p:val>
                                            <p:strVal val="#ppt_w"/>
                                          </p:val>
                                        </p:tav>
                                      </p:tavLst>
                                    </p:anim>
                                    <p:anim calcmode="lin" valueType="num">
                                      <p:cBhvr>
                                        <p:cTn id="76" dur="300" fill="hold"/>
                                        <p:tgtEl>
                                          <p:spTgt spid="42"/>
                                        </p:tgtEl>
                                        <p:attrNameLst>
                                          <p:attrName>ppt_h</p:attrName>
                                        </p:attrNameLst>
                                      </p:cBhvr>
                                      <p:tavLst>
                                        <p:tav tm="0">
                                          <p:val>
                                            <p:fltVal val="0"/>
                                          </p:val>
                                        </p:tav>
                                        <p:tav tm="100000">
                                          <p:val>
                                            <p:strVal val="#ppt_h"/>
                                          </p:val>
                                        </p:tav>
                                      </p:tavLst>
                                    </p:anim>
                                    <p:animEffect transition="in" filter="fade">
                                      <p:cBhvr>
                                        <p:cTn id="77" dur="300"/>
                                        <p:tgtEl>
                                          <p:spTgt spid="42"/>
                                        </p:tgtEl>
                                      </p:cBhvr>
                                    </p:animEffect>
                                  </p:childTnLst>
                                </p:cTn>
                              </p:par>
                            </p:childTnLst>
                          </p:cTn>
                        </p:par>
                        <p:par>
                          <p:cTn id="78" fill="hold">
                            <p:stCondLst>
                              <p:cond delay="4500"/>
                            </p:stCondLst>
                            <p:childTnLst>
                              <p:par>
                                <p:cTn id="79" presetID="53" presetClass="entr" presetSubtype="16" fill="hold" grpId="0" nodeType="after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p:cTn id="81" dur="300" fill="hold"/>
                                        <p:tgtEl>
                                          <p:spTgt spid="19"/>
                                        </p:tgtEl>
                                        <p:attrNameLst>
                                          <p:attrName>ppt_w</p:attrName>
                                        </p:attrNameLst>
                                      </p:cBhvr>
                                      <p:tavLst>
                                        <p:tav tm="0">
                                          <p:val>
                                            <p:fltVal val="0"/>
                                          </p:val>
                                        </p:tav>
                                        <p:tav tm="100000">
                                          <p:val>
                                            <p:strVal val="#ppt_w"/>
                                          </p:val>
                                        </p:tav>
                                      </p:tavLst>
                                    </p:anim>
                                    <p:anim calcmode="lin" valueType="num">
                                      <p:cBhvr>
                                        <p:cTn id="82" dur="300" fill="hold"/>
                                        <p:tgtEl>
                                          <p:spTgt spid="19"/>
                                        </p:tgtEl>
                                        <p:attrNameLst>
                                          <p:attrName>ppt_h</p:attrName>
                                        </p:attrNameLst>
                                      </p:cBhvr>
                                      <p:tavLst>
                                        <p:tav tm="0">
                                          <p:val>
                                            <p:fltVal val="0"/>
                                          </p:val>
                                        </p:tav>
                                        <p:tav tm="100000">
                                          <p:val>
                                            <p:strVal val="#ppt_h"/>
                                          </p:val>
                                        </p:tav>
                                      </p:tavLst>
                                    </p:anim>
                                    <p:animEffect transition="in" filter="fade">
                                      <p:cBhvr>
                                        <p:cTn id="83" dur="300"/>
                                        <p:tgtEl>
                                          <p:spTgt spid="19"/>
                                        </p:tgtEl>
                                      </p:cBhvr>
                                    </p:animEffect>
                                  </p:childTnLst>
                                </p:cTn>
                              </p:par>
                            </p:childTnLst>
                          </p:cTn>
                        </p:par>
                        <p:par>
                          <p:cTn id="84" fill="hold">
                            <p:stCondLst>
                              <p:cond delay="4800"/>
                            </p:stCondLst>
                            <p:childTnLst>
                              <p:par>
                                <p:cTn id="85" presetID="53" presetClass="entr" presetSubtype="16" fill="hold" grpId="0" nodeType="after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p:cTn id="87" dur="300" fill="hold"/>
                                        <p:tgtEl>
                                          <p:spTgt spid="41"/>
                                        </p:tgtEl>
                                        <p:attrNameLst>
                                          <p:attrName>ppt_w</p:attrName>
                                        </p:attrNameLst>
                                      </p:cBhvr>
                                      <p:tavLst>
                                        <p:tav tm="0">
                                          <p:val>
                                            <p:fltVal val="0"/>
                                          </p:val>
                                        </p:tav>
                                        <p:tav tm="100000">
                                          <p:val>
                                            <p:strVal val="#ppt_w"/>
                                          </p:val>
                                        </p:tav>
                                      </p:tavLst>
                                    </p:anim>
                                    <p:anim calcmode="lin" valueType="num">
                                      <p:cBhvr>
                                        <p:cTn id="88" dur="300" fill="hold"/>
                                        <p:tgtEl>
                                          <p:spTgt spid="41"/>
                                        </p:tgtEl>
                                        <p:attrNameLst>
                                          <p:attrName>ppt_h</p:attrName>
                                        </p:attrNameLst>
                                      </p:cBhvr>
                                      <p:tavLst>
                                        <p:tav tm="0">
                                          <p:val>
                                            <p:fltVal val="0"/>
                                          </p:val>
                                        </p:tav>
                                        <p:tav tm="100000">
                                          <p:val>
                                            <p:strVal val="#ppt_h"/>
                                          </p:val>
                                        </p:tav>
                                      </p:tavLst>
                                    </p:anim>
                                    <p:animEffect transition="in" filter="fade">
                                      <p:cBhvr>
                                        <p:cTn id="89" dur="300"/>
                                        <p:tgtEl>
                                          <p:spTgt spid="41"/>
                                        </p:tgtEl>
                                      </p:cBhvr>
                                    </p:animEffect>
                                  </p:childTnLst>
                                </p:cTn>
                              </p:par>
                            </p:childTnLst>
                          </p:cTn>
                        </p:par>
                        <p:par>
                          <p:cTn id="90" fill="hold">
                            <p:stCondLst>
                              <p:cond delay="5100"/>
                            </p:stCondLst>
                            <p:childTnLst>
                              <p:par>
                                <p:cTn id="91" presetID="53" presetClass="entr" presetSubtype="1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p:cTn id="93" dur="300" fill="hold"/>
                                        <p:tgtEl>
                                          <p:spTgt spid="20"/>
                                        </p:tgtEl>
                                        <p:attrNameLst>
                                          <p:attrName>ppt_w</p:attrName>
                                        </p:attrNameLst>
                                      </p:cBhvr>
                                      <p:tavLst>
                                        <p:tav tm="0">
                                          <p:val>
                                            <p:fltVal val="0"/>
                                          </p:val>
                                        </p:tav>
                                        <p:tav tm="100000">
                                          <p:val>
                                            <p:strVal val="#ppt_w"/>
                                          </p:val>
                                        </p:tav>
                                      </p:tavLst>
                                    </p:anim>
                                    <p:anim calcmode="lin" valueType="num">
                                      <p:cBhvr>
                                        <p:cTn id="94" dur="300" fill="hold"/>
                                        <p:tgtEl>
                                          <p:spTgt spid="20"/>
                                        </p:tgtEl>
                                        <p:attrNameLst>
                                          <p:attrName>ppt_h</p:attrName>
                                        </p:attrNameLst>
                                      </p:cBhvr>
                                      <p:tavLst>
                                        <p:tav tm="0">
                                          <p:val>
                                            <p:fltVal val="0"/>
                                          </p:val>
                                        </p:tav>
                                        <p:tav tm="100000">
                                          <p:val>
                                            <p:strVal val="#ppt_h"/>
                                          </p:val>
                                        </p:tav>
                                      </p:tavLst>
                                    </p:anim>
                                    <p:animEffect transition="in" filter="fade">
                                      <p:cBhvr>
                                        <p:cTn id="95" dur="300"/>
                                        <p:tgtEl>
                                          <p:spTgt spid="20"/>
                                        </p:tgtEl>
                                      </p:cBhvr>
                                    </p:animEffect>
                                  </p:childTnLst>
                                </p:cTn>
                              </p:par>
                            </p:childTnLst>
                          </p:cTn>
                        </p:par>
                        <p:par>
                          <p:cTn id="96" fill="hold">
                            <p:stCondLst>
                              <p:cond delay="5400"/>
                            </p:stCondLst>
                            <p:childTnLst>
                              <p:par>
                                <p:cTn id="97" presetID="53" presetClass="entr" presetSubtype="16"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p:cTn id="99" dur="300" fill="hold"/>
                                        <p:tgtEl>
                                          <p:spTgt spid="39"/>
                                        </p:tgtEl>
                                        <p:attrNameLst>
                                          <p:attrName>ppt_w</p:attrName>
                                        </p:attrNameLst>
                                      </p:cBhvr>
                                      <p:tavLst>
                                        <p:tav tm="0">
                                          <p:val>
                                            <p:fltVal val="0"/>
                                          </p:val>
                                        </p:tav>
                                        <p:tav tm="100000">
                                          <p:val>
                                            <p:strVal val="#ppt_w"/>
                                          </p:val>
                                        </p:tav>
                                      </p:tavLst>
                                    </p:anim>
                                    <p:anim calcmode="lin" valueType="num">
                                      <p:cBhvr>
                                        <p:cTn id="100" dur="300" fill="hold"/>
                                        <p:tgtEl>
                                          <p:spTgt spid="39"/>
                                        </p:tgtEl>
                                        <p:attrNameLst>
                                          <p:attrName>ppt_h</p:attrName>
                                        </p:attrNameLst>
                                      </p:cBhvr>
                                      <p:tavLst>
                                        <p:tav tm="0">
                                          <p:val>
                                            <p:fltVal val="0"/>
                                          </p:val>
                                        </p:tav>
                                        <p:tav tm="100000">
                                          <p:val>
                                            <p:strVal val="#ppt_h"/>
                                          </p:val>
                                        </p:tav>
                                      </p:tavLst>
                                    </p:anim>
                                    <p:animEffect transition="in" filter="fade">
                                      <p:cBhvr>
                                        <p:cTn id="101" dur="300"/>
                                        <p:tgtEl>
                                          <p:spTgt spid="39"/>
                                        </p:tgtEl>
                                      </p:cBhvr>
                                    </p:animEffect>
                                  </p:childTnLst>
                                </p:cTn>
                              </p:par>
                            </p:childTnLst>
                          </p:cTn>
                        </p:par>
                        <p:par>
                          <p:cTn id="102" fill="hold">
                            <p:stCondLst>
                              <p:cond delay="5700"/>
                            </p:stCondLst>
                            <p:childTnLst>
                              <p:par>
                                <p:cTn id="103" presetID="53" presetClass="entr" presetSubtype="16" fill="hold" grpId="0" nodeType="after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p:cTn id="105" dur="300" fill="hold"/>
                                        <p:tgtEl>
                                          <p:spTgt spid="21"/>
                                        </p:tgtEl>
                                        <p:attrNameLst>
                                          <p:attrName>ppt_w</p:attrName>
                                        </p:attrNameLst>
                                      </p:cBhvr>
                                      <p:tavLst>
                                        <p:tav tm="0">
                                          <p:val>
                                            <p:fltVal val="0"/>
                                          </p:val>
                                        </p:tav>
                                        <p:tav tm="100000">
                                          <p:val>
                                            <p:strVal val="#ppt_w"/>
                                          </p:val>
                                        </p:tav>
                                      </p:tavLst>
                                    </p:anim>
                                    <p:anim calcmode="lin" valueType="num">
                                      <p:cBhvr>
                                        <p:cTn id="106" dur="300" fill="hold"/>
                                        <p:tgtEl>
                                          <p:spTgt spid="21"/>
                                        </p:tgtEl>
                                        <p:attrNameLst>
                                          <p:attrName>ppt_h</p:attrName>
                                        </p:attrNameLst>
                                      </p:cBhvr>
                                      <p:tavLst>
                                        <p:tav tm="0">
                                          <p:val>
                                            <p:fltVal val="0"/>
                                          </p:val>
                                        </p:tav>
                                        <p:tav tm="100000">
                                          <p:val>
                                            <p:strVal val="#ppt_h"/>
                                          </p:val>
                                        </p:tav>
                                      </p:tavLst>
                                    </p:anim>
                                    <p:animEffect transition="in" filter="fade">
                                      <p:cBhvr>
                                        <p:cTn id="107" dur="300"/>
                                        <p:tgtEl>
                                          <p:spTgt spid="21"/>
                                        </p:tgtEl>
                                      </p:cBhvr>
                                    </p:animEffect>
                                  </p:childTnLst>
                                </p:cTn>
                              </p:par>
                            </p:childTnLst>
                          </p:cTn>
                        </p:par>
                        <p:par>
                          <p:cTn id="108" fill="hold">
                            <p:stCondLst>
                              <p:cond delay="6000"/>
                            </p:stCondLst>
                            <p:childTnLst>
                              <p:par>
                                <p:cTn id="109" presetID="53" presetClass="entr" presetSubtype="16" fill="hold" grpId="0" nodeType="after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p:cTn id="111" dur="300" fill="hold"/>
                                        <p:tgtEl>
                                          <p:spTgt spid="37"/>
                                        </p:tgtEl>
                                        <p:attrNameLst>
                                          <p:attrName>ppt_w</p:attrName>
                                        </p:attrNameLst>
                                      </p:cBhvr>
                                      <p:tavLst>
                                        <p:tav tm="0">
                                          <p:val>
                                            <p:fltVal val="0"/>
                                          </p:val>
                                        </p:tav>
                                        <p:tav tm="100000">
                                          <p:val>
                                            <p:strVal val="#ppt_w"/>
                                          </p:val>
                                        </p:tav>
                                      </p:tavLst>
                                    </p:anim>
                                    <p:anim calcmode="lin" valueType="num">
                                      <p:cBhvr>
                                        <p:cTn id="112" dur="300" fill="hold"/>
                                        <p:tgtEl>
                                          <p:spTgt spid="37"/>
                                        </p:tgtEl>
                                        <p:attrNameLst>
                                          <p:attrName>ppt_h</p:attrName>
                                        </p:attrNameLst>
                                      </p:cBhvr>
                                      <p:tavLst>
                                        <p:tav tm="0">
                                          <p:val>
                                            <p:fltVal val="0"/>
                                          </p:val>
                                        </p:tav>
                                        <p:tav tm="100000">
                                          <p:val>
                                            <p:strVal val="#ppt_h"/>
                                          </p:val>
                                        </p:tav>
                                      </p:tavLst>
                                    </p:anim>
                                    <p:animEffect transition="in" filter="fade">
                                      <p:cBhvr>
                                        <p:cTn id="113" dur="300"/>
                                        <p:tgtEl>
                                          <p:spTgt spid="37"/>
                                        </p:tgtEl>
                                      </p:cBhvr>
                                    </p:animEffect>
                                  </p:childTnLst>
                                </p:cTn>
                              </p:par>
                            </p:childTnLst>
                          </p:cTn>
                        </p:par>
                        <p:par>
                          <p:cTn id="114" fill="hold">
                            <p:stCondLst>
                              <p:cond delay="6300"/>
                            </p:stCondLst>
                            <p:childTnLst>
                              <p:par>
                                <p:cTn id="115" presetID="1" presetClass="entr" presetSubtype="0" fill="hold" grpId="0" nodeType="afterEffect">
                                  <p:stCondLst>
                                    <p:cond delay="0"/>
                                  </p:stCondLst>
                                  <p:childTnLst>
                                    <p:set>
                                      <p:cBhvr>
                                        <p:cTn id="116" dur="1" fill="hold">
                                          <p:stCondLst>
                                            <p:cond delay="0"/>
                                          </p:stCondLst>
                                        </p:cTn>
                                        <p:tgtEl>
                                          <p:spTgt spid="10"/>
                                        </p:tgtEl>
                                        <p:attrNameLst>
                                          <p:attrName>style.visibility</p:attrName>
                                        </p:attrNameLst>
                                      </p:cBhvr>
                                      <p:to>
                                        <p:strVal val="visible"/>
                                      </p:to>
                                    </p:set>
                                  </p:childTnLst>
                                </p:cTn>
                              </p:par>
                            </p:childTnLst>
                          </p:cTn>
                        </p:par>
                        <p:par>
                          <p:cTn id="117" fill="hold">
                            <p:stCondLst>
                              <p:cond delay="6300"/>
                            </p:stCondLst>
                            <p:childTnLst>
                              <p:par>
                                <p:cTn id="118" presetID="1" presetClass="entr" presetSubtype="0" fill="hold" grpId="0" nodeType="afterEffect">
                                  <p:stCondLst>
                                    <p:cond delay="0"/>
                                  </p:stCondLst>
                                  <p:childTnLst>
                                    <p:set>
                                      <p:cBhvr>
                                        <p:cTn id="119" dur="1" fill="hold">
                                          <p:stCondLst>
                                            <p:cond delay="0"/>
                                          </p:stCondLst>
                                        </p:cTn>
                                        <p:tgtEl>
                                          <p:spTgt spid="9"/>
                                        </p:tgtEl>
                                        <p:attrNameLst>
                                          <p:attrName>style.visibility</p:attrName>
                                        </p:attrNameLst>
                                      </p:cBhvr>
                                      <p:to>
                                        <p:strVal val="visible"/>
                                      </p:to>
                                    </p:set>
                                  </p:childTnLst>
                                </p:cTn>
                              </p:par>
                            </p:childTnLst>
                          </p:cTn>
                        </p:par>
                        <p:par>
                          <p:cTn id="120" fill="hold">
                            <p:stCondLst>
                              <p:cond delay="6300"/>
                            </p:stCondLst>
                            <p:childTnLst>
                              <p:par>
                                <p:cTn id="121" presetID="1" presetClass="entr" presetSubtype="0"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childTnLst>
                                </p:cTn>
                              </p:par>
                            </p:childTnLst>
                          </p:cTn>
                        </p:par>
                        <p:par>
                          <p:cTn id="123" fill="hold">
                            <p:stCondLst>
                              <p:cond delay="6300"/>
                            </p:stCondLst>
                            <p:childTnLst>
                              <p:par>
                                <p:cTn id="124" presetID="1" presetClass="entr" presetSubtype="0" fill="hold" grpId="0" nodeType="afterEffect">
                                  <p:stCondLst>
                                    <p:cond delay="0"/>
                                  </p:stCondLst>
                                  <p:childTnLst>
                                    <p:set>
                                      <p:cBhvr>
                                        <p:cTn id="125" dur="1" fill="hold">
                                          <p:stCondLst>
                                            <p:cond delay="0"/>
                                          </p:stCondLst>
                                        </p:cTn>
                                        <p:tgtEl>
                                          <p:spTgt spid="11"/>
                                        </p:tgtEl>
                                        <p:attrNameLst>
                                          <p:attrName>style.visibility</p:attrName>
                                        </p:attrNameLst>
                                      </p:cBhvr>
                                      <p:to>
                                        <p:strVal val="visible"/>
                                      </p:to>
                                    </p:set>
                                  </p:childTnLst>
                                </p:cTn>
                              </p:par>
                            </p:childTnLst>
                          </p:cTn>
                        </p:par>
                        <p:par>
                          <p:cTn id="126" fill="hold">
                            <p:stCondLst>
                              <p:cond delay="6300"/>
                            </p:stCondLst>
                            <p:childTnLst>
                              <p:par>
                                <p:cTn id="127" presetID="22" presetClass="entr" presetSubtype="4" fill="hold" grpId="0" nodeType="after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wipe(down)">
                                      <p:cBhvr>
                                        <p:cTn id="129" dur="500"/>
                                        <p:tgtEl>
                                          <p:spTgt spid="23"/>
                                        </p:tgtEl>
                                      </p:cBhvr>
                                    </p:animEffect>
                                  </p:childTnLst>
                                </p:cTn>
                              </p:par>
                            </p:childTnLst>
                          </p:cTn>
                        </p:par>
                        <p:par>
                          <p:cTn id="130" fill="hold">
                            <p:stCondLst>
                              <p:cond delay="6800"/>
                            </p:stCondLst>
                            <p:childTnLst>
                              <p:par>
                                <p:cTn id="131" presetID="22" presetClass="entr" presetSubtype="4" fill="hold" nodeType="afterEffect">
                                  <p:stCondLst>
                                    <p:cond delay="0"/>
                                  </p:stCondLst>
                                  <p:childTnLst>
                                    <p:set>
                                      <p:cBhvr>
                                        <p:cTn id="132" dur="1" fill="hold">
                                          <p:stCondLst>
                                            <p:cond delay="0"/>
                                          </p:stCondLst>
                                        </p:cTn>
                                        <p:tgtEl>
                                          <p:spTgt spid="5"/>
                                        </p:tgtEl>
                                        <p:attrNameLst>
                                          <p:attrName>style.visibility</p:attrName>
                                        </p:attrNameLst>
                                      </p:cBhvr>
                                      <p:to>
                                        <p:strVal val="visible"/>
                                      </p:to>
                                    </p:set>
                                    <p:animEffect transition="in" filter="wipe(down)">
                                      <p:cBhvr>
                                        <p:cTn id="133" dur="500"/>
                                        <p:tgtEl>
                                          <p:spTgt spid="5"/>
                                        </p:tgtEl>
                                      </p:cBhvr>
                                    </p:animEffect>
                                  </p:childTnLst>
                                </p:cTn>
                              </p:par>
                            </p:childTnLst>
                          </p:cTn>
                        </p:par>
                        <p:par>
                          <p:cTn id="134" fill="hold">
                            <p:stCondLst>
                              <p:cond delay="7300"/>
                            </p:stCondLst>
                            <p:childTnLst>
                              <p:par>
                                <p:cTn id="135" presetID="22" presetClass="entr" presetSubtype="4" fill="hold" nodeType="afterEffect">
                                  <p:stCondLst>
                                    <p:cond delay="0"/>
                                  </p:stCondLst>
                                  <p:childTnLst>
                                    <p:set>
                                      <p:cBhvr>
                                        <p:cTn id="136" dur="1" fill="hold">
                                          <p:stCondLst>
                                            <p:cond delay="0"/>
                                          </p:stCondLst>
                                        </p:cTn>
                                        <p:tgtEl>
                                          <p:spTgt spid="2"/>
                                        </p:tgtEl>
                                        <p:attrNameLst>
                                          <p:attrName>style.visibility</p:attrName>
                                        </p:attrNameLst>
                                      </p:cBhvr>
                                      <p:to>
                                        <p:strVal val="visible"/>
                                      </p:to>
                                    </p:set>
                                    <p:animEffect transition="in" filter="wipe(down)">
                                      <p:cBhvr>
                                        <p:cTn id="1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animBg="1"/>
      <p:bldP spid="18" grpId="0" animBg="1"/>
      <p:bldP spid="19" grpId="0" animBg="1"/>
      <p:bldP spid="20" grpId="0" animBg="1"/>
      <p:bldP spid="21" grpId="0" animBg="1"/>
      <p:bldP spid="22" grpId="0" animBg="1"/>
      <p:bldP spid="23" grpId="0" animBg="1"/>
      <p:bldP spid="35" grpId="0"/>
      <p:bldP spid="36" grpId="0"/>
      <p:bldP spid="37" grpId="0"/>
      <p:bldP spid="38" grpId="0"/>
      <p:bldP spid="39" grpId="0"/>
      <p:bldP spid="40" grpId="0"/>
      <p:bldP spid="41" grpId="0"/>
      <p:bldP spid="42" grpId="0"/>
      <p:bldP spid="44" grpId="0"/>
      <p:bldP spid="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3" name="组合 1472"/>
          <p:cNvGrpSpPr/>
          <p:nvPr/>
        </p:nvGrpSpPr>
        <p:grpSpPr>
          <a:xfrm>
            <a:off x="4691028" y="2042602"/>
            <a:ext cx="892175" cy="1057275"/>
            <a:chOff x="4878388" y="2132013"/>
            <a:chExt cx="892175" cy="1057275"/>
          </a:xfrm>
        </p:grpSpPr>
        <p:sp>
          <p:nvSpPr>
            <p:cNvPr id="1180" name="Freeform 431"/>
            <p:cNvSpPr>
              <a:spLocks/>
            </p:cNvSpPr>
            <p:nvPr/>
          </p:nvSpPr>
          <p:spPr bwMode="auto">
            <a:xfrm>
              <a:off x="4878388" y="2176463"/>
              <a:ext cx="892175" cy="1012825"/>
            </a:xfrm>
            <a:custGeom>
              <a:avLst/>
              <a:gdLst>
                <a:gd name="T0" fmla="*/ 0 w 562"/>
                <a:gd name="T1" fmla="*/ 638 h 638"/>
                <a:gd name="T2" fmla="*/ 0 w 562"/>
                <a:gd name="T3" fmla="*/ 120 h 638"/>
                <a:gd name="T4" fmla="*/ 0 w 562"/>
                <a:gd name="T5" fmla="*/ 120 h 638"/>
                <a:gd name="T6" fmla="*/ 1 w 562"/>
                <a:gd name="T7" fmla="*/ 108 h 638"/>
                <a:gd name="T8" fmla="*/ 3 w 562"/>
                <a:gd name="T9" fmla="*/ 97 h 638"/>
                <a:gd name="T10" fmla="*/ 6 w 562"/>
                <a:gd name="T11" fmla="*/ 85 h 638"/>
                <a:gd name="T12" fmla="*/ 10 w 562"/>
                <a:gd name="T13" fmla="*/ 74 h 638"/>
                <a:gd name="T14" fmla="*/ 15 w 562"/>
                <a:gd name="T15" fmla="*/ 63 h 638"/>
                <a:gd name="T16" fmla="*/ 21 w 562"/>
                <a:gd name="T17" fmla="*/ 53 h 638"/>
                <a:gd name="T18" fmla="*/ 27 w 562"/>
                <a:gd name="T19" fmla="*/ 44 h 638"/>
                <a:gd name="T20" fmla="*/ 36 w 562"/>
                <a:gd name="T21" fmla="*/ 35 h 638"/>
                <a:gd name="T22" fmla="*/ 44 w 562"/>
                <a:gd name="T23" fmla="*/ 27 h 638"/>
                <a:gd name="T24" fmla="*/ 53 w 562"/>
                <a:gd name="T25" fmla="*/ 20 h 638"/>
                <a:gd name="T26" fmla="*/ 64 w 562"/>
                <a:gd name="T27" fmla="*/ 15 h 638"/>
                <a:gd name="T28" fmla="*/ 74 w 562"/>
                <a:gd name="T29" fmla="*/ 9 h 638"/>
                <a:gd name="T30" fmla="*/ 85 w 562"/>
                <a:gd name="T31" fmla="*/ 5 h 638"/>
                <a:gd name="T32" fmla="*/ 97 w 562"/>
                <a:gd name="T33" fmla="*/ 3 h 638"/>
                <a:gd name="T34" fmla="*/ 109 w 562"/>
                <a:gd name="T35" fmla="*/ 1 h 638"/>
                <a:gd name="T36" fmla="*/ 122 w 562"/>
                <a:gd name="T37" fmla="*/ 0 h 638"/>
                <a:gd name="T38" fmla="*/ 562 w 562"/>
                <a:gd name="T3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2" h="638">
                  <a:moveTo>
                    <a:pt x="0" y="638"/>
                  </a:moveTo>
                  <a:lnTo>
                    <a:pt x="0" y="120"/>
                  </a:lnTo>
                  <a:lnTo>
                    <a:pt x="0" y="120"/>
                  </a:lnTo>
                  <a:lnTo>
                    <a:pt x="1" y="108"/>
                  </a:lnTo>
                  <a:lnTo>
                    <a:pt x="3" y="97"/>
                  </a:lnTo>
                  <a:lnTo>
                    <a:pt x="6" y="85"/>
                  </a:lnTo>
                  <a:lnTo>
                    <a:pt x="10" y="74"/>
                  </a:lnTo>
                  <a:lnTo>
                    <a:pt x="15" y="63"/>
                  </a:lnTo>
                  <a:lnTo>
                    <a:pt x="21" y="53"/>
                  </a:lnTo>
                  <a:lnTo>
                    <a:pt x="27" y="44"/>
                  </a:lnTo>
                  <a:lnTo>
                    <a:pt x="36" y="35"/>
                  </a:lnTo>
                  <a:lnTo>
                    <a:pt x="44" y="27"/>
                  </a:lnTo>
                  <a:lnTo>
                    <a:pt x="53" y="20"/>
                  </a:lnTo>
                  <a:lnTo>
                    <a:pt x="64" y="15"/>
                  </a:lnTo>
                  <a:lnTo>
                    <a:pt x="74" y="9"/>
                  </a:lnTo>
                  <a:lnTo>
                    <a:pt x="85" y="5"/>
                  </a:lnTo>
                  <a:lnTo>
                    <a:pt x="97" y="3"/>
                  </a:lnTo>
                  <a:lnTo>
                    <a:pt x="109" y="1"/>
                  </a:lnTo>
                  <a:lnTo>
                    <a:pt x="122" y="0"/>
                  </a:lnTo>
                  <a:lnTo>
                    <a:pt x="562" y="0"/>
                  </a:lnTo>
                </a:path>
              </a:pathLst>
            </a:custGeom>
            <a:noFill/>
            <a:ln w="11">
              <a:solidFill>
                <a:srgbClr val="BCBEC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208" name="Freeform 441"/>
            <p:cNvSpPr>
              <a:spLocks/>
            </p:cNvSpPr>
            <p:nvPr/>
          </p:nvSpPr>
          <p:spPr bwMode="auto">
            <a:xfrm>
              <a:off x="5162550" y="2132013"/>
              <a:ext cx="92075" cy="92075"/>
            </a:xfrm>
            <a:custGeom>
              <a:avLst/>
              <a:gdLst>
                <a:gd name="T0" fmla="*/ 58 w 58"/>
                <a:gd name="T1" fmla="*/ 29 h 58"/>
                <a:gd name="T2" fmla="*/ 58 w 58"/>
                <a:gd name="T3" fmla="*/ 29 h 58"/>
                <a:gd name="T4" fmla="*/ 56 w 58"/>
                <a:gd name="T5" fmla="*/ 35 h 58"/>
                <a:gd name="T6" fmla="*/ 55 w 58"/>
                <a:gd name="T7" fmla="*/ 40 h 58"/>
                <a:gd name="T8" fmla="*/ 52 w 58"/>
                <a:gd name="T9" fmla="*/ 46 h 58"/>
                <a:gd name="T10" fmla="*/ 49 w 58"/>
                <a:gd name="T11" fmla="*/ 50 h 58"/>
                <a:gd name="T12" fmla="*/ 44 w 58"/>
                <a:gd name="T13" fmla="*/ 54 h 58"/>
                <a:gd name="T14" fmla="*/ 40 w 58"/>
                <a:gd name="T15" fmla="*/ 55 h 58"/>
                <a:gd name="T16" fmla="*/ 34 w 58"/>
                <a:gd name="T17" fmla="*/ 58 h 58"/>
                <a:gd name="T18" fmla="*/ 29 w 58"/>
                <a:gd name="T19" fmla="*/ 58 h 58"/>
                <a:gd name="T20" fmla="*/ 29 w 58"/>
                <a:gd name="T21" fmla="*/ 58 h 58"/>
                <a:gd name="T22" fmla="*/ 23 w 58"/>
                <a:gd name="T23" fmla="*/ 58 h 58"/>
                <a:gd name="T24" fmla="*/ 18 w 58"/>
                <a:gd name="T25" fmla="*/ 55 h 58"/>
                <a:gd name="T26" fmla="*/ 12 w 58"/>
                <a:gd name="T27" fmla="*/ 54 h 58"/>
                <a:gd name="T28" fmla="*/ 8 w 58"/>
                <a:gd name="T29" fmla="*/ 50 h 58"/>
                <a:gd name="T30" fmla="*/ 4 w 58"/>
                <a:gd name="T31" fmla="*/ 46 h 58"/>
                <a:gd name="T32" fmla="*/ 3 w 58"/>
                <a:gd name="T33" fmla="*/ 40 h 58"/>
                <a:gd name="T34" fmla="*/ 0 w 58"/>
                <a:gd name="T35" fmla="*/ 35 h 58"/>
                <a:gd name="T36" fmla="*/ 0 w 58"/>
                <a:gd name="T37" fmla="*/ 29 h 58"/>
                <a:gd name="T38" fmla="*/ 0 w 58"/>
                <a:gd name="T39" fmla="*/ 29 h 58"/>
                <a:gd name="T40" fmla="*/ 0 w 58"/>
                <a:gd name="T41" fmla="*/ 24 h 58"/>
                <a:gd name="T42" fmla="*/ 3 w 58"/>
                <a:gd name="T43" fmla="*/ 18 h 58"/>
                <a:gd name="T44" fmla="*/ 4 w 58"/>
                <a:gd name="T45" fmla="*/ 14 h 58"/>
                <a:gd name="T46" fmla="*/ 8 w 58"/>
                <a:gd name="T47" fmla="*/ 9 h 58"/>
                <a:gd name="T48" fmla="*/ 12 w 58"/>
                <a:gd name="T49" fmla="*/ 6 h 58"/>
                <a:gd name="T50" fmla="*/ 18 w 58"/>
                <a:gd name="T51" fmla="*/ 3 h 58"/>
                <a:gd name="T52" fmla="*/ 23 w 58"/>
                <a:gd name="T53" fmla="*/ 2 h 58"/>
                <a:gd name="T54" fmla="*/ 29 w 58"/>
                <a:gd name="T55" fmla="*/ 0 h 58"/>
                <a:gd name="T56" fmla="*/ 29 w 58"/>
                <a:gd name="T57" fmla="*/ 0 h 58"/>
                <a:gd name="T58" fmla="*/ 34 w 58"/>
                <a:gd name="T59" fmla="*/ 2 h 58"/>
                <a:gd name="T60" fmla="*/ 40 w 58"/>
                <a:gd name="T61" fmla="*/ 3 h 58"/>
                <a:gd name="T62" fmla="*/ 44 w 58"/>
                <a:gd name="T63" fmla="*/ 6 h 58"/>
                <a:gd name="T64" fmla="*/ 49 w 58"/>
                <a:gd name="T65" fmla="*/ 9 h 58"/>
                <a:gd name="T66" fmla="*/ 52 w 58"/>
                <a:gd name="T67" fmla="*/ 14 h 58"/>
                <a:gd name="T68" fmla="*/ 55 w 58"/>
                <a:gd name="T69" fmla="*/ 18 h 58"/>
                <a:gd name="T70" fmla="*/ 56 w 58"/>
                <a:gd name="T71" fmla="*/ 24 h 58"/>
                <a:gd name="T72" fmla="*/ 58 w 58"/>
                <a:gd name="T73" fmla="*/ 29 h 58"/>
                <a:gd name="T74" fmla="*/ 58 w 58"/>
                <a:gd name="T7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8">
                  <a:moveTo>
                    <a:pt x="58" y="29"/>
                  </a:moveTo>
                  <a:lnTo>
                    <a:pt x="58" y="29"/>
                  </a:lnTo>
                  <a:lnTo>
                    <a:pt x="56" y="35"/>
                  </a:lnTo>
                  <a:lnTo>
                    <a:pt x="55" y="40"/>
                  </a:lnTo>
                  <a:lnTo>
                    <a:pt x="52" y="46"/>
                  </a:lnTo>
                  <a:lnTo>
                    <a:pt x="49" y="50"/>
                  </a:lnTo>
                  <a:lnTo>
                    <a:pt x="44" y="54"/>
                  </a:lnTo>
                  <a:lnTo>
                    <a:pt x="40" y="55"/>
                  </a:lnTo>
                  <a:lnTo>
                    <a:pt x="34" y="58"/>
                  </a:lnTo>
                  <a:lnTo>
                    <a:pt x="29" y="58"/>
                  </a:lnTo>
                  <a:lnTo>
                    <a:pt x="29" y="58"/>
                  </a:lnTo>
                  <a:lnTo>
                    <a:pt x="23" y="58"/>
                  </a:lnTo>
                  <a:lnTo>
                    <a:pt x="18" y="55"/>
                  </a:lnTo>
                  <a:lnTo>
                    <a:pt x="12" y="54"/>
                  </a:lnTo>
                  <a:lnTo>
                    <a:pt x="8" y="50"/>
                  </a:lnTo>
                  <a:lnTo>
                    <a:pt x="4" y="46"/>
                  </a:lnTo>
                  <a:lnTo>
                    <a:pt x="3" y="40"/>
                  </a:lnTo>
                  <a:lnTo>
                    <a:pt x="0" y="35"/>
                  </a:lnTo>
                  <a:lnTo>
                    <a:pt x="0" y="29"/>
                  </a:lnTo>
                  <a:lnTo>
                    <a:pt x="0" y="29"/>
                  </a:lnTo>
                  <a:lnTo>
                    <a:pt x="0" y="24"/>
                  </a:lnTo>
                  <a:lnTo>
                    <a:pt x="3" y="18"/>
                  </a:lnTo>
                  <a:lnTo>
                    <a:pt x="4" y="14"/>
                  </a:lnTo>
                  <a:lnTo>
                    <a:pt x="8" y="9"/>
                  </a:lnTo>
                  <a:lnTo>
                    <a:pt x="12" y="6"/>
                  </a:lnTo>
                  <a:lnTo>
                    <a:pt x="18" y="3"/>
                  </a:lnTo>
                  <a:lnTo>
                    <a:pt x="23" y="2"/>
                  </a:lnTo>
                  <a:lnTo>
                    <a:pt x="29" y="0"/>
                  </a:lnTo>
                  <a:lnTo>
                    <a:pt x="29" y="0"/>
                  </a:lnTo>
                  <a:lnTo>
                    <a:pt x="34" y="2"/>
                  </a:lnTo>
                  <a:lnTo>
                    <a:pt x="40" y="3"/>
                  </a:lnTo>
                  <a:lnTo>
                    <a:pt x="44" y="6"/>
                  </a:lnTo>
                  <a:lnTo>
                    <a:pt x="49" y="9"/>
                  </a:lnTo>
                  <a:lnTo>
                    <a:pt x="52" y="14"/>
                  </a:lnTo>
                  <a:lnTo>
                    <a:pt x="55" y="18"/>
                  </a:lnTo>
                  <a:lnTo>
                    <a:pt x="56" y="24"/>
                  </a:lnTo>
                  <a:lnTo>
                    <a:pt x="58" y="29"/>
                  </a:lnTo>
                  <a:lnTo>
                    <a:pt x="58" y="29"/>
                  </a:lnTo>
                  <a:close/>
                </a:path>
              </a:pathLst>
            </a:custGeom>
            <a:solidFill>
              <a:srgbClr val="F580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1472" name="组合 1471"/>
          <p:cNvGrpSpPr/>
          <p:nvPr/>
        </p:nvGrpSpPr>
        <p:grpSpPr>
          <a:xfrm>
            <a:off x="4644990" y="2841115"/>
            <a:ext cx="1493838" cy="1060450"/>
            <a:chOff x="4832350" y="2930526"/>
            <a:chExt cx="1493838" cy="1060450"/>
          </a:xfrm>
        </p:grpSpPr>
        <p:sp>
          <p:nvSpPr>
            <p:cNvPr id="1176" name="Freeform 428"/>
            <p:cNvSpPr>
              <a:spLocks/>
            </p:cNvSpPr>
            <p:nvPr/>
          </p:nvSpPr>
          <p:spPr bwMode="auto">
            <a:xfrm>
              <a:off x="4878388" y="2978151"/>
              <a:ext cx="1447800" cy="1012825"/>
            </a:xfrm>
            <a:custGeom>
              <a:avLst/>
              <a:gdLst>
                <a:gd name="T0" fmla="*/ 0 w 912"/>
                <a:gd name="T1" fmla="*/ 638 h 638"/>
                <a:gd name="T2" fmla="*/ 0 w 912"/>
                <a:gd name="T3" fmla="*/ 121 h 638"/>
                <a:gd name="T4" fmla="*/ 0 w 912"/>
                <a:gd name="T5" fmla="*/ 121 h 638"/>
                <a:gd name="T6" fmla="*/ 1 w 912"/>
                <a:gd name="T7" fmla="*/ 108 h 638"/>
                <a:gd name="T8" fmla="*/ 3 w 912"/>
                <a:gd name="T9" fmla="*/ 96 h 638"/>
                <a:gd name="T10" fmla="*/ 6 w 912"/>
                <a:gd name="T11" fmla="*/ 85 h 638"/>
                <a:gd name="T12" fmla="*/ 10 w 912"/>
                <a:gd name="T13" fmla="*/ 74 h 638"/>
                <a:gd name="T14" fmla="*/ 15 w 912"/>
                <a:gd name="T15" fmla="*/ 63 h 638"/>
                <a:gd name="T16" fmla="*/ 21 w 912"/>
                <a:gd name="T17" fmla="*/ 54 h 638"/>
                <a:gd name="T18" fmla="*/ 27 w 912"/>
                <a:gd name="T19" fmla="*/ 44 h 638"/>
                <a:gd name="T20" fmla="*/ 36 w 912"/>
                <a:gd name="T21" fmla="*/ 36 h 638"/>
                <a:gd name="T22" fmla="*/ 44 w 912"/>
                <a:gd name="T23" fmla="*/ 28 h 638"/>
                <a:gd name="T24" fmla="*/ 53 w 912"/>
                <a:gd name="T25" fmla="*/ 21 h 638"/>
                <a:gd name="T26" fmla="*/ 64 w 912"/>
                <a:gd name="T27" fmla="*/ 14 h 638"/>
                <a:gd name="T28" fmla="*/ 74 w 912"/>
                <a:gd name="T29" fmla="*/ 10 h 638"/>
                <a:gd name="T30" fmla="*/ 85 w 912"/>
                <a:gd name="T31" fmla="*/ 6 h 638"/>
                <a:gd name="T32" fmla="*/ 97 w 912"/>
                <a:gd name="T33" fmla="*/ 3 h 638"/>
                <a:gd name="T34" fmla="*/ 109 w 912"/>
                <a:gd name="T35" fmla="*/ 0 h 638"/>
                <a:gd name="T36" fmla="*/ 122 w 912"/>
                <a:gd name="T37" fmla="*/ 0 h 638"/>
                <a:gd name="T38" fmla="*/ 912 w 912"/>
                <a:gd name="T3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2" h="638">
                  <a:moveTo>
                    <a:pt x="0" y="638"/>
                  </a:moveTo>
                  <a:lnTo>
                    <a:pt x="0" y="121"/>
                  </a:lnTo>
                  <a:lnTo>
                    <a:pt x="0" y="121"/>
                  </a:lnTo>
                  <a:lnTo>
                    <a:pt x="1" y="108"/>
                  </a:lnTo>
                  <a:lnTo>
                    <a:pt x="3" y="96"/>
                  </a:lnTo>
                  <a:lnTo>
                    <a:pt x="6" y="85"/>
                  </a:lnTo>
                  <a:lnTo>
                    <a:pt x="10" y="74"/>
                  </a:lnTo>
                  <a:lnTo>
                    <a:pt x="15" y="63"/>
                  </a:lnTo>
                  <a:lnTo>
                    <a:pt x="21" y="54"/>
                  </a:lnTo>
                  <a:lnTo>
                    <a:pt x="27" y="44"/>
                  </a:lnTo>
                  <a:lnTo>
                    <a:pt x="36" y="36"/>
                  </a:lnTo>
                  <a:lnTo>
                    <a:pt x="44" y="28"/>
                  </a:lnTo>
                  <a:lnTo>
                    <a:pt x="53" y="21"/>
                  </a:lnTo>
                  <a:lnTo>
                    <a:pt x="64" y="14"/>
                  </a:lnTo>
                  <a:lnTo>
                    <a:pt x="74" y="10"/>
                  </a:lnTo>
                  <a:lnTo>
                    <a:pt x="85" y="6"/>
                  </a:lnTo>
                  <a:lnTo>
                    <a:pt x="97" y="3"/>
                  </a:lnTo>
                  <a:lnTo>
                    <a:pt x="109" y="0"/>
                  </a:lnTo>
                  <a:lnTo>
                    <a:pt x="122" y="0"/>
                  </a:lnTo>
                  <a:lnTo>
                    <a:pt x="912" y="0"/>
                  </a:lnTo>
                </a:path>
              </a:pathLst>
            </a:custGeom>
            <a:noFill/>
            <a:ln w="11">
              <a:solidFill>
                <a:srgbClr val="BCBEC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209" name="Freeform 442"/>
            <p:cNvSpPr>
              <a:spLocks/>
            </p:cNvSpPr>
            <p:nvPr/>
          </p:nvSpPr>
          <p:spPr bwMode="auto">
            <a:xfrm>
              <a:off x="5545138" y="2930526"/>
              <a:ext cx="90487" cy="92075"/>
            </a:xfrm>
            <a:custGeom>
              <a:avLst/>
              <a:gdLst>
                <a:gd name="T0" fmla="*/ 57 w 57"/>
                <a:gd name="T1" fmla="*/ 29 h 58"/>
                <a:gd name="T2" fmla="*/ 57 w 57"/>
                <a:gd name="T3" fmla="*/ 29 h 58"/>
                <a:gd name="T4" fmla="*/ 57 w 57"/>
                <a:gd name="T5" fmla="*/ 34 h 58"/>
                <a:gd name="T6" fmla="*/ 54 w 57"/>
                <a:gd name="T7" fmla="*/ 40 h 58"/>
                <a:gd name="T8" fmla="*/ 52 w 57"/>
                <a:gd name="T9" fmla="*/ 45 h 58"/>
                <a:gd name="T10" fmla="*/ 49 w 57"/>
                <a:gd name="T11" fmla="*/ 49 h 58"/>
                <a:gd name="T12" fmla="*/ 45 w 57"/>
                <a:gd name="T13" fmla="*/ 52 h 58"/>
                <a:gd name="T14" fmla="*/ 39 w 57"/>
                <a:gd name="T15" fmla="*/ 55 h 58"/>
                <a:gd name="T16" fmla="*/ 34 w 57"/>
                <a:gd name="T17" fmla="*/ 58 h 58"/>
                <a:gd name="T18" fmla="*/ 28 w 57"/>
                <a:gd name="T19" fmla="*/ 58 h 58"/>
                <a:gd name="T20" fmla="*/ 28 w 57"/>
                <a:gd name="T21" fmla="*/ 58 h 58"/>
                <a:gd name="T22" fmla="*/ 23 w 57"/>
                <a:gd name="T23" fmla="*/ 58 h 58"/>
                <a:gd name="T24" fmla="*/ 17 w 57"/>
                <a:gd name="T25" fmla="*/ 55 h 58"/>
                <a:gd name="T26" fmla="*/ 12 w 57"/>
                <a:gd name="T27" fmla="*/ 52 h 58"/>
                <a:gd name="T28" fmla="*/ 8 w 57"/>
                <a:gd name="T29" fmla="*/ 49 h 58"/>
                <a:gd name="T30" fmla="*/ 5 w 57"/>
                <a:gd name="T31" fmla="*/ 45 h 58"/>
                <a:gd name="T32" fmla="*/ 2 w 57"/>
                <a:gd name="T33" fmla="*/ 40 h 58"/>
                <a:gd name="T34" fmla="*/ 1 w 57"/>
                <a:gd name="T35" fmla="*/ 34 h 58"/>
                <a:gd name="T36" fmla="*/ 0 w 57"/>
                <a:gd name="T37" fmla="*/ 29 h 58"/>
                <a:gd name="T38" fmla="*/ 0 w 57"/>
                <a:gd name="T39" fmla="*/ 29 h 58"/>
                <a:gd name="T40" fmla="*/ 1 w 57"/>
                <a:gd name="T41" fmla="*/ 23 h 58"/>
                <a:gd name="T42" fmla="*/ 2 w 57"/>
                <a:gd name="T43" fmla="*/ 18 h 58"/>
                <a:gd name="T44" fmla="*/ 5 w 57"/>
                <a:gd name="T45" fmla="*/ 13 h 58"/>
                <a:gd name="T46" fmla="*/ 8 w 57"/>
                <a:gd name="T47" fmla="*/ 8 h 58"/>
                <a:gd name="T48" fmla="*/ 12 w 57"/>
                <a:gd name="T49" fmla="*/ 6 h 58"/>
                <a:gd name="T50" fmla="*/ 17 w 57"/>
                <a:gd name="T51" fmla="*/ 3 h 58"/>
                <a:gd name="T52" fmla="*/ 23 w 57"/>
                <a:gd name="T53" fmla="*/ 2 h 58"/>
                <a:gd name="T54" fmla="*/ 28 w 57"/>
                <a:gd name="T55" fmla="*/ 0 h 58"/>
                <a:gd name="T56" fmla="*/ 28 w 57"/>
                <a:gd name="T57" fmla="*/ 0 h 58"/>
                <a:gd name="T58" fmla="*/ 34 w 57"/>
                <a:gd name="T59" fmla="*/ 2 h 58"/>
                <a:gd name="T60" fmla="*/ 39 w 57"/>
                <a:gd name="T61" fmla="*/ 3 h 58"/>
                <a:gd name="T62" fmla="*/ 45 w 57"/>
                <a:gd name="T63" fmla="*/ 6 h 58"/>
                <a:gd name="T64" fmla="*/ 49 w 57"/>
                <a:gd name="T65" fmla="*/ 8 h 58"/>
                <a:gd name="T66" fmla="*/ 52 w 57"/>
                <a:gd name="T67" fmla="*/ 13 h 58"/>
                <a:gd name="T68" fmla="*/ 54 w 57"/>
                <a:gd name="T69" fmla="*/ 18 h 58"/>
                <a:gd name="T70" fmla="*/ 57 w 57"/>
                <a:gd name="T71" fmla="*/ 23 h 58"/>
                <a:gd name="T72" fmla="*/ 57 w 57"/>
                <a:gd name="T73" fmla="*/ 29 h 58"/>
                <a:gd name="T74" fmla="*/ 57 w 57"/>
                <a:gd name="T7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8">
                  <a:moveTo>
                    <a:pt x="57" y="29"/>
                  </a:moveTo>
                  <a:lnTo>
                    <a:pt x="57" y="29"/>
                  </a:lnTo>
                  <a:lnTo>
                    <a:pt x="57" y="34"/>
                  </a:lnTo>
                  <a:lnTo>
                    <a:pt x="54" y="40"/>
                  </a:lnTo>
                  <a:lnTo>
                    <a:pt x="52" y="45"/>
                  </a:lnTo>
                  <a:lnTo>
                    <a:pt x="49" y="49"/>
                  </a:lnTo>
                  <a:lnTo>
                    <a:pt x="45" y="52"/>
                  </a:lnTo>
                  <a:lnTo>
                    <a:pt x="39" y="55"/>
                  </a:lnTo>
                  <a:lnTo>
                    <a:pt x="34" y="58"/>
                  </a:lnTo>
                  <a:lnTo>
                    <a:pt x="28" y="58"/>
                  </a:lnTo>
                  <a:lnTo>
                    <a:pt x="28" y="58"/>
                  </a:lnTo>
                  <a:lnTo>
                    <a:pt x="23" y="58"/>
                  </a:lnTo>
                  <a:lnTo>
                    <a:pt x="17" y="55"/>
                  </a:lnTo>
                  <a:lnTo>
                    <a:pt x="12" y="52"/>
                  </a:lnTo>
                  <a:lnTo>
                    <a:pt x="8" y="49"/>
                  </a:lnTo>
                  <a:lnTo>
                    <a:pt x="5" y="45"/>
                  </a:lnTo>
                  <a:lnTo>
                    <a:pt x="2" y="40"/>
                  </a:lnTo>
                  <a:lnTo>
                    <a:pt x="1" y="34"/>
                  </a:lnTo>
                  <a:lnTo>
                    <a:pt x="0" y="29"/>
                  </a:lnTo>
                  <a:lnTo>
                    <a:pt x="0" y="29"/>
                  </a:lnTo>
                  <a:lnTo>
                    <a:pt x="1" y="23"/>
                  </a:lnTo>
                  <a:lnTo>
                    <a:pt x="2" y="18"/>
                  </a:lnTo>
                  <a:lnTo>
                    <a:pt x="5" y="13"/>
                  </a:lnTo>
                  <a:lnTo>
                    <a:pt x="8" y="8"/>
                  </a:lnTo>
                  <a:lnTo>
                    <a:pt x="12" y="6"/>
                  </a:lnTo>
                  <a:lnTo>
                    <a:pt x="17" y="3"/>
                  </a:lnTo>
                  <a:lnTo>
                    <a:pt x="23" y="2"/>
                  </a:lnTo>
                  <a:lnTo>
                    <a:pt x="28" y="0"/>
                  </a:lnTo>
                  <a:lnTo>
                    <a:pt x="28" y="0"/>
                  </a:lnTo>
                  <a:lnTo>
                    <a:pt x="34" y="2"/>
                  </a:lnTo>
                  <a:lnTo>
                    <a:pt x="39" y="3"/>
                  </a:lnTo>
                  <a:lnTo>
                    <a:pt x="45" y="6"/>
                  </a:lnTo>
                  <a:lnTo>
                    <a:pt x="49" y="8"/>
                  </a:lnTo>
                  <a:lnTo>
                    <a:pt x="52" y="13"/>
                  </a:lnTo>
                  <a:lnTo>
                    <a:pt x="54" y="18"/>
                  </a:lnTo>
                  <a:lnTo>
                    <a:pt x="57" y="23"/>
                  </a:lnTo>
                  <a:lnTo>
                    <a:pt x="57" y="29"/>
                  </a:lnTo>
                  <a:lnTo>
                    <a:pt x="57" y="29"/>
                  </a:lnTo>
                  <a:close/>
                </a:path>
              </a:pathLst>
            </a:custGeom>
            <a:solidFill>
              <a:srgbClr val="00A4E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210" name="Freeform 443"/>
            <p:cNvSpPr>
              <a:spLocks/>
            </p:cNvSpPr>
            <p:nvPr/>
          </p:nvSpPr>
          <p:spPr bwMode="auto">
            <a:xfrm>
              <a:off x="4832350" y="3319463"/>
              <a:ext cx="88900" cy="88900"/>
            </a:xfrm>
            <a:custGeom>
              <a:avLst/>
              <a:gdLst>
                <a:gd name="T0" fmla="*/ 56 w 56"/>
                <a:gd name="T1" fmla="*/ 29 h 56"/>
                <a:gd name="T2" fmla="*/ 56 w 56"/>
                <a:gd name="T3" fmla="*/ 29 h 56"/>
                <a:gd name="T4" fmla="*/ 56 w 56"/>
                <a:gd name="T5" fmla="*/ 34 h 56"/>
                <a:gd name="T6" fmla="*/ 55 w 56"/>
                <a:gd name="T7" fmla="*/ 39 h 56"/>
                <a:gd name="T8" fmla="*/ 52 w 56"/>
                <a:gd name="T9" fmla="*/ 44 h 56"/>
                <a:gd name="T10" fmla="*/ 48 w 56"/>
                <a:gd name="T11" fmla="*/ 48 h 56"/>
                <a:gd name="T12" fmla="*/ 44 w 56"/>
                <a:gd name="T13" fmla="*/ 52 h 56"/>
                <a:gd name="T14" fmla="*/ 40 w 56"/>
                <a:gd name="T15" fmla="*/ 54 h 56"/>
                <a:gd name="T16" fmla="*/ 35 w 56"/>
                <a:gd name="T17" fmla="*/ 56 h 56"/>
                <a:gd name="T18" fmla="*/ 28 w 56"/>
                <a:gd name="T19" fmla="*/ 56 h 56"/>
                <a:gd name="T20" fmla="*/ 28 w 56"/>
                <a:gd name="T21" fmla="*/ 56 h 56"/>
                <a:gd name="T22" fmla="*/ 22 w 56"/>
                <a:gd name="T23" fmla="*/ 56 h 56"/>
                <a:gd name="T24" fmla="*/ 17 w 56"/>
                <a:gd name="T25" fmla="*/ 54 h 56"/>
                <a:gd name="T26" fmla="*/ 13 w 56"/>
                <a:gd name="T27" fmla="*/ 52 h 56"/>
                <a:gd name="T28" fmla="*/ 9 w 56"/>
                <a:gd name="T29" fmla="*/ 48 h 56"/>
                <a:gd name="T30" fmla="*/ 4 w 56"/>
                <a:gd name="T31" fmla="*/ 44 h 56"/>
                <a:gd name="T32" fmla="*/ 2 w 56"/>
                <a:gd name="T33" fmla="*/ 39 h 56"/>
                <a:gd name="T34" fmla="*/ 0 w 56"/>
                <a:gd name="T35" fmla="*/ 34 h 56"/>
                <a:gd name="T36" fmla="*/ 0 w 56"/>
                <a:gd name="T37" fmla="*/ 29 h 56"/>
                <a:gd name="T38" fmla="*/ 0 w 56"/>
                <a:gd name="T39" fmla="*/ 29 h 56"/>
                <a:gd name="T40" fmla="*/ 0 w 56"/>
                <a:gd name="T41" fmla="*/ 22 h 56"/>
                <a:gd name="T42" fmla="*/ 2 w 56"/>
                <a:gd name="T43" fmla="*/ 16 h 56"/>
                <a:gd name="T44" fmla="*/ 4 w 56"/>
                <a:gd name="T45" fmla="*/ 12 h 56"/>
                <a:gd name="T46" fmla="*/ 9 w 56"/>
                <a:gd name="T47" fmla="*/ 8 h 56"/>
                <a:gd name="T48" fmla="*/ 13 w 56"/>
                <a:gd name="T49" fmla="*/ 4 h 56"/>
                <a:gd name="T50" fmla="*/ 17 w 56"/>
                <a:gd name="T51" fmla="*/ 1 h 56"/>
                <a:gd name="T52" fmla="*/ 22 w 56"/>
                <a:gd name="T53" fmla="*/ 0 h 56"/>
                <a:gd name="T54" fmla="*/ 28 w 56"/>
                <a:gd name="T55" fmla="*/ 0 h 56"/>
                <a:gd name="T56" fmla="*/ 28 w 56"/>
                <a:gd name="T57" fmla="*/ 0 h 56"/>
                <a:gd name="T58" fmla="*/ 35 w 56"/>
                <a:gd name="T59" fmla="*/ 0 h 56"/>
                <a:gd name="T60" fmla="*/ 40 w 56"/>
                <a:gd name="T61" fmla="*/ 1 h 56"/>
                <a:gd name="T62" fmla="*/ 44 w 56"/>
                <a:gd name="T63" fmla="*/ 4 h 56"/>
                <a:gd name="T64" fmla="*/ 48 w 56"/>
                <a:gd name="T65" fmla="*/ 8 h 56"/>
                <a:gd name="T66" fmla="*/ 52 w 56"/>
                <a:gd name="T67" fmla="*/ 12 h 56"/>
                <a:gd name="T68" fmla="*/ 55 w 56"/>
                <a:gd name="T69" fmla="*/ 16 h 56"/>
                <a:gd name="T70" fmla="*/ 56 w 56"/>
                <a:gd name="T71" fmla="*/ 22 h 56"/>
                <a:gd name="T72" fmla="*/ 56 w 56"/>
                <a:gd name="T73" fmla="*/ 29 h 56"/>
                <a:gd name="T74" fmla="*/ 56 w 56"/>
                <a:gd name="T75" fmla="*/ 2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56" y="29"/>
                  </a:moveTo>
                  <a:lnTo>
                    <a:pt x="56" y="29"/>
                  </a:lnTo>
                  <a:lnTo>
                    <a:pt x="56" y="34"/>
                  </a:lnTo>
                  <a:lnTo>
                    <a:pt x="55" y="39"/>
                  </a:lnTo>
                  <a:lnTo>
                    <a:pt x="52" y="44"/>
                  </a:lnTo>
                  <a:lnTo>
                    <a:pt x="48" y="48"/>
                  </a:lnTo>
                  <a:lnTo>
                    <a:pt x="44" y="52"/>
                  </a:lnTo>
                  <a:lnTo>
                    <a:pt x="40" y="54"/>
                  </a:lnTo>
                  <a:lnTo>
                    <a:pt x="35" y="56"/>
                  </a:lnTo>
                  <a:lnTo>
                    <a:pt x="28" y="56"/>
                  </a:lnTo>
                  <a:lnTo>
                    <a:pt x="28" y="56"/>
                  </a:lnTo>
                  <a:lnTo>
                    <a:pt x="22" y="56"/>
                  </a:lnTo>
                  <a:lnTo>
                    <a:pt x="17" y="54"/>
                  </a:lnTo>
                  <a:lnTo>
                    <a:pt x="13" y="52"/>
                  </a:lnTo>
                  <a:lnTo>
                    <a:pt x="9" y="48"/>
                  </a:lnTo>
                  <a:lnTo>
                    <a:pt x="4" y="44"/>
                  </a:lnTo>
                  <a:lnTo>
                    <a:pt x="2" y="39"/>
                  </a:lnTo>
                  <a:lnTo>
                    <a:pt x="0" y="34"/>
                  </a:lnTo>
                  <a:lnTo>
                    <a:pt x="0" y="29"/>
                  </a:lnTo>
                  <a:lnTo>
                    <a:pt x="0" y="29"/>
                  </a:lnTo>
                  <a:lnTo>
                    <a:pt x="0" y="22"/>
                  </a:lnTo>
                  <a:lnTo>
                    <a:pt x="2" y="16"/>
                  </a:lnTo>
                  <a:lnTo>
                    <a:pt x="4" y="12"/>
                  </a:lnTo>
                  <a:lnTo>
                    <a:pt x="9" y="8"/>
                  </a:lnTo>
                  <a:lnTo>
                    <a:pt x="13" y="4"/>
                  </a:lnTo>
                  <a:lnTo>
                    <a:pt x="17" y="1"/>
                  </a:lnTo>
                  <a:lnTo>
                    <a:pt x="22" y="0"/>
                  </a:lnTo>
                  <a:lnTo>
                    <a:pt x="28" y="0"/>
                  </a:lnTo>
                  <a:lnTo>
                    <a:pt x="28" y="0"/>
                  </a:lnTo>
                  <a:lnTo>
                    <a:pt x="35" y="0"/>
                  </a:lnTo>
                  <a:lnTo>
                    <a:pt x="40" y="1"/>
                  </a:lnTo>
                  <a:lnTo>
                    <a:pt x="44" y="4"/>
                  </a:lnTo>
                  <a:lnTo>
                    <a:pt x="48" y="8"/>
                  </a:lnTo>
                  <a:lnTo>
                    <a:pt x="52" y="12"/>
                  </a:lnTo>
                  <a:lnTo>
                    <a:pt x="55" y="16"/>
                  </a:lnTo>
                  <a:lnTo>
                    <a:pt x="56" y="22"/>
                  </a:lnTo>
                  <a:lnTo>
                    <a:pt x="56" y="29"/>
                  </a:lnTo>
                  <a:lnTo>
                    <a:pt x="56" y="29"/>
                  </a:lnTo>
                  <a:close/>
                </a:path>
              </a:pathLst>
            </a:custGeom>
            <a:solidFill>
              <a:srgbClr val="BCBE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1320" name="组合 1319"/>
          <p:cNvGrpSpPr/>
          <p:nvPr/>
        </p:nvGrpSpPr>
        <p:grpSpPr>
          <a:xfrm>
            <a:off x="4810090" y="3485640"/>
            <a:ext cx="547687" cy="542925"/>
            <a:chOff x="4997450" y="3575051"/>
            <a:chExt cx="547687" cy="542925"/>
          </a:xfrm>
        </p:grpSpPr>
        <p:sp>
          <p:nvSpPr>
            <p:cNvPr id="1175" name="Freeform 427"/>
            <p:cNvSpPr>
              <a:spLocks/>
            </p:cNvSpPr>
            <p:nvPr/>
          </p:nvSpPr>
          <p:spPr bwMode="auto">
            <a:xfrm>
              <a:off x="4997450" y="3603626"/>
              <a:ext cx="547687" cy="514350"/>
            </a:xfrm>
            <a:custGeom>
              <a:avLst/>
              <a:gdLst>
                <a:gd name="T0" fmla="*/ 0 w 345"/>
                <a:gd name="T1" fmla="*/ 324 h 324"/>
                <a:gd name="T2" fmla="*/ 0 w 345"/>
                <a:gd name="T3" fmla="*/ 120 h 324"/>
                <a:gd name="T4" fmla="*/ 0 w 345"/>
                <a:gd name="T5" fmla="*/ 120 h 324"/>
                <a:gd name="T6" fmla="*/ 0 w 345"/>
                <a:gd name="T7" fmla="*/ 108 h 324"/>
                <a:gd name="T8" fmla="*/ 3 w 345"/>
                <a:gd name="T9" fmla="*/ 95 h 324"/>
                <a:gd name="T10" fmla="*/ 6 w 345"/>
                <a:gd name="T11" fmla="*/ 85 h 324"/>
                <a:gd name="T12" fmla="*/ 10 w 345"/>
                <a:gd name="T13" fmla="*/ 74 h 324"/>
                <a:gd name="T14" fmla="*/ 14 w 345"/>
                <a:gd name="T15" fmla="*/ 63 h 324"/>
                <a:gd name="T16" fmla="*/ 21 w 345"/>
                <a:gd name="T17" fmla="*/ 53 h 324"/>
                <a:gd name="T18" fmla="*/ 28 w 345"/>
                <a:gd name="T19" fmla="*/ 44 h 324"/>
                <a:gd name="T20" fmla="*/ 36 w 345"/>
                <a:gd name="T21" fmla="*/ 35 h 324"/>
                <a:gd name="T22" fmla="*/ 44 w 345"/>
                <a:gd name="T23" fmla="*/ 27 h 324"/>
                <a:gd name="T24" fmla="*/ 54 w 345"/>
                <a:gd name="T25" fmla="*/ 20 h 324"/>
                <a:gd name="T26" fmla="*/ 63 w 345"/>
                <a:gd name="T27" fmla="*/ 13 h 324"/>
                <a:gd name="T28" fmla="*/ 74 w 345"/>
                <a:gd name="T29" fmla="*/ 9 h 324"/>
                <a:gd name="T30" fmla="*/ 85 w 345"/>
                <a:gd name="T31" fmla="*/ 5 h 324"/>
                <a:gd name="T32" fmla="*/ 96 w 345"/>
                <a:gd name="T33" fmla="*/ 3 h 324"/>
                <a:gd name="T34" fmla="*/ 108 w 345"/>
                <a:gd name="T35" fmla="*/ 0 h 324"/>
                <a:gd name="T36" fmla="*/ 121 w 345"/>
                <a:gd name="T37" fmla="*/ 0 h 324"/>
                <a:gd name="T38" fmla="*/ 345 w 345"/>
                <a:gd name="T3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324">
                  <a:moveTo>
                    <a:pt x="0" y="324"/>
                  </a:moveTo>
                  <a:lnTo>
                    <a:pt x="0" y="120"/>
                  </a:lnTo>
                  <a:lnTo>
                    <a:pt x="0" y="120"/>
                  </a:lnTo>
                  <a:lnTo>
                    <a:pt x="0" y="108"/>
                  </a:lnTo>
                  <a:lnTo>
                    <a:pt x="3" y="95"/>
                  </a:lnTo>
                  <a:lnTo>
                    <a:pt x="6" y="85"/>
                  </a:lnTo>
                  <a:lnTo>
                    <a:pt x="10" y="74"/>
                  </a:lnTo>
                  <a:lnTo>
                    <a:pt x="14" y="63"/>
                  </a:lnTo>
                  <a:lnTo>
                    <a:pt x="21" y="53"/>
                  </a:lnTo>
                  <a:lnTo>
                    <a:pt x="28" y="44"/>
                  </a:lnTo>
                  <a:lnTo>
                    <a:pt x="36" y="35"/>
                  </a:lnTo>
                  <a:lnTo>
                    <a:pt x="44" y="27"/>
                  </a:lnTo>
                  <a:lnTo>
                    <a:pt x="54" y="20"/>
                  </a:lnTo>
                  <a:lnTo>
                    <a:pt x="63" y="13"/>
                  </a:lnTo>
                  <a:lnTo>
                    <a:pt x="74" y="9"/>
                  </a:lnTo>
                  <a:lnTo>
                    <a:pt x="85" y="5"/>
                  </a:lnTo>
                  <a:lnTo>
                    <a:pt x="96" y="3"/>
                  </a:lnTo>
                  <a:lnTo>
                    <a:pt x="108" y="0"/>
                  </a:lnTo>
                  <a:lnTo>
                    <a:pt x="121" y="0"/>
                  </a:lnTo>
                  <a:lnTo>
                    <a:pt x="345" y="0"/>
                  </a:lnTo>
                </a:path>
              </a:pathLst>
            </a:custGeom>
            <a:noFill/>
            <a:ln w="11">
              <a:solidFill>
                <a:srgbClr val="BCBEC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213" name="Freeform 446"/>
            <p:cNvSpPr>
              <a:spLocks/>
            </p:cNvSpPr>
            <p:nvPr/>
          </p:nvSpPr>
          <p:spPr bwMode="auto">
            <a:xfrm>
              <a:off x="5060950" y="3575051"/>
              <a:ext cx="90487" cy="90488"/>
            </a:xfrm>
            <a:custGeom>
              <a:avLst/>
              <a:gdLst>
                <a:gd name="T0" fmla="*/ 57 w 57"/>
                <a:gd name="T1" fmla="*/ 29 h 57"/>
                <a:gd name="T2" fmla="*/ 57 w 57"/>
                <a:gd name="T3" fmla="*/ 29 h 57"/>
                <a:gd name="T4" fmla="*/ 57 w 57"/>
                <a:gd name="T5" fmla="*/ 36 h 57"/>
                <a:gd name="T6" fmla="*/ 56 w 57"/>
                <a:gd name="T7" fmla="*/ 40 h 57"/>
                <a:gd name="T8" fmla="*/ 53 w 57"/>
                <a:gd name="T9" fmla="*/ 45 h 57"/>
                <a:gd name="T10" fmla="*/ 49 w 57"/>
                <a:gd name="T11" fmla="*/ 49 h 57"/>
                <a:gd name="T12" fmla="*/ 45 w 57"/>
                <a:gd name="T13" fmla="*/ 53 h 57"/>
                <a:gd name="T14" fmla="*/ 40 w 57"/>
                <a:gd name="T15" fmla="*/ 56 h 57"/>
                <a:gd name="T16" fmla="*/ 35 w 57"/>
                <a:gd name="T17" fmla="*/ 57 h 57"/>
                <a:gd name="T18" fmla="*/ 29 w 57"/>
                <a:gd name="T19" fmla="*/ 57 h 57"/>
                <a:gd name="T20" fmla="*/ 29 w 57"/>
                <a:gd name="T21" fmla="*/ 57 h 57"/>
                <a:gd name="T22" fmla="*/ 23 w 57"/>
                <a:gd name="T23" fmla="*/ 57 h 57"/>
                <a:gd name="T24" fmla="*/ 18 w 57"/>
                <a:gd name="T25" fmla="*/ 56 h 57"/>
                <a:gd name="T26" fmla="*/ 14 w 57"/>
                <a:gd name="T27" fmla="*/ 53 h 57"/>
                <a:gd name="T28" fmla="*/ 9 w 57"/>
                <a:gd name="T29" fmla="*/ 49 h 57"/>
                <a:gd name="T30" fmla="*/ 5 w 57"/>
                <a:gd name="T31" fmla="*/ 45 h 57"/>
                <a:gd name="T32" fmla="*/ 3 w 57"/>
                <a:gd name="T33" fmla="*/ 40 h 57"/>
                <a:gd name="T34" fmla="*/ 1 w 57"/>
                <a:gd name="T35" fmla="*/ 36 h 57"/>
                <a:gd name="T36" fmla="*/ 0 w 57"/>
                <a:gd name="T37" fmla="*/ 29 h 57"/>
                <a:gd name="T38" fmla="*/ 0 w 57"/>
                <a:gd name="T39" fmla="*/ 29 h 57"/>
                <a:gd name="T40" fmla="*/ 1 w 57"/>
                <a:gd name="T41" fmla="*/ 23 h 57"/>
                <a:gd name="T42" fmla="*/ 3 w 57"/>
                <a:gd name="T43" fmla="*/ 18 h 57"/>
                <a:gd name="T44" fmla="*/ 5 w 57"/>
                <a:gd name="T45" fmla="*/ 14 h 57"/>
                <a:gd name="T46" fmla="*/ 9 w 57"/>
                <a:gd name="T47" fmla="*/ 10 h 57"/>
                <a:gd name="T48" fmla="*/ 14 w 57"/>
                <a:gd name="T49" fmla="*/ 6 h 57"/>
                <a:gd name="T50" fmla="*/ 18 w 57"/>
                <a:gd name="T51" fmla="*/ 3 h 57"/>
                <a:gd name="T52" fmla="*/ 23 w 57"/>
                <a:gd name="T53" fmla="*/ 1 h 57"/>
                <a:gd name="T54" fmla="*/ 29 w 57"/>
                <a:gd name="T55" fmla="*/ 0 h 57"/>
                <a:gd name="T56" fmla="*/ 29 w 57"/>
                <a:gd name="T57" fmla="*/ 0 h 57"/>
                <a:gd name="T58" fmla="*/ 35 w 57"/>
                <a:gd name="T59" fmla="*/ 1 h 57"/>
                <a:gd name="T60" fmla="*/ 40 w 57"/>
                <a:gd name="T61" fmla="*/ 3 h 57"/>
                <a:gd name="T62" fmla="*/ 45 w 57"/>
                <a:gd name="T63" fmla="*/ 6 h 57"/>
                <a:gd name="T64" fmla="*/ 49 w 57"/>
                <a:gd name="T65" fmla="*/ 10 h 57"/>
                <a:gd name="T66" fmla="*/ 53 w 57"/>
                <a:gd name="T67" fmla="*/ 14 h 57"/>
                <a:gd name="T68" fmla="*/ 56 w 57"/>
                <a:gd name="T69" fmla="*/ 18 h 57"/>
                <a:gd name="T70" fmla="*/ 57 w 57"/>
                <a:gd name="T71" fmla="*/ 23 h 57"/>
                <a:gd name="T72" fmla="*/ 57 w 57"/>
                <a:gd name="T73" fmla="*/ 29 h 57"/>
                <a:gd name="T74" fmla="*/ 57 w 57"/>
                <a:gd name="T7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7">
                  <a:moveTo>
                    <a:pt x="57" y="29"/>
                  </a:moveTo>
                  <a:lnTo>
                    <a:pt x="57" y="29"/>
                  </a:lnTo>
                  <a:lnTo>
                    <a:pt x="57" y="36"/>
                  </a:lnTo>
                  <a:lnTo>
                    <a:pt x="56" y="40"/>
                  </a:lnTo>
                  <a:lnTo>
                    <a:pt x="53" y="45"/>
                  </a:lnTo>
                  <a:lnTo>
                    <a:pt x="49" y="49"/>
                  </a:lnTo>
                  <a:lnTo>
                    <a:pt x="45" y="53"/>
                  </a:lnTo>
                  <a:lnTo>
                    <a:pt x="40" y="56"/>
                  </a:lnTo>
                  <a:lnTo>
                    <a:pt x="35" y="57"/>
                  </a:lnTo>
                  <a:lnTo>
                    <a:pt x="29" y="57"/>
                  </a:lnTo>
                  <a:lnTo>
                    <a:pt x="29" y="57"/>
                  </a:lnTo>
                  <a:lnTo>
                    <a:pt x="23" y="57"/>
                  </a:lnTo>
                  <a:lnTo>
                    <a:pt x="18" y="56"/>
                  </a:lnTo>
                  <a:lnTo>
                    <a:pt x="14" y="53"/>
                  </a:lnTo>
                  <a:lnTo>
                    <a:pt x="9" y="49"/>
                  </a:lnTo>
                  <a:lnTo>
                    <a:pt x="5" y="45"/>
                  </a:lnTo>
                  <a:lnTo>
                    <a:pt x="3" y="40"/>
                  </a:lnTo>
                  <a:lnTo>
                    <a:pt x="1" y="36"/>
                  </a:lnTo>
                  <a:lnTo>
                    <a:pt x="0" y="29"/>
                  </a:lnTo>
                  <a:lnTo>
                    <a:pt x="0" y="29"/>
                  </a:lnTo>
                  <a:lnTo>
                    <a:pt x="1" y="23"/>
                  </a:lnTo>
                  <a:lnTo>
                    <a:pt x="3" y="18"/>
                  </a:lnTo>
                  <a:lnTo>
                    <a:pt x="5" y="14"/>
                  </a:lnTo>
                  <a:lnTo>
                    <a:pt x="9" y="10"/>
                  </a:lnTo>
                  <a:lnTo>
                    <a:pt x="14" y="6"/>
                  </a:lnTo>
                  <a:lnTo>
                    <a:pt x="18" y="3"/>
                  </a:lnTo>
                  <a:lnTo>
                    <a:pt x="23" y="1"/>
                  </a:lnTo>
                  <a:lnTo>
                    <a:pt x="29" y="0"/>
                  </a:lnTo>
                  <a:lnTo>
                    <a:pt x="29" y="0"/>
                  </a:lnTo>
                  <a:lnTo>
                    <a:pt x="35" y="1"/>
                  </a:lnTo>
                  <a:lnTo>
                    <a:pt x="40" y="3"/>
                  </a:lnTo>
                  <a:lnTo>
                    <a:pt x="45" y="6"/>
                  </a:lnTo>
                  <a:lnTo>
                    <a:pt x="49" y="10"/>
                  </a:lnTo>
                  <a:lnTo>
                    <a:pt x="53" y="14"/>
                  </a:lnTo>
                  <a:lnTo>
                    <a:pt x="56" y="18"/>
                  </a:lnTo>
                  <a:lnTo>
                    <a:pt x="57" y="23"/>
                  </a:lnTo>
                  <a:lnTo>
                    <a:pt x="57" y="29"/>
                  </a:lnTo>
                  <a:lnTo>
                    <a:pt x="57" y="29"/>
                  </a:lnTo>
                  <a:close/>
                </a:path>
              </a:pathLst>
            </a:custGeom>
            <a:solidFill>
              <a:srgbClr val="B63E9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1319" name="组合 1318"/>
          <p:cNvGrpSpPr/>
          <p:nvPr/>
        </p:nvGrpSpPr>
        <p:grpSpPr>
          <a:xfrm>
            <a:off x="4529103" y="1183765"/>
            <a:ext cx="88900" cy="2776538"/>
            <a:chOff x="4716463" y="1273176"/>
            <a:chExt cx="88900" cy="2776538"/>
          </a:xfrm>
        </p:grpSpPr>
        <p:sp>
          <p:nvSpPr>
            <p:cNvPr id="1174" name="Line 426"/>
            <p:cNvSpPr>
              <a:spLocks noChangeShapeType="1"/>
            </p:cNvSpPr>
            <p:nvPr/>
          </p:nvSpPr>
          <p:spPr bwMode="auto">
            <a:xfrm flipV="1">
              <a:off x="4759325" y="1273176"/>
              <a:ext cx="0" cy="2776538"/>
            </a:xfrm>
            <a:prstGeom prst="line">
              <a:avLst/>
            </a:prstGeom>
            <a:noFill/>
            <a:ln w="9525">
              <a:solidFill>
                <a:srgbClr val="BCBEC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211" name="Freeform 444"/>
            <p:cNvSpPr>
              <a:spLocks/>
            </p:cNvSpPr>
            <p:nvPr/>
          </p:nvSpPr>
          <p:spPr bwMode="auto">
            <a:xfrm>
              <a:off x="4716463" y="2520951"/>
              <a:ext cx="88900" cy="90488"/>
            </a:xfrm>
            <a:custGeom>
              <a:avLst/>
              <a:gdLst>
                <a:gd name="T0" fmla="*/ 56 w 56"/>
                <a:gd name="T1" fmla="*/ 29 h 57"/>
                <a:gd name="T2" fmla="*/ 56 w 56"/>
                <a:gd name="T3" fmla="*/ 29 h 57"/>
                <a:gd name="T4" fmla="*/ 56 w 56"/>
                <a:gd name="T5" fmla="*/ 34 h 57"/>
                <a:gd name="T6" fmla="*/ 54 w 56"/>
                <a:gd name="T7" fmla="*/ 40 h 57"/>
                <a:gd name="T8" fmla="*/ 51 w 56"/>
                <a:gd name="T9" fmla="*/ 45 h 57"/>
                <a:gd name="T10" fmla="*/ 47 w 56"/>
                <a:gd name="T11" fmla="*/ 49 h 57"/>
                <a:gd name="T12" fmla="*/ 43 w 56"/>
                <a:gd name="T13" fmla="*/ 52 h 57"/>
                <a:gd name="T14" fmla="*/ 39 w 56"/>
                <a:gd name="T15" fmla="*/ 55 h 57"/>
                <a:gd name="T16" fmla="*/ 34 w 56"/>
                <a:gd name="T17" fmla="*/ 56 h 57"/>
                <a:gd name="T18" fmla="*/ 28 w 56"/>
                <a:gd name="T19" fmla="*/ 57 h 57"/>
                <a:gd name="T20" fmla="*/ 28 w 56"/>
                <a:gd name="T21" fmla="*/ 57 h 57"/>
                <a:gd name="T22" fmla="*/ 21 w 56"/>
                <a:gd name="T23" fmla="*/ 56 h 57"/>
                <a:gd name="T24" fmla="*/ 16 w 56"/>
                <a:gd name="T25" fmla="*/ 55 h 57"/>
                <a:gd name="T26" fmla="*/ 12 w 56"/>
                <a:gd name="T27" fmla="*/ 52 h 57"/>
                <a:gd name="T28" fmla="*/ 8 w 56"/>
                <a:gd name="T29" fmla="*/ 49 h 57"/>
                <a:gd name="T30" fmla="*/ 4 w 56"/>
                <a:gd name="T31" fmla="*/ 45 h 57"/>
                <a:gd name="T32" fmla="*/ 1 w 56"/>
                <a:gd name="T33" fmla="*/ 40 h 57"/>
                <a:gd name="T34" fmla="*/ 0 w 56"/>
                <a:gd name="T35" fmla="*/ 34 h 57"/>
                <a:gd name="T36" fmla="*/ 0 w 56"/>
                <a:gd name="T37" fmla="*/ 29 h 57"/>
                <a:gd name="T38" fmla="*/ 0 w 56"/>
                <a:gd name="T39" fmla="*/ 29 h 57"/>
                <a:gd name="T40" fmla="*/ 0 w 56"/>
                <a:gd name="T41" fmla="*/ 23 h 57"/>
                <a:gd name="T42" fmla="*/ 1 w 56"/>
                <a:gd name="T43" fmla="*/ 18 h 57"/>
                <a:gd name="T44" fmla="*/ 4 w 56"/>
                <a:gd name="T45" fmla="*/ 12 h 57"/>
                <a:gd name="T46" fmla="*/ 8 w 56"/>
                <a:gd name="T47" fmla="*/ 8 h 57"/>
                <a:gd name="T48" fmla="*/ 12 w 56"/>
                <a:gd name="T49" fmla="*/ 6 h 57"/>
                <a:gd name="T50" fmla="*/ 16 w 56"/>
                <a:gd name="T51" fmla="*/ 3 h 57"/>
                <a:gd name="T52" fmla="*/ 21 w 56"/>
                <a:gd name="T53" fmla="*/ 0 h 57"/>
                <a:gd name="T54" fmla="*/ 28 w 56"/>
                <a:gd name="T55" fmla="*/ 0 h 57"/>
                <a:gd name="T56" fmla="*/ 28 w 56"/>
                <a:gd name="T57" fmla="*/ 0 h 57"/>
                <a:gd name="T58" fmla="*/ 34 w 56"/>
                <a:gd name="T59" fmla="*/ 0 h 57"/>
                <a:gd name="T60" fmla="*/ 39 w 56"/>
                <a:gd name="T61" fmla="*/ 3 h 57"/>
                <a:gd name="T62" fmla="*/ 43 w 56"/>
                <a:gd name="T63" fmla="*/ 6 h 57"/>
                <a:gd name="T64" fmla="*/ 47 w 56"/>
                <a:gd name="T65" fmla="*/ 8 h 57"/>
                <a:gd name="T66" fmla="*/ 51 w 56"/>
                <a:gd name="T67" fmla="*/ 12 h 57"/>
                <a:gd name="T68" fmla="*/ 54 w 56"/>
                <a:gd name="T69" fmla="*/ 18 h 57"/>
                <a:gd name="T70" fmla="*/ 56 w 56"/>
                <a:gd name="T71" fmla="*/ 23 h 57"/>
                <a:gd name="T72" fmla="*/ 56 w 56"/>
                <a:gd name="T73" fmla="*/ 29 h 57"/>
                <a:gd name="T74" fmla="*/ 56 w 56"/>
                <a:gd name="T75"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6" y="29"/>
                  </a:moveTo>
                  <a:lnTo>
                    <a:pt x="56" y="29"/>
                  </a:lnTo>
                  <a:lnTo>
                    <a:pt x="56" y="34"/>
                  </a:lnTo>
                  <a:lnTo>
                    <a:pt x="54" y="40"/>
                  </a:lnTo>
                  <a:lnTo>
                    <a:pt x="51" y="45"/>
                  </a:lnTo>
                  <a:lnTo>
                    <a:pt x="47" y="49"/>
                  </a:lnTo>
                  <a:lnTo>
                    <a:pt x="43" y="52"/>
                  </a:lnTo>
                  <a:lnTo>
                    <a:pt x="39" y="55"/>
                  </a:lnTo>
                  <a:lnTo>
                    <a:pt x="34" y="56"/>
                  </a:lnTo>
                  <a:lnTo>
                    <a:pt x="28" y="57"/>
                  </a:lnTo>
                  <a:lnTo>
                    <a:pt x="28" y="57"/>
                  </a:lnTo>
                  <a:lnTo>
                    <a:pt x="21" y="56"/>
                  </a:lnTo>
                  <a:lnTo>
                    <a:pt x="16" y="55"/>
                  </a:lnTo>
                  <a:lnTo>
                    <a:pt x="12" y="52"/>
                  </a:lnTo>
                  <a:lnTo>
                    <a:pt x="8" y="49"/>
                  </a:lnTo>
                  <a:lnTo>
                    <a:pt x="4" y="45"/>
                  </a:lnTo>
                  <a:lnTo>
                    <a:pt x="1" y="40"/>
                  </a:lnTo>
                  <a:lnTo>
                    <a:pt x="0" y="34"/>
                  </a:lnTo>
                  <a:lnTo>
                    <a:pt x="0" y="29"/>
                  </a:lnTo>
                  <a:lnTo>
                    <a:pt x="0" y="29"/>
                  </a:lnTo>
                  <a:lnTo>
                    <a:pt x="0" y="23"/>
                  </a:lnTo>
                  <a:lnTo>
                    <a:pt x="1" y="18"/>
                  </a:lnTo>
                  <a:lnTo>
                    <a:pt x="4" y="12"/>
                  </a:lnTo>
                  <a:lnTo>
                    <a:pt x="8" y="8"/>
                  </a:lnTo>
                  <a:lnTo>
                    <a:pt x="12" y="6"/>
                  </a:lnTo>
                  <a:lnTo>
                    <a:pt x="16" y="3"/>
                  </a:lnTo>
                  <a:lnTo>
                    <a:pt x="21" y="0"/>
                  </a:lnTo>
                  <a:lnTo>
                    <a:pt x="28" y="0"/>
                  </a:lnTo>
                  <a:lnTo>
                    <a:pt x="28" y="0"/>
                  </a:lnTo>
                  <a:lnTo>
                    <a:pt x="34" y="0"/>
                  </a:lnTo>
                  <a:lnTo>
                    <a:pt x="39" y="3"/>
                  </a:lnTo>
                  <a:lnTo>
                    <a:pt x="43" y="6"/>
                  </a:lnTo>
                  <a:lnTo>
                    <a:pt x="47" y="8"/>
                  </a:lnTo>
                  <a:lnTo>
                    <a:pt x="51" y="12"/>
                  </a:lnTo>
                  <a:lnTo>
                    <a:pt x="54" y="18"/>
                  </a:lnTo>
                  <a:lnTo>
                    <a:pt x="56" y="23"/>
                  </a:lnTo>
                  <a:lnTo>
                    <a:pt x="56" y="29"/>
                  </a:lnTo>
                  <a:lnTo>
                    <a:pt x="56" y="29"/>
                  </a:lnTo>
                  <a:close/>
                </a:path>
              </a:pathLst>
            </a:custGeom>
            <a:solidFill>
              <a:srgbClr val="F1607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214" name="Freeform 447"/>
            <p:cNvSpPr>
              <a:spLocks/>
            </p:cNvSpPr>
            <p:nvPr/>
          </p:nvSpPr>
          <p:spPr bwMode="auto">
            <a:xfrm>
              <a:off x="4716463" y="1719263"/>
              <a:ext cx="88900" cy="90488"/>
            </a:xfrm>
            <a:custGeom>
              <a:avLst/>
              <a:gdLst>
                <a:gd name="T0" fmla="*/ 56 w 56"/>
                <a:gd name="T1" fmla="*/ 28 h 57"/>
                <a:gd name="T2" fmla="*/ 56 w 56"/>
                <a:gd name="T3" fmla="*/ 28 h 57"/>
                <a:gd name="T4" fmla="*/ 56 w 56"/>
                <a:gd name="T5" fmla="*/ 34 h 57"/>
                <a:gd name="T6" fmla="*/ 54 w 56"/>
                <a:gd name="T7" fmla="*/ 39 h 57"/>
                <a:gd name="T8" fmla="*/ 51 w 56"/>
                <a:gd name="T9" fmla="*/ 45 h 57"/>
                <a:gd name="T10" fmla="*/ 47 w 56"/>
                <a:gd name="T11" fmla="*/ 49 h 57"/>
                <a:gd name="T12" fmla="*/ 43 w 56"/>
                <a:gd name="T13" fmla="*/ 51 h 57"/>
                <a:gd name="T14" fmla="*/ 39 w 56"/>
                <a:gd name="T15" fmla="*/ 54 h 57"/>
                <a:gd name="T16" fmla="*/ 34 w 56"/>
                <a:gd name="T17" fmla="*/ 56 h 57"/>
                <a:gd name="T18" fmla="*/ 28 w 56"/>
                <a:gd name="T19" fmla="*/ 57 h 57"/>
                <a:gd name="T20" fmla="*/ 28 w 56"/>
                <a:gd name="T21" fmla="*/ 57 h 57"/>
                <a:gd name="T22" fmla="*/ 21 w 56"/>
                <a:gd name="T23" fmla="*/ 56 h 57"/>
                <a:gd name="T24" fmla="*/ 16 w 56"/>
                <a:gd name="T25" fmla="*/ 54 h 57"/>
                <a:gd name="T26" fmla="*/ 12 w 56"/>
                <a:gd name="T27" fmla="*/ 51 h 57"/>
                <a:gd name="T28" fmla="*/ 8 w 56"/>
                <a:gd name="T29" fmla="*/ 49 h 57"/>
                <a:gd name="T30" fmla="*/ 4 w 56"/>
                <a:gd name="T31" fmla="*/ 45 h 57"/>
                <a:gd name="T32" fmla="*/ 1 w 56"/>
                <a:gd name="T33" fmla="*/ 39 h 57"/>
                <a:gd name="T34" fmla="*/ 0 w 56"/>
                <a:gd name="T35" fmla="*/ 34 h 57"/>
                <a:gd name="T36" fmla="*/ 0 w 56"/>
                <a:gd name="T37" fmla="*/ 28 h 57"/>
                <a:gd name="T38" fmla="*/ 0 w 56"/>
                <a:gd name="T39" fmla="*/ 28 h 57"/>
                <a:gd name="T40" fmla="*/ 0 w 56"/>
                <a:gd name="T41" fmla="*/ 23 h 57"/>
                <a:gd name="T42" fmla="*/ 1 w 56"/>
                <a:gd name="T43" fmla="*/ 17 h 57"/>
                <a:gd name="T44" fmla="*/ 4 w 56"/>
                <a:gd name="T45" fmla="*/ 12 h 57"/>
                <a:gd name="T46" fmla="*/ 8 w 56"/>
                <a:gd name="T47" fmla="*/ 8 h 57"/>
                <a:gd name="T48" fmla="*/ 12 w 56"/>
                <a:gd name="T49" fmla="*/ 5 h 57"/>
                <a:gd name="T50" fmla="*/ 16 w 56"/>
                <a:gd name="T51" fmla="*/ 2 h 57"/>
                <a:gd name="T52" fmla="*/ 21 w 56"/>
                <a:gd name="T53" fmla="*/ 1 h 57"/>
                <a:gd name="T54" fmla="*/ 28 w 56"/>
                <a:gd name="T55" fmla="*/ 0 h 57"/>
                <a:gd name="T56" fmla="*/ 28 w 56"/>
                <a:gd name="T57" fmla="*/ 0 h 57"/>
                <a:gd name="T58" fmla="*/ 34 w 56"/>
                <a:gd name="T59" fmla="*/ 1 h 57"/>
                <a:gd name="T60" fmla="*/ 39 w 56"/>
                <a:gd name="T61" fmla="*/ 2 h 57"/>
                <a:gd name="T62" fmla="*/ 43 w 56"/>
                <a:gd name="T63" fmla="*/ 5 h 57"/>
                <a:gd name="T64" fmla="*/ 47 w 56"/>
                <a:gd name="T65" fmla="*/ 8 h 57"/>
                <a:gd name="T66" fmla="*/ 51 w 56"/>
                <a:gd name="T67" fmla="*/ 12 h 57"/>
                <a:gd name="T68" fmla="*/ 54 w 56"/>
                <a:gd name="T69" fmla="*/ 17 h 57"/>
                <a:gd name="T70" fmla="*/ 56 w 56"/>
                <a:gd name="T71" fmla="*/ 23 h 57"/>
                <a:gd name="T72" fmla="*/ 56 w 56"/>
                <a:gd name="T73" fmla="*/ 28 h 57"/>
                <a:gd name="T74" fmla="*/ 56 w 56"/>
                <a:gd name="T7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6" y="28"/>
                  </a:moveTo>
                  <a:lnTo>
                    <a:pt x="56" y="28"/>
                  </a:lnTo>
                  <a:lnTo>
                    <a:pt x="56" y="34"/>
                  </a:lnTo>
                  <a:lnTo>
                    <a:pt x="54" y="39"/>
                  </a:lnTo>
                  <a:lnTo>
                    <a:pt x="51" y="45"/>
                  </a:lnTo>
                  <a:lnTo>
                    <a:pt x="47" y="49"/>
                  </a:lnTo>
                  <a:lnTo>
                    <a:pt x="43" y="51"/>
                  </a:lnTo>
                  <a:lnTo>
                    <a:pt x="39" y="54"/>
                  </a:lnTo>
                  <a:lnTo>
                    <a:pt x="34" y="56"/>
                  </a:lnTo>
                  <a:lnTo>
                    <a:pt x="28" y="57"/>
                  </a:lnTo>
                  <a:lnTo>
                    <a:pt x="28" y="57"/>
                  </a:lnTo>
                  <a:lnTo>
                    <a:pt x="21" y="56"/>
                  </a:lnTo>
                  <a:lnTo>
                    <a:pt x="16" y="54"/>
                  </a:lnTo>
                  <a:lnTo>
                    <a:pt x="12" y="51"/>
                  </a:lnTo>
                  <a:lnTo>
                    <a:pt x="8" y="49"/>
                  </a:lnTo>
                  <a:lnTo>
                    <a:pt x="4" y="45"/>
                  </a:lnTo>
                  <a:lnTo>
                    <a:pt x="1" y="39"/>
                  </a:lnTo>
                  <a:lnTo>
                    <a:pt x="0" y="34"/>
                  </a:lnTo>
                  <a:lnTo>
                    <a:pt x="0" y="28"/>
                  </a:lnTo>
                  <a:lnTo>
                    <a:pt x="0" y="28"/>
                  </a:lnTo>
                  <a:lnTo>
                    <a:pt x="0" y="23"/>
                  </a:lnTo>
                  <a:lnTo>
                    <a:pt x="1" y="17"/>
                  </a:lnTo>
                  <a:lnTo>
                    <a:pt x="4" y="12"/>
                  </a:lnTo>
                  <a:lnTo>
                    <a:pt x="8" y="8"/>
                  </a:lnTo>
                  <a:lnTo>
                    <a:pt x="12" y="5"/>
                  </a:lnTo>
                  <a:lnTo>
                    <a:pt x="16" y="2"/>
                  </a:lnTo>
                  <a:lnTo>
                    <a:pt x="21" y="1"/>
                  </a:lnTo>
                  <a:lnTo>
                    <a:pt x="28" y="0"/>
                  </a:lnTo>
                  <a:lnTo>
                    <a:pt x="28" y="0"/>
                  </a:lnTo>
                  <a:lnTo>
                    <a:pt x="34" y="1"/>
                  </a:lnTo>
                  <a:lnTo>
                    <a:pt x="39" y="2"/>
                  </a:lnTo>
                  <a:lnTo>
                    <a:pt x="43" y="5"/>
                  </a:lnTo>
                  <a:lnTo>
                    <a:pt x="47" y="8"/>
                  </a:lnTo>
                  <a:lnTo>
                    <a:pt x="51" y="12"/>
                  </a:lnTo>
                  <a:lnTo>
                    <a:pt x="54" y="17"/>
                  </a:lnTo>
                  <a:lnTo>
                    <a:pt x="56" y="23"/>
                  </a:lnTo>
                  <a:lnTo>
                    <a:pt x="56" y="28"/>
                  </a:lnTo>
                  <a:lnTo>
                    <a:pt x="56" y="28"/>
                  </a:lnTo>
                  <a:close/>
                </a:path>
              </a:pathLst>
            </a:custGeom>
            <a:solidFill>
              <a:srgbClr val="F1607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1478" name="组合 1477"/>
          <p:cNvGrpSpPr/>
          <p:nvPr/>
        </p:nvGrpSpPr>
        <p:grpSpPr>
          <a:xfrm>
            <a:off x="3414678" y="1728277"/>
            <a:ext cx="1098549" cy="2155825"/>
            <a:chOff x="3602038" y="1817688"/>
            <a:chExt cx="1098549" cy="2155825"/>
          </a:xfrm>
        </p:grpSpPr>
        <p:sp>
          <p:nvSpPr>
            <p:cNvPr id="1212" name="Freeform 445"/>
            <p:cNvSpPr>
              <a:spLocks/>
            </p:cNvSpPr>
            <p:nvPr/>
          </p:nvSpPr>
          <p:spPr bwMode="auto">
            <a:xfrm>
              <a:off x="4610100" y="2992438"/>
              <a:ext cx="90487" cy="90488"/>
            </a:xfrm>
            <a:custGeom>
              <a:avLst/>
              <a:gdLst>
                <a:gd name="T0" fmla="*/ 57 w 57"/>
                <a:gd name="T1" fmla="*/ 28 h 57"/>
                <a:gd name="T2" fmla="*/ 57 w 57"/>
                <a:gd name="T3" fmla="*/ 28 h 57"/>
                <a:gd name="T4" fmla="*/ 56 w 57"/>
                <a:gd name="T5" fmla="*/ 34 h 57"/>
                <a:gd name="T6" fmla="*/ 54 w 57"/>
                <a:gd name="T7" fmla="*/ 39 h 57"/>
                <a:gd name="T8" fmla="*/ 52 w 57"/>
                <a:gd name="T9" fmla="*/ 45 h 57"/>
                <a:gd name="T10" fmla="*/ 47 w 57"/>
                <a:gd name="T11" fmla="*/ 49 h 57"/>
                <a:gd name="T12" fmla="*/ 43 w 57"/>
                <a:gd name="T13" fmla="*/ 51 h 57"/>
                <a:gd name="T14" fmla="*/ 39 w 57"/>
                <a:gd name="T15" fmla="*/ 54 h 57"/>
                <a:gd name="T16" fmla="*/ 34 w 57"/>
                <a:gd name="T17" fmla="*/ 56 h 57"/>
                <a:gd name="T18" fmla="*/ 28 w 57"/>
                <a:gd name="T19" fmla="*/ 57 h 57"/>
                <a:gd name="T20" fmla="*/ 28 w 57"/>
                <a:gd name="T21" fmla="*/ 57 h 57"/>
                <a:gd name="T22" fmla="*/ 21 w 57"/>
                <a:gd name="T23" fmla="*/ 56 h 57"/>
                <a:gd name="T24" fmla="*/ 16 w 57"/>
                <a:gd name="T25" fmla="*/ 54 h 57"/>
                <a:gd name="T26" fmla="*/ 12 w 57"/>
                <a:gd name="T27" fmla="*/ 51 h 57"/>
                <a:gd name="T28" fmla="*/ 8 w 57"/>
                <a:gd name="T29" fmla="*/ 49 h 57"/>
                <a:gd name="T30" fmla="*/ 4 w 57"/>
                <a:gd name="T31" fmla="*/ 45 h 57"/>
                <a:gd name="T32" fmla="*/ 1 w 57"/>
                <a:gd name="T33" fmla="*/ 39 h 57"/>
                <a:gd name="T34" fmla="*/ 0 w 57"/>
                <a:gd name="T35" fmla="*/ 34 h 57"/>
                <a:gd name="T36" fmla="*/ 0 w 57"/>
                <a:gd name="T37" fmla="*/ 28 h 57"/>
                <a:gd name="T38" fmla="*/ 0 w 57"/>
                <a:gd name="T39" fmla="*/ 28 h 57"/>
                <a:gd name="T40" fmla="*/ 0 w 57"/>
                <a:gd name="T41" fmla="*/ 23 h 57"/>
                <a:gd name="T42" fmla="*/ 1 w 57"/>
                <a:gd name="T43" fmla="*/ 17 h 57"/>
                <a:gd name="T44" fmla="*/ 4 w 57"/>
                <a:gd name="T45" fmla="*/ 12 h 57"/>
                <a:gd name="T46" fmla="*/ 8 w 57"/>
                <a:gd name="T47" fmla="*/ 8 h 57"/>
                <a:gd name="T48" fmla="*/ 12 w 57"/>
                <a:gd name="T49" fmla="*/ 5 h 57"/>
                <a:gd name="T50" fmla="*/ 16 w 57"/>
                <a:gd name="T51" fmla="*/ 2 h 57"/>
                <a:gd name="T52" fmla="*/ 21 w 57"/>
                <a:gd name="T53" fmla="*/ 1 h 57"/>
                <a:gd name="T54" fmla="*/ 28 w 57"/>
                <a:gd name="T55" fmla="*/ 0 h 57"/>
                <a:gd name="T56" fmla="*/ 28 w 57"/>
                <a:gd name="T57" fmla="*/ 0 h 57"/>
                <a:gd name="T58" fmla="*/ 34 w 57"/>
                <a:gd name="T59" fmla="*/ 1 h 57"/>
                <a:gd name="T60" fmla="*/ 39 w 57"/>
                <a:gd name="T61" fmla="*/ 2 h 57"/>
                <a:gd name="T62" fmla="*/ 43 w 57"/>
                <a:gd name="T63" fmla="*/ 5 h 57"/>
                <a:gd name="T64" fmla="*/ 47 w 57"/>
                <a:gd name="T65" fmla="*/ 8 h 57"/>
                <a:gd name="T66" fmla="*/ 52 w 57"/>
                <a:gd name="T67" fmla="*/ 12 h 57"/>
                <a:gd name="T68" fmla="*/ 54 w 57"/>
                <a:gd name="T69" fmla="*/ 17 h 57"/>
                <a:gd name="T70" fmla="*/ 56 w 57"/>
                <a:gd name="T71" fmla="*/ 23 h 57"/>
                <a:gd name="T72" fmla="*/ 57 w 57"/>
                <a:gd name="T73" fmla="*/ 28 h 57"/>
                <a:gd name="T74" fmla="*/ 57 w 57"/>
                <a:gd name="T7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7">
                  <a:moveTo>
                    <a:pt x="57" y="28"/>
                  </a:moveTo>
                  <a:lnTo>
                    <a:pt x="57" y="28"/>
                  </a:lnTo>
                  <a:lnTo>
                    <a:pt x="56" y="34"/>
                  </a:lnTo>
                  <a:lnTo>
                    <a:pt x="54" y="39"/>
                  </a:lnTo>
                  <a:lnTo>
                    <a:pt x="52" y="45"/>
                  </a:lnTo>
                  <a:lnTo>
                    <a:pt x="47" y="49"/>
                  </a:lnTo>
                  <a:lnTo>
                    <a:pt x="43" y="51"/>
                  </a:lnTo>
                  <a:lnTo>
                    <a:pt x="39" y="54"/>
                  </a:lnTo>
                  <a:lnTo>
                    <a:pt x="34" y="56"/>
                  </a:lnTo>
                  <a:lnTo>
                    <a:pt x="28" y="57"/>
                  </a:lnTo>
                  <a:lnTo>
                    <a:pt x="28" y="57"/>
                  </a:lnTo>
                  <a:lnTo>
                    <a:pt x="21" y="56"/>
                  </a:lnTo>
                  <a:lnTo>
                    <a:pt x="16" y="54"/>
                  </a:lnTo>
                  <a:lnTo>
                    <a:pt x="12" y="51"/>
                  </a:lnTo>
                  <a:lnTo>
                    <a:pt x="8" y="49"/>
                  </a:lnTo>
                  <a:lnTo>
                    <a:pt x="4" y="45"/>
                  </a:lnTo>
                  <a:lnTo>
                    <a:pt x="1" y="39"/>
                  </a:lnTo>
                  <a:lnTo>
                    <a:pt x="0" y="34"/>
                  </a:lnTo>
                  <a:lnTo>
                    <a:pt x="0" y="28"/>
                  </a:lnTo>
                  <a:lnTo>
                    <a:pt x="0" y="28"/>
                  </a:lnTo>
                  <a:lnTo>
                    <a:pt x="0" y="23"/>
                  </a:lnTo>
                  <a:lnTo>
                    <a:pt x="1" y="17"/>
                  </a:lnTo>
                  <a:lnTo>
                    <a:pt x="4" y="12"/>
                  </a:lnTo>
                  <a:lnTo>
                    <a:pt x="8" y="8"/>
                  </a:lnTo>
                  <a:lnTo>
                    <a:pt x="12" y="5"/>
                  </a:lnTo>
                  <a:lnTo>
                    <a:pt x="16" y="2"/>
                  </a:lnTo>
                  <a:lnTo>
                    <a:pt x="21" y="1"/>
                  </a:lnTo>
                  <a:lnTo>
                    <a:pt x="28" y="0"/>
                  </a:lnTo>
                  <a:lnTo>
                    <a:pt x="28" y="0"/>
                  </a:lnTo>
                  <a:lnTo>
                    <a:pt x="34" y="1"/>
                  </a:lnTo>
                  <a:lnTo>
                    <a:pt x="39" y="2"/>
                  </a:lnTo>
                  <a:lnTo>
                    <a:pt x="43" y="5"/>
                  </a:lnTo>
                  <a:lnTo>
                    <a:pt x="47" y="8"/>
                  </a:lnTo>
                  <a:lnTo>
                    <a:pt x="52" y="12"/>
                  </a:lnTo>
                  <a:lnTo>
                    <a:pt x="54" y="17"/>
                  </a:lnTo>
                  <a:lnTo>
                    <a:pt x="56" y="23"/>
                  </a:lnTo>
                  <a:lnTo>
                    <a:pt x="57" y="28"/>
                  </a:lnTo>
                  <a:lnTo>
                    <a:pt x="57" y="28"/>
                  </a:lnTo>
                  <a:close/>
                </a:path>
              </a:pathLst>
            </a:custGeom>
            <a:solidFill>
              <a:srgbClr val="BCBE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nvGrpSpPr>
            <p:cNvPr id="1477" name="组合 1476"/>
            <p:cNvGrpSpPr/>
            <p:nvPr/>
          </p:nvGrpSpPr>
          <p:grpSpPr>
            <a:xfrm>
              <a:off x="3602038" y="1817688"/>
              <a:ext cx="1052512" cy="2155825"/>
              <a:chOff x="3602038" y="1817688"/>
              <a:chExt cx="1052512" cy="2155825"/>
            </a:xfrm>
          </p:grpSpPr>
          <p:sp>
            <p:nvSpPr>
              <p:cNvPr id="1181" name="Freeform 432"/>
              <p:cNvSpPr>
                <a:spLocks/>
              </p:cNvSpPr>
              <p:nvPr/>
            </p:nvSpPr>
            <p:spPr bwMode="auto">
              <a:xfrm>
                <a:off x="3602038" y="1862138"/>
                <a:ext cx="1052512" cy="2111375"/>
              </a:xfrm>
              <a:custGeom>
                <a:avLst/>
                <a:gdLst>
                  <a:gd name="T0" fmla="*/ 663 w 663"/>
                  <a:gd name="T1" fmla="*/ 1330 h 1330"/>
                  <a:gd name="T2" fmla="*/ 663 w 663"/>
                  <a:gd name="T3" fmla="*/ 120 h 1330"/>
                  <a:gd name="T4" fmla="*/ 663 w 663"/>
                  <a:gd name="T5" fmla="*/ 120 h 1330"/>
                  <a:gd name="T6" fmla="*/ 663 w 663"/>
                  <a:gd name="T7" fmla="*/ 108 h 1330"/>
                  <a:gd name="T8" fmla="*/ 661 w 663"/>
                  <a:gd name="T9" fmla="*/ 95 h 1330"/>
                  <a:gd name="T10" fmla="*/ 658 w 663"/>
                  <a:gd name="T11" fmla="*/ 84 h 1330"/>
                  <a:gd name="T12" fmla="*/ 654 w 663"/>
                  <a:gd name="T13" fmla="*/ 73 h 1330"/>
                  <a:gd name="T14" fmla="*/ 650 w 663"/>
                  <a:gd name="T15" fmla="*/ 63 h 1330"/>
                  <a:gd name="T16" fmla="*/ 643 w 663"/>
                  <a:gd name="T17" fmla="*/ 53 h 1330"/>
                  <a:gd name="T18" fmla="*/ 636 w 663"/>
                  <a:gd name="T19" fmla="*/ 43 h 1330"/>
                  <a:gd name="T20" fmla="*/ 628 w 663"/>
                  <a:gd name="T21" fmla="*/ 35 h 1330"/>
                  <a:gd name="T22" fmla="*/ 620 w 663"/>
                  <a:gd name="T23" fmla="*/ 27 h 1330"/>
                  <a:gd name="T24" fmla="*/ 610 w 663"/>
                  <a:gd name="T25" fmla="*/ 20 h 1330"/>
                  <a:gd name="T26" fmla="*/ 600 w 663"/>
                  <a:gd name="T27" fmla="*/ 15 h 1330"/>
                  <a:gd name="T28" fmla="*/ 589 w 663"/>
                  <a:gd name="T29" fmla="*/ 9 h 1330"/>
                  <a:gd name="T30" fmla="*/ 579 w 663"/>
                  <a:gd name="T31" fmla="*/ 5 h 1330"/>
                  <a:gd name="T32" fmla="*/ 568 w 663"/>
                  <a:gd name="T33" fmla="*/ 2 h 1330"/>
                  <a:gd name="T34" fmla="*/ 555 w 663"/>
                  <a:gd name="T35" fmla="*/ 0 h 1330"/>
                  <a:gd name="T36" fmla="*/ 543 w 663"/>
                  <a:gd name="T37" fmla="*/ 0 h 1330"/>
                  <a:gd name="T38" fmla="*/ 0 w 663"/>
                  <a:gd name="T39"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3" h="1330">
                    <a:moveTo>
                      <a:pt x="663" y="1330"/>
                    </a:moveTo>
                    <a:lnTo>
                      <a:pt x="663" y="120"/>
                    </a:lnTo>
                    <a:lnTo>
                      <a:pt x="663" y="120"/>
                    </a:lnTo>
                    <a:lnTo>
                      <a:pt x="663" y="108"/>
                    </a:lnTo>
                    <a:lnTo>
                      <a:pt x="661" y="95"/>
                    </a:lnTo>
                    <a:lnTo>
                      <a:pt x="658" y="84"/>
                    </a:lnTo>
                    <a:lnTo>
                      <a:pt x="654" y="73"/>
                    </a:lnTo>
                    <a:lnTo>
                      <a:pt x="650" y="63"/>
                    </a:lnTo>
                    <a:lnTo>
                      <a:pt x="643" y="53"/>
                    </a:lnTo>
                    <a:lnTo>
                      <a:pt x="636" y="43"/>
                    </a:lnTo>
                    <a:lnTo>
                      <a:pt x="628" y="35"/>
                    </a:lnTo>
                    <a:lnTo>
                      <a:pt x="620" y="27"/>
                    </a:lnTo>
                    <a:lnTo>
                      <a:pt x="610" y="20"/>
                    </a:lnTo>
                    <a:lnTo>
                      <a:pt x="600" y="15"/>
                    </a:lnTo>
                    <a:lnTo>
                      <a:pt x="589" y="9"/>
                    </a:lnTo>
                    <a:lnTo>
                      <a:pt x="579" y="5"/>
                    </a:lnTo>
                    <a:lnTo>
                      <a:pt x="568" y="2"/>
                    </a:lnTo>
                    <a:lnTo>
                      <a:pt x="555" y="0"/>
                    </a:lnTo>
                    <a:lnTo>
                      <a:pt x="543" y="0"/>
                    </a:lnTo>
                    <a:lnTo>
                      <a:pt x="0" y="0"/>
                    </a:lnTo>
                  </a:path>
                </a:pathLst>
              </a:custGeom>
              <a:noFill/>
              <a:ln w="11">
                <a:solidFill>
                  <a:srgbClr val="BCBEC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215" name="Freeform 448"/>
              <p:cNvSpPr>
                <a:spLocks/>
              </p:cNvSpPr>
              <p:nvPr/>
            </p:nvSpPr>
            <p:spPr bwMode="auto">
              <a:xfrm>
                <a:off x="4105275" y="1817688"/>
                <a:ext cx="92075" cy="92075"/>
              </a:xfrm>
              <a:custGeom>
                <a:avLst/>
                <a:gdLst>
                  <a:gd name="T0" fmla="*/ 58 w 58"/>
                  <a:gd name="T1" fmla="*/ 29 h 58"/>
                  <a:gd name="T2" fmla="*/ 58 w 58"/>
                  <a:gd name="T3" fmla="*/ 29 h 58"/>
                  <a:gd name="T4" fmla="*/ 57 w 58"/>
                  <a:gd name="T5" fmla="*/ 35 h 58"/>
                  <a:gd name="T6" fmla="*/ 55 w 58"/>
                  <a:gd name="T7" fmla="*/ 40 h 58"/>
                  <a:gd name="T8" fmla="*/ 52 w 58"/>
                  <a:gd name="T9" fmla="*/ 45 h 58"/>
                  <a:gd name="T10" fmla="*/ 50 w 58"/>
                  <a:gd name="T11" fmla="*/ 50 h 58"/>
                  <a:gd name="T12" fmla="*/ 44 w 58"/>
                  <a:gd name="T13" fmla="*/ 52 h 58"/>
                  <a:gd name="T14" fmla="*/ 40 w 58"/>
                  <a:gd name="T15" fmla="*/ 55 h 58"/>
                  <a:gd name="T16" fmla="*/ 35 w 58"/>
                  <a:gd name="T17" fmla="*/ 58 h 58"/>
                  <a:gd name="T18" fmla="*/ 29 w 58"/>
                  <a:gd name="T19" fmla="*/ 58 h 58"/>
                  <a:gd name="T20" fmla="*/ 29 w 58"/>
                  <a:gd name="T21" fmla="*/ 58 h 58"/>
                  <a:gd name="T22" fmla="*/ 24 w 58"/>
                  <a:gd name="T23" fmla="*/ 58 h 58"/>
                  <a:gd name="T24" fmla="*/ 18 w 58"/>
                  <a:gd name="T25" fmla="*/ 55 h 58"/>
                  <a:gd name="T26" fmla="*/ 13 w 58"/>
                  <a:gd name="T27" fmla="*/ 52 h 58"/>
                  <a:gd name="T28" fmla="*/ 9 w 58"/>
                  <a:gd name="T29" fmla="*/ 50 h 58"/>
                  <a:gd name="T30" fmla="*/ 5 w 58"/>
                  <a:gd name="T31" fmla="*/ 45 h 58"/>
                  <a:gd name="T32" fmla="*/ 3 w 58"/>
                  <a:gd name="T33" fmla="*/ 40 h 58"/>
                  <a:gd name="T34" fmla="*/ 0 w 58"/>
                  <a:gd name="T35" fmla="*/ 35 h 58"/>
                  <a:gd name="T36" fmla="*/ 0 w 58"/>
                  <a:gd name="T37" fmla="*/ 29 h 58"/>
                  <a:gd name="T38" fmla="*/ 0 w 58"/>
                  <a:gd name="T39" fmla="*/ 29 h 58"/>
                  <a:gd name="T40" fmla="*/ 0 w 58"/>
                  <a:gd name="T41" fmla="*/ 24 h 58"/>
                  <a:gd name="T42" fmla="*/ 3 w 58"/>
                  <a:gd name="T43" fmla="*/ 18 h 58"/>
                  <a:gd name="T44" fmla="*/ 5 w 58"/>
                  <a:gd name="T45" fmla="*/ 13 h 58"/>
                  <a:gd name="T46" fmla="*/ 9 w 58"/>
                  <a:gd name="T47" fmla="*/ 9 h 58"/>
                  <a:gd name="T48" fmla="*/ 13 w 58"/>
                  <a:gd name="T49" fmla="*/ 6 h 58"/>
                  <a:gd name="T50" fmla="*/ 18 w 58"/>
                  <a:gd name="T51" fmla="*/ 3 h 58"/>
                  <a:gd name="T52" fmla="*/ 24 w 58"/>
                  <a:gd name="T53" fmla="*/ 2 h 58"/>
                  <a:gd name="T54" fmla="*/ 29 w 58"/>
                  <a:gd name="T55" fmla="*/ 0 h 58"/>
                  <a:gd name="T56" fmla="*/ 29 w 58"/>
                  <a:gd name="T57" fmla="*/ 0 h 58"/>
                  <a:gd name="T58" fmla="*/ 35 w 58"/>
                  <a:gd name="T59" fmla="*/ 2 h 58"/>
                  <a:gd name="T60" fmla="*/ 40 w 58"/>
                  <a:gd name="T61" fmla="*/ 3 h 58"/>
                  <a:gd name="T62" fmla="*/ 44 w 58"/>
                  <a:gd name="T63" fmla="*/ 6 h 58"/>
                  <a:gd name="T64" fmla="*/ 50 w 58"/>
                  <a:gd name="T65" fmla="*/ 9 h 58"/>
                  <a:gd name="T66" fmla="*/ 52 w 58"/>
                  <a:gd name="T67" fmla="*/ 13 h 58"/>
                  <a:gd name="T68" fmla="*/ 55 w 58"/>
                  <a:gd name="T69" fmla="*/ 18 h 58"/>
                  <a:gd name="T70" fmla="*/ 57 w 58"/>
                  <a:gd name="T71" fmla="*/ 24 h 58"/>
                  <a:gd name="T72" fmla="*/ 58 w 58"/>
                  <a:gd name="T73" fmla="*/ 29 h 58"/>
                  <a:gd name="T74" fmla="*/ 58 w 58"/>
                  <a:gd name="T7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58">
                    <a:moveTo>
                      <a:pt x="58" y="29"/>
                    </a:moveTo>
                    <a:lnTo>
                      <a:pt x="58" y="29"/>
                    </a:lnTo>
                    <a:lnTo>
                      <a:pt x="57" y="35"/>
                    </a:lnTo>
                    <a:lnTo>
                      <a:pt x="55" y="40"/>
                    </a:lnTo>
                    <a:lnTo>
                      <a:pt x="52" y="45"/>
                    </a:lnTo>
                    <a:lnTo>
                      <a:pt x="50" y="50"/>
                    </a:lnTo>
                    <a:lnTo>
                      <a:pt x="44" y="52"/>
                    </a:lnTo>
                    <a:lnTo>
                      <a:pt x="40" y="55"/>
                    </a:lnTo>
                    <a:lnTo>
                      <a:pt x="35" y="58"/>
                    </a:lnTo>
                    <a:lnTo>
                      <a:pt x="29" y="58"/>
                    </a:lnTo>
                    <a:lnTo>
                      <a:pt x="29" y="58"/>
                    </a:lnTo>
                    <a:lnTo>
                      <a:pt x="24" y="58"/>
                    </a:lnTo>
                    <a:lnTo>
                      <a:pt x="18" y="55"/>
                    </a:lnTo>
                    <a:lnTo>
                      <a:pt x="13" y="52"/>
                    </a:lnTo>
                    <a:lnTo>
                      <a:pt x="9" y="50"/>
                    </a:lnTo>
                    <a:lnTo>
                      <a:pt x="5" y="45"/>
                    </a:lnTo>
                    <a:lnTo>
                      <a:pt x="3" y="40"/>
                    </a:lnTo>
                    <a:lnTo>
                      <a:pt x="0" y="35"/>
                    </a:lnTo>
                    <a:lnTo>
                      <a:pt x="0" y="29"/>
                    </a:lnTo>
                    <a:lnTo>
                      <a:pt x="0" y="29"/>
                    </a:lnTo>
                    <a:lnTo>
                      <a:pt x="0" y="24"/>
                    </a:lnTo>
                    <a:lnTo>
                      <a:pt x="3" y="18"/>
                    </a:lnTo>
                    <a:lnTo>
                      <a:pt x="5" y="13"/>
                    </a:lnTo>
                    <a:lnTo>
                      <a:pt x="9" y="9"/>
                    </a:lnTo>
                    <a:lnTo>
                      <a:pt x="13" y="6"/>
                    </a:lnTo>
                    <a:lnTo>
                      <a:pt x="18" y="3"/>
                    </a:lnTo>
                    <a:lnTo>
                      <a:pt x="24" y="2"/>
                    </a:lnTo>
                    <a:lnTo>
                      <a:pt x="29" y="0"/>
                    </a:lnTo>
                    <a:lnTo>
                      <a:pt x="29" y="0"/>
                    </a:lnTo>
                    <a:lnTo>
                      <a:pt x="35" y="2"/>
                    </a:lnTo>
                    <a:lnTo>
                      <a:pt x="40" y="3"/>
                    </a:lnTo>
                    <a:lnTo>
                      <a:pt x="44" y="6"/>
                    </a:lnTo>
                    <a:lnTo>
                      <a:pt x="50" y="9"/>
                    </a:lnTo>
                    <a:lnTo>
                      <a:pt x="52" y="13"/>
                    </a:lnTo>
                    <a:lnTo>
                      <a:pt x="55" y="18"/>
                    </a:lnTo>
                    <a:lnTo>
                      <a:pt x="57" y="24"/>
                    </a:lnTo>
                    <a:lnTo>
                      <a:pt x="58" y="29"/>
                    </a:lnTo>
                    <a:lnTo>
                      <a:pt x="58" y="29"/>
                    </a:lnTo>
                    <a:close/>
                  </a:path>
                </a:pathLst>
              </a:custGeom>
              <a:solidFill>
                <a:srgbClr val="72CC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grpSp>
        <p:nvGrpSpPr>
          <p:cNvPr id="1474" name="组合 1473"/>
          <p:cNvGrpSpPr/>
          <p:nvPr/>
        </p:nvGrpSpPr>
        <p:grpSpPr>
          <a:xfrm>
            <a:off x="3411503" y="2649027"/>
            <a:ext cx="938212" cy="1311275"/>
            <a:chOff x="3598863" y="2738438"/>
            <a:chExt cx="938212" cy="1311275"/>
          </a:xfrm>
        </p:grpSpPr>
        <p:sp>
          <p:nvSpPr>
            <p:cNvPr id="1177" name="Freeform 429"/>
            <p:cNvSpPr>
              <a:spLocks/>
            </p:cNvSpPr>
            <p:nvPr/>
          </p:nvSpPr>
          <p:spPr bwMode="auto">
            <a:xfrm>
              <a:off x="3598863" y="2782888"/>
              <a:ext cx="938212" cy="1266825"/>
            </a:xfrm>
            <a:custGeom>
              <a:avLst/>
              <a:gdLst>
                <a:gd name="T0" fmla="*/ 591 w 591"/>
                <a:gd name="T1" fmla="*/ 798 h 798"/>
                <a:gd name="T2" fmla="*/ 591 w 591"/>
                <a:gd name="T3" fmla="*/ 122 h 798"/>
                <a:gd name="T4" fmla="*/ 591 w 591"/>
                <a:gd name="T5" fmla="*/ 122 h 798"/>
                <a:gd name="T6" fmla="*/ 590 w 591"/>
                <a:gd name="T7" fmla="*/ 110 h 798"/>
                <a:gd name="T8" fmla="*/ 589 w 591"/>
                <a:gd name="T9" fmla="*/ 97 h 798"/>
                <a:gd name="T10" fmla="*/ 586 w 591"/>
                <a:gd name="T11" fmla="*/ 85 h 798"/>
                <a:gd name="T12" fmla="*/ 582 w 591"/>
                <a:gd name="T13" fmla="*/ 74 h 798"/>
                <a:gd name="T14" fmla="*/ 576 w 591"/>
                <a:gd name="T15" fmla="*/ 65 h 798"/>
                <a:gd name="T16" fmla="*/ 571 w 591"/>
                <a:gd name="T17" fmla="*/ 54 h 798"/>
                <a:gd name="T18" fmla="*/ 564 w 591"/>
                <a:gd name="T19" fmla="*/ 44 h 798"/>
                <a:gd name="T20" fmla="*/ 556 w 591"/>
                <a:gd name="T21" fmla="*/ 36 h 798"/>
                <a:gd name="T22" fmla="*/ 548 w 591"/>
                <a:gd name="T23" fmla="*/ 29 h 798"/>
                <a:gd name="T24" fmla="*/ 538 w 591"/>
                <a:gd name="T25" fmla="*/ 21 h 798"/>
                <a:gd name="T26" fmla="*/ 529 w 591"/>
                <a:gd name="T27" fmla="*/ 15 h 798"/>
                <a:gd name="T28" fmla="*/ 518 w 591"/>
                <a:gd name="T29" fmla="*/ 10 h 798"/>
                <a:gd name="T30" fmla="*/ 507 w 591"/>
                <a:gd name="T31" fmla="*/ 6 h 798"/>
                <a:gd name="T32" fmla="*/ 494 w 591"/>
                <a:gd name="T33" fmla="*/ 3 h 798"/>
                <a:gd name="T34" fmla="*/ 483 w 591"/>
                <a:gd name="T35" fmla="*/ 2 h 798"/>
                <a:gd name="T36" fmla="*/ 471 w 591"/>
                <a:gd name="T37" fmla="*/ 0 h 798"/>
                <a:gd name="T38" fmla="*/ 0 w 591"/>
                <a:gd name="T39"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1" h="798">
                  <a:moveTo>
                    <a:pt x="591" y="798"/>
                  </a:moveTo>
                  <a:lnTo>
                    <a:pt x="591" y="122"/>
                  </a:lnTo>
                  <a:lnTo>
                    <a:pt x="591" y="122"/>
                  </a:lnTo>
                  <a:lnTo>
                    <a:pt x="590" y="110"/>
                  </a:lnTo>
                  <a:lnTo>
                    <a:pt x="589" y="97"/>
                  </a:lnTo>
                  <a:lnTo>
                    <a:pt x="586" y="85"/>
                  </a:lnTo>
                  <a:lnTo>
                    <a:pt x="582" y="74"/>
                  </a:lnTo>
                  <a:lnTo>
                    <a:pt x="576" y="65"/>
                  </a:lnTo>
                  <a:lnTo>
                    <a:pt x="571" y="54"/>
                  </a:lnTo>
                  <a:lnTo>
                    <a:pt x="564" y="44"/>
                  </a:lnTo>
                  <a:lnTo>
                    <a:pt x="556" y="36"/>
                  </a:lnTo>
                  <a:lnTo>
                    <a:pt x="548" y="29"/>
                  </a:lnTo>
                  <a:lnTo>
                    <a:pt x="538" y="21"/>
                  </a:lnTo>
                  <a:lnTo>
                    <a:pt x="529" y="15"/>
                  </a:lnTo>
                  <a:lnTo>
                    <a:pt x="518" y="10"/>
                  </a:lnTo>
                  <a:lnTo>
                    <a:pt x="507" y="6"/>
                  </a:lnTo>
                  <a:lnTo>
                    <a:pt x="494" y="3"/>
                  </a:lnTo>
                  <a:lnTo>
                    <a:pt x="483" y="2"/>
                  </a:lnTo>
                  <a:lnTo>
                    <a:pt x="471" y="0"/>
                  </a:lnTo>
                  <a:lnTo>
                    <a:pt x="0" y="0"/>
                  </a:lnTo>
                </a:path>
              </a:pathLst>
            </a:custGeom>
            <a:noFill/>
            <a:ln w="11">
              <a:solidFill>
                <a:srgbClr val="BCBEC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312" name="Freeform 449"/>
            <p:cNvSpPr>
              <a:spLocks/>
            </p:cNvSpPr>
            <p:nvPr/>
          </p:nvSpPr>
          <p:spPr bwMode="auto">
            <a:xfrm>
              <a:off x="4203700" y="2738438"/>
              <a:ext cx="88900" cy="90488"/>
            </a:xfrm>
            <a:custGeom>
              <a:avLst/>
              <a:gdLst>
                <a:gd name="T0" fmla="*/ 56 w 56"/>
                <a:gd name="T1" fmla="*/ 28 h 57"/>
                <a:gd name="T2" fmla="*/ 56 w 56"/>
                <a:gd name="T3" fmla="*/ 28 h 57"/>
                <a:gd name="T4" fmla="*/ 56 w 56"/>
                <a:gd name="T5" fmla="*/ 34 h 57"/>
                <a:gd name="T6" fmla="*/ 55 w 56"/>
                <a:gd name="T7" fmla="*/ 39 h 57"/>
                <a:gd name="T8" fmla="*/ 52 w 56"/>
                <a:gd name="T9" fmla="*/ 45 h 57"/>
                <a:gd name="T10" fmla="*/ 48 w 56"/>
                <a:gd name="T11" fmla="*/ 49 h 57"/>
                <a:gd name="T12" fmla="*/ 44 w 56"/>
                <a:gd name="T13" fmla="*/ 53 h 57"/>
                <a:gd name="T14" fmla="*/ 40 w 56"/>
                <a:gd name="T15" fmla="*/ 54 h 57"/>
                <a:gd name="T16" fmla="*/ 34 w 56"/>
                <a:gd name="T17" fmla="*/ 57 h 57"/>
                <a:gd name="T18" fmla="*/ 27 w 56"/>
                <a:gd name="T19" fmla="*/ 57 h 57"/>
                <a:gd name="T20" fmla="*/ 27 w 56"/>
                <a:gd name="T21" fmla="*/ 57 h 57"/>
                <a:gd name="T22" fmla="*/ 22 w 56"/>
                <a:gd name="T23" fmla="*/ 57 h 57"/>
                <a:gd name="T24" fmla="*/ 16 w 56"/>
                <a:gd name="T25" fmla="*/ 54 h 57"/>
                <a:gd name="T26" fmla="*/ 12 w 56"/>
                <a:gd name="T27" fmla="*/ 53 h 57"/>
                <a:gd name="T28" fmla="*/ 8 w 56"/>
                <a:gd name="T29" fmla="*/ 49 h 57"/>
                <a:gd name="T30" fmla="*/ 4 w 56"/>
                <a:gd name="T31" fmla="*/ 45 h 57"/>
                <a:gd name="T32" fmla="*/ 1 w 56"/>
                <a:gd name="T33" fmla="*/ 39 h 57"/>
                <a:gd name="T34" fmla="*/ 0 w 56"/>
                <a:gd name="T35" fmla="*/ 34 h 57"/>
                <a:gd name="T36" fmla="*/ 0 w 56"/>
                <a:gd name="T37" fmla="*/ 28 h 57"/>
                <a:gd name="T38" fmla="*/ 0 w 56"/>
                <a:gd name="T39" fmla="*/ 28 h 57"/>
                <a:gd name="T40" fmla="*/ 0 w 56"/>
                <a:gd name="T41" fmla="*/ 23 h 57"/>
                <a:gd name="T42" fmla="*/ 1 w 56"/>
                <a:gd name="T43" fmla="*/ 17 h 57"/>
                <a:gd name="T44" fmla="*/ 4 w 56"/>
                <a:gd name="T45" fmla="*/ 13 h 57"/>
                <a:gd name="T46" fmla="*/ 8 w 56"/>
                <a:gd name="T47" fmla="*/ 8 h 57"/>
                <a:gd name="T48" fmla="*/ 12 w 56"/>
                <a:gd name="T49" fmla="*/ 5 h 57"/>
                <a:gd name="T50" fmla="*/ 16 w 56"/>
                <a:gd name="T51" fmla="*/ 2 h 57"/>
                <a:gd name="T52" fmla="*/ 22 w 56"/>
                <a:gd name="T53" fmla="*/ 1 h 57"/>
                <a:gd name="T54" fmla="*/ 27 w 56"/>
                <a:gd name="T55" fmla="*/ 0 h 57"/>
                <a:gd name="T56" fmla="*/ 27 w 56"/>
                <a:gd name="T57" fmla="*/ 0 h 57"/>
                <a:gd name="T58" fmla="*/ 34 w 56"/>
                <a:gd name="T59" fmla="*/ 1 h 57"/>
                <a:gd name="T60" fmla="*/ 40 w 56"/>
                <a:gd name="T61" fmla="*/ 2 h 57"/>
                <a:gd name="T62" fmla="*/ 44 w 56"/>
                <a:gd name="T63" fmla="*/ 5 h 57"/>
                <a:gd name="T64" fmla="*/ 48 w 56"/>
                <a:gd name="T65" fmla="*/ 8 h 57"/>
                <a:gd name="T66" fmla="*/ 52 w 56"/>
                <a:gd name="T67" fmla="*/ 13 h 57"/>
                <a:gd name="T68" fmla="*/ 55 w 56"/>
                <a:gd name="T69" fmla="*/ 17 h 57"/>
                <a:gd name="T70" fmla="*/ 56 w 56"/>
                <a:gd name="T71" fmla="*/ 23 h 57"/>
                <a:gd name="T72" fmla="*/ 56 w 56"/>
                <a:gd name="T73" fmla="*/ 28 h 57"/>
                <a:gd name="T74" fmla="*/ 56 w 56"/>
                <a:gd name="T7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6" y="28"/>
                  </a:moveTo>
                  <a:lnTo>
                    <a:pt x="56" y="28"/>
                  </a:lnTo>
                  <a:lnTo>
                    <a:pt x="56" y="34"/>
                  </a:lnTo>
                  <a:lnTo>
                    <a:pt x="55" y="39"/>
                  </a:lnTo>
                  <a:lnTo>
                    <a:pt x="52" y="45"/>
                  </a:lnTo>
                  <a:lnTo>
                    <a:pt x="48" y="49"/>
                  </a:lnTo>
                  <a:lnTo>
                    <a:pt x="44" y="53"/>
                  </a:lnTo>
                  <a:lnTo>
                    <a:pt x="40" y="54"/>
                  </a:lnTo>
                  <a:lnTo>
                    <a:pt x="34" y="57"/>
                  </a:lnTo>
                  <a:lnTo>
                    <a:pt x="27" y="57"/>
                  </a:lnTo>
                  <a:lnTo>
                    <a:pt x="27" y="57"/>
                  </a:lnTo>
                  <a:lnTo>
                    <a:pt x="22" y="57"/>
                  </a:lnTo>
                  <a:lnTo>
                    <a:pt x="16" y="54"/>
                  </a:lnTo>
                  <a:lnTo>
                    <a:pt x="12" y="53"/>
                  </a:lnTo>
                  <a:lnTo>
                    <a:pt x="8" y="49"/>
                  </a:lnTo>
                  <a:lnTo>
                    <a:pt x="4" y="45"/>
                  </a:lnTo>
                  <a:lnTo>
                    <a:pt x="1" y="39"/>
                  </a:lnTo>
                  <a:lnTo>
                    <a:pt x="0" y="34"/>
                  </a:lnTo>
                  <a:lnTo>
                    <a:pt x="0" y="28"/>
                  </a:lnTo>
                  <a:lnTo>
                    <a:pt x="0" y="28"/>
                  </a:lnTo>
                  <a:lnTo>
                    <a:pt x="0" y="23"/>
                  </a:lnTo>
                  <a:lnTo>
                    <a:pt x="1" y="17"/>
                  </a:lnTo>
                  <a:lnTo>
                    <a:pt x="4" y="13"/>
                  </a:lnTo>
                  <a:lnTo>
                    <a:pt x="8" y="8"/>
                  </a:lnTo>
                  <a:lnTo>
                    <a:pt x="12" y="5"/>
                  </a:lnTo>
                  <a:lnTo>
                    <a:pt x="16" y="2"/>
                  </a:lnTo>
                  <a:lnTo>
                    <a:pt x="22" y="1"/>
                  </a:lnTo>
                  <a:lnTo>
                    <a:pt x="27" y="0"/>
                  </a:lnTo>
                  <a:lnTo>
                    <a:pt x="27" y="0"/>
                  </a:lnTo>
                  <a:lnTo>
                    <a:pt x="34" y="1"/>
                  </a:lnTo>
                  <a:lnTo>
                    <a:pt x="40" y="2"/>
                  </a:lnTo>
                  <a:lnTo>
                    <a:pt x="44" y="5"/>
                  </a:lnTo>
                  <a:lnTo>
                    <a:pt x="48" y="8"/>
                  </a:lnTo>
                  <a:lnTo>
                    <a:pt x="52" y="13"/>
                  </a:lnTo>
                  <a:lnTo>
                    <a:pt x="55" y="17"/>
                  </a:lnTo>
                  <a:lnTo>
                    <a:pt x="56" y="23"/>
                  </a:lnTo>
                  <a:lnTo>
                    <a:pt x="56" y="28"/>
                  </a:lnTo>
                  <a:lnTo>
                    <a:pt x="56" y="28"/>
                  </a:lnTo>
                  <a:close/>
                </a:path>
              </a:pathLst>
            </a:custGeom>
            <a:solidFill>
              <a:srgbClr val="A2B9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1476" name="组合 1475"/>
          <p:cNvGrpSpPr/>
          <p:nvPr/>
        </p:nvGrpSpPr>
        <p:grpSpPr>
          <a:xfrm>
            <a:off x="2987640" y="3206240"/>
            <a:ext cx="1403350" cy="1017588"/>
            <a:chOff x="3175000" y="3295651"/>
            <a:chExt cx="1403350" cy="1017588"/>
          </a:xfrm>
        </p:grpSpPr>
        <p:grpSp>
          <p:nvGrpSpPr>
            <p:cNvPr id="1475" name="组合 1474"/>
            <p:cNvGrpSpPr/>
            <p:nvPr/>
          </p:nvGrpSpPr>
          <p:grpSpPr>
            <a:xfrm>
              <a:off x="3175000" y="3295651"/>
              <a:ext cx="1362075" cy="1017588"/>
              <a:chOff x="3175000" y="3295651"/>
              <a:chExt cx="1362075" cy="1017588"/>
            </a:xfrm>
          </p:grpSpPr>
          <p:sp>
            <p:nvSpPr>
              <p:cNvPr id="1179" name="Freeform 430"/>
              <p:cNvSpPr>
                <a:spLocks/>
              </p:cNvSpPr>
              <p:nvPr/>
            </p:nvSpPr>
            <p:spPr bwMode="auto">
              <a:xfrm>
                <a:off x="3175000" y="3340101"/>
                <a:ext cx="1362075" cy="973138"/>
              </a:xfrm>
              <a:custGeom>
                <a:avLst/>
                <a:gdLst>
                  <a:gd name="T0" fmla="*/ 858 w 858"/>
                  <a:gd name="T1" fmla="*/ 613 h 613"/>
                  <a:gd name="T2" fmla="*/ 858 w 858"/>
                  <a:gd name="T3" fmla="*/ 121 h 613"/>
                  <a:gd name="T4" fmla="*/ 858 w 858"/>
                  <a:gd name="T5" fmla="*/ 121 h 613"/>
                  <a:gd name="T6" fmla="*/ 857 w 858"/>
                  <a:gd name="T7" fmla="*/ 108 h 613"/>
                  <a:gd name="T8" fmla="*/ 856 w 858"/>
                  <a:gd name="T9" fmla="*/ 97 h 613"/>
                  <a:gd name="T10" fmla="*/ 853 w 858"/>
                  <a:gd name="T11" fmla="*/ 85 h 613"/>
                  <a:gd name="T12" fmla="*/ 849 w 858"/>
                  <a:gd name="T13" fmla="*/ 74 h 613"/>
                  <a:gd name="T14" fmla="*/ 843 w 858"/>
                  <a:gd name="T15" fmla="*/ 63 h 613"/>
                  <a:gd name="T16" fmla="*/ 838 w 858"/>
                  <a:gd name="T17" fmla="*/ 54 h 613"/>
                  <a:gd name="T18" fmla="*/ 831 w 858"/>
                  <a:gd name="T19" fmla="*/ 44 h 613"/>
                  <a:gd name="T20" fmla="*/ 823 w 858"/>
                  <a:gd name="T21" fmla="*/ 36 h 613"/>
                  <a:gd name="T22" fmla="*/ 815 w 858"/>
                  <a:gd name="T23" fmla="*/ 28 h 613"/>
                  <a:gd name="T24" fmla="*/ 805 w 858"/>
                  <a:gd name="T25" fmla="*/ 21 h 613"/>
                  <a:gd name="T26" fmla="*/ 796 w 858"/>
                  <a:gd name="T27" fmla="*/ 16 h 613"/>
                  <a:gd name="T28" fmla="*/ 785 w 858"/>
                  <a:gd name="T29" fmla="*/ 10 h 613"/>
                  <a:gd name="T30" fmla="*/ 774 w 858"/>
                  <a:gd name="T31" fmla="*/ 6 h 613"/>
                  <a:gd name="T32" fmla="*/ 761 w 858"/>
                  <a:gd name="T33" fmla="*/ 3 h 613"/>
                  <a:gd name="T34" fmla="*/ 750 w 858"/>
                  <a:gd name="T35" fmla="*/ 2 h 613"/>
                  <a:gd name="T36" fmla="*/ 738 w 858"/>
                  <a:gd name="T37" fmla="*/ 0 h 613"/>
                  <a:gd name="T38" fmla="*/ 0 w 858"/>
                  <a:gd name="T39"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8" h="613">
                    <a:moveTo>
                      <a:pt x="858" y="613"/>
                    </a:moveTo>
                    <a:lnTo>
                      <a:pt x="858" y="121"/>
                    </a:lnTo>
                    <a:lnTo>
                      <a:pt x="858" y="121"/>
                    </a:lnTo>
                    <a:lnTo>
                      <a:pt x="857" y="108"/>
                    </a:lnTo>
                    <a:lnTo>
                      <a:pt x="856" y="97"/>
                    </a:lnTo>
                    <a:lnTo>
                      <a:pt x="853" y="85"/>
                    </a:lnTo>
                    <a:lnTo>
                      <a:pt x="849" y="74"/>
                    </a:lnTo>
                    <a:lnTo>
                      <a:pt x="843" y="63"/>
                    </a:lnTo>
                    <a:lnTo>
                      <a:pt x="838" y="54"/>
                    </a:lnTo>
                    <a:lnTo>
                      <a:pt x="831" y="44"/>
                    </a:lnTo>
                    <a:lnTo>
                      <a:pt x="823" y="36"/>
                    </a:lnTo>
                    <a:lnTo>
                      <a:pt x="815" y="28"/>
                    </a:lnTo>
                    <a:lnTo>
                      <a:pt x="805" y="21"/>
                    </a:lnTo>
                    <a:lnTo>
                      <a:pt x="796" y="16"/>
                    </a:lnTo>
                    <a:lnTo>
                      <a:pt x="785" y="10"/>
                    </a:lnTo>
                    <a:lnTo>
                      <a:pt x="774" y="6"/>
                    </a:lnTo>
                    <a:lnTo>
                      <a:pt x="761" y="3"/>
                    </a:lnTo>
                    <a:lnTo>
                      <a:pt x="750" y="2"/>
                    </a:lnTo>
                    <a:lnTo>
                      <a:pt x="738" y="0"/>
                    </a:lnTo>
                    <a:lnTo>
                      <a:pt x="0" y="0"/>
                    </a:lnTo>
                  </a:path>
                </a:pathLst>
              </a:custGeom>
              <a:noFill/>
              <a:ln w="11">
                <a:solidFill>
                  <a:srgbClr val="BCBEC0"/>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313" name="Freeform 450"/>
              <p:cNvSpPr>
                <a:spLocks/>
              </p:cNvSpPr>
              <p:nvPr/>
            </p:nvSpPr>
            <p:spPr bwMode="auto">
              <a:xfrm>
                <a:off x="3694113" y="3295651"/>
                <a:ext cx="90487" cy="90488"/>
              </a:xfrm>
              <a:custGeom>
                <a:avLst/>
                <a:gdLst>
                  <a:gd name="T0" fmla="*/ 57 w 57"/>
                  <a:gd name="T1" fmla="*/ 28 h 57"/>
                  <a:gd name="T2" fmla="*/ 57 w 57"/>
                  <a:gd name="T3" fmla="*/ 28 h 57"/>
                  <a:gd name="T4" fmla="*/ 56 w 57"/>
                  <a:gd name="T5" fmla="*/ 34 h 57"/>
                  <a:gd name="T6" fmla="*/ 54 w 57"/>
                  <a:gd name="T7" fmla="*/ 39 h 57"/>
                  <a:gd name="T8" fmla="*/ 52 w 57"/>
                  <a:gd name="T9" fmla="*/ 45 h 57"/>
                  <a:gd name="T10" fmla="*/ 48 w 57"/>
                  <a:gd name="T11" fmla="*/ 49 h 57"/>
                  <a:gd name="T12" fmla="*/ 44 w 57"/>
                  <a:gd name="T13" fmla="*/ 52 h 57"/>
                  <a:gd name="T14" fmla="*/ 39 w 57"/>
                  <a:gd name="T15" fmla="*/ 54 h 57"/>
                  <a:gd name="T16" fmla="*/ 34 w 57"/>
                  <a:gd name="T17" fmla="*/ 56 h 57"/>
                  <a:gd name="T18" fmla="*/ 28 w 57"/>
                  <a:gd name="T19" fmla="*/ 57 h 57"/>
                  <a:gd name="T20" fmla="*/ 28 w 57"/>
                  <a:gd name="T21" fmla="*/ 57 h 57"/>
                  <a:gd name="T22" fmla="*/ 22 w 57"/>
                  <a:gd name="T23" fmla="*/ 56 h 57"/>
                  <a:gd name="T24" fmla="*/ 18 w 57"/>
                  <a:gd name="T25" fmla="*/ 54 h 57"/>
                  <a:gd name="T26" fmla="*/ 12 w 57"/>
                  <a:gd name="T27" fmla="*/ 52 h 57"/>
                  <a:gd name="T28" fmla="*/ 8 w 57"/>
                  <a:gd name="T29" fmla="*/ 49 h 57"/>
                  <a:gd name="T30" fmla="*/ 4 w 57"/>
                  <a:gd name="T31" fmla="*/ 45 h 57"/>
                  <a:gd name="T32" fmla="*/ 1 w 57"/>
                  <a:gd name="T33" fmla="*/ 39 h 57"/>
                  <a:gd name="T34" fmla="*/ 0 w 57"/>
                  <a:gd name="T35" fmla="*/ 34 h 57"/>
                  <a:gd name="T36" fmla="*/ 0 w 57"/>
                  <a:gd name="T37" fmla="*/ 28 h 57"/>
                  <a:gd name="T38" fmla="*/ 0 w 57"/>
                  <a:gd name="T39" fmla="*/ 28 h 57"/>
                  <a:gd name="T40" fmla="*/ 0 w 57"/>
                  <a:gd name="T41" fmla="*/ 23 h 57"/>
                  <a:gd name="T42" fmla="*/ 1 w 57"/>
                  <a:gd name="T43" fmla="*/ 18 h 57"/>
                  <a:gd name="T44" fmla="*/ 4 w 57"/>
                  <a:gd name="T45" fmla="*/ 12 h 57"/>
                  <a:gd name="T46" fmla="*/ 8 w 57"/>
                  <a:gd name="T47" fmla="*/ 8 h 57"/>
                  <a:gd name="T48" fmla="*/ 12 w 57"/>
                  <a:gd name="T49" fmla="*/ 5 h 57"/>
                  <a:gd name="T50" fmla="*/ 18 w 57"/>
                  <a:gd name="T51" fmla="*/ 3 h 57"/>
                  <a:gd name="T52" fmla="*/ 22 w 57"/>
                  <a:gd name="T53" fmla="*/ 0 h 57"/>
                  <a:gd name="T54" fmla="*/ 28 w 57"/>
                  <a:gd name="T55" fmla="*/ 0 h 57"/>
                  <a:gd name="T56" fmla="*/ 28 w 57"/>
                  <a:gd name="T57" fmla="*/ 0 h 57"/>
                  <a:gd name="T58" fmla="*/ 34 w 57"/>
                  <a:gd name="T59" fmla="*/ 0 h 57"/>
                  <a:gd name="T60" fmla="*/ 39 w 57"/>
                  <a:gd name="T61" fmla="*/ 3 h 57"/>
                  <a:gd name="T62" fmla="*/ 44 w 57"/>
                  <a:gd name="T63" fmla="*/ 5 h 57"/>
                  <a:gd name="T64" fmla="*/ 48 w 57"/>
                  <a:gd name="T65" fmla="*/ 8 h 57"/>
                  <a:gd name="T66" fmla="*/ 52 w 57"/>
                  <a:gd name="T67" fmla="*/ 12 h 57"/>
                  <a:gd name="T68" fmla="*/ 54 w 57"/>
                  <a:gd name="T69" fmla="*/ 18 h 57"/>
                  <a:gd name="T70" fmla="*/ 56 w 57"/>
                  <a:gd name="T71" fmla="*/ 23 h 57"/>
                  <a:gd name="T72" fmla="*/ 57 w 57"/>
                  <a:gd name="T73" fmla="*/ 28 h 57"/>
                  <a:gd name="T74" fmla="*/ 57 w 57"/>
                  <a:gd name="T7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7">
                    <a:moveTo>
                      <a:pt x="57" y="28"/>
                    </a:moveTo>
                    <a:lnTo>
                      <a:pt x="57" y="28"/>
                    </a:lnTo>
                    <a:lnTo>
                      <a:pt x="56" y="34"/>
                    </a:lnTo>
                    <a:lnTo>
                      <a:pt x="54" y="39"/>
                    </a:lnTo>
                    <a:lnTo>
                      <a:pt x="52" y="45"/>
                    </a:lnTo>
                    <a:lnTo>
                      <a:pt x="48" y="49"/>
                    </a:lnTo>
                    <a:lnTo>
                      <a:pt x="44" y="52"/>
                    </a:lnTo>
                    <a:lnTo>
                      <a:pt x="39" y="54"/>
                    </a:lnTo>
                    <a:lnTo>
                      <a:pt x="34" y="56"/>
                    </a:lnTo>
                    <a:lnTo>
                      <a:pt x="28" y="57"/>
                    </a:lnTo>
                    <a:lnTo>
                      <a:pt x="28" y="57"/>
                    </a:lnTo>
                    <a:lnTo>
                      <a:pt x="22" y="56"/>
                    </a:lnTo>
                    <a:lnTo>
                      <a:pt x="18" y="54"/>
                    </a:lnTo>
                    <a:lnTo>
                      <a:pt x="12" y="52"/>
                    </a:lnTo>
                    <a:lnTo>
                      <a:pt x="8" y="49"/>
                    </a:lnTo>
                    <a:lnTo>
                      <a:pt x="4" y="45"/>
                    </a:lnTo>
                    <a:lnTo>
                      <a:pt x="1" y="39"/>
                    </a:lnTo>
                    <a:lnTo>
                      <a:pt x="0" y="34"/>
                    </a:lnTo>
                    <a:lnTo>
                      <a:pt x="0" y="28"/>
                    </a:lnTo>
                    <a:lnTo>
                      <a:pt x="0" y="28"/>
                    </a:lnTo>
                    <a:lnTo>
                      <a:pt x="0" y="23"/>
                    </a:lnTo>
                    <a:lnTo>
                      <a:pt x="1" y="18"/>
                    </a:lnTo>
                    <a:lnTo>
                      <a:pt x="4" y="12"/>
                    </a:lnTo>
                    <a:lnTo>
                      <a:pt x="8" y="8"/>
                    </a:lnTo>
                    <a:lnTo>
                      <a:pt x="12" y="5"/>
                    </a:lnTo>
                    <a:lnTo>
                      <a:pt x="18" y="3"/>
                    </a:lnTo>
                    <a:lnTo>
                      <a:pt x="22" y="0"/>
                    </a:lnTo>
                    <a:lnTo>
                      <a:pt x="28" y="0"/>
                    </a:lnTo>
                    <a:lnTo>
                      <a:pt x="28" y="0"/>
                    </a:lnTo>
                    <a:lnTo>
                      <a:pt x="34" y="0"/>
                    </a:lnTo>
                    <a:lnTo>
                      <a:pt x="39" y="3"/>
                    </a:lnTo>
                    <a:lnTo>
                      <a:pt x="44" y="5"/>
                    </a:lnTo>
                    <a:lnTo>
                      <a:pt x="48" y="8"/>
                    </a:lnTo>
                    <a:lnTo>
                      <a:pt x="52" y="12"/>
                    </a:lnTo>
                    <a:lnTo>
                      <a:pt x="54" y="18"/>
                    </a:lnTo>
                    <a:lnTo>
                      <a:pt x="56" y="23"/>
                    </a:lnTo>
                    <a:lnTo>
                      <a:pt x="57" y="28"/>
                    </a:lnTo>
                    <a:lnTo>
                      <a:pt x="57" y="28"/>
                    </a:lnTo>
                    <a:close/>
                  </a:path>
                </a:pathLst>
              </a:custGeom>
              <a:solidFill>
                <a:srgbClr val="EB539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sp>
          <p:nvSpPr>
            <p:cNvPr id="1317" name="Freeform 451"/>
            <p:cNvSpPr>
              <a:spLocks/>
            </p:cNvSpPr>
            <p:nvPr/>
          </p:nvSpPr>
          <p:spPr bwMode="auto">
            <a:xfrm>
              <a:off x="4487863" y="3652838"/>
              <a:ext cx="90487" cy="92075"/>
            </a:xfrm>
            <a:custGeom>
              <a:avLst/>
              <a:gdLst>
                <a:gd name="T0" fmla="*/ 57 w 57"/>
                <a:gd name="T1" fmla="*/ 29 h 58"/>
                <a:gd name="T2" fmla="*/ 57 w 57"/>
                <a:gd name="T3" fmla="*/ 29 h 58"/>
                <a:gd name="T4" fmla="*/ 57 w 57"/>
                <a:gd name="T5" fmla="*/ 34 h 58"/>
                <a:gd name="T6" fmla="*/ 56 w 57"/>
                <a:gd name="T7" fmla="*/ 40 h 58"/>
                <a:gd name="T8" fmla="*/ 53 w 57"/>
                <a:gd name="T9" fmla="*/ 45 h 58"/>
                <a:gd name="T10" fmla="*/ 49 w 57"/>
                <a:gd name="T11" fmla="*/ 49 h 58"/>
                <a:gd name="T12" fmla="*/ 45 w 57"/>
                <a:gd name="T13" fmla="*/ 52 h 58"/>
                <a:gd name="T14" fmla="*/ 40 w 57"/>
                <a:gd name="T15" fmla="*/ 55 h 58"/>
                <a:gd name="T16" fmla="*/ 36 w 57"/>
                <a:gd name="T17" fmla="*/ 58 h 58"/>
                <a:gd name="T18" fmla="*/ 29 w 57"/>
                <a:gd name="T19" fmla="*/ 58 h 58"/>
                <a:gd name="T20" fmla="*/ 29 w 57"/>
                <a:gd name="T21" fmla="*/ 58 h 58"/>
                <a:gd name="T22" fmla="*/ 23 w 57"/>
                <a:gd name="T23" fmla="*/ 58 h 58"/>
                <a:gd name="T24" fmla="*/ 18 w 57"/>
                <a:gd name="T25" fmla="*/ 55 h 58"/>
                <a:gd name="T26" fmla="*/ 14 w 57"/>
                <a:gd name="T27" fmla="*/ 52 h 58"/>
                <a:gd name="T28" fmla="*/ 10 w 57"/>
                <a:gd name="T29" fmla="*/ 49 h 58"/>
                <a:gd name="T30" fmla="*/ 6 w 57"/>
                <a:gd name="T31" fmla="*/ 45 h 58"/>
                <a:gd name="T32" fmla="*/ 3 w 57"/>
                <a:gd name="T33" fmla="*/ 40 h 58"/>
                <a:gd name="T34" fmla="*/ 1 w 57"/>
                <a:gd name="T35" fmla="*/ 34 h 58"/>
                <a:gd name="T36" fmla="*/ 0 w 57"/>
                <a:gd name="T37" fmla="*/ 29 h 58"/>
                <a:gd name="T38" fmla="*/ 0 w 57"/>
                <a:gd name="T39" fmla="*/ 29 h 58"/>
                <a:gd name="T40" fmla="*/ 1 w 57"/>
                <a:gd name="T41" fmla="*/ 23 h 58"/>
                <a:gd name="T42" fmla="*/ 3 w 57"/>
                <a:gd name="T43" fmla="*/ 18 h 58"/>
                <a:gd name="T44" fmla="*/ 6 w 57"/>
                <a:gd name="T45" fmla="*/ 13 h 58"/>
                <a:gd name="T46" fmla="*/ 10 w 57"/>
                <a:gd name="T47" fmla="*/ 8 h 58"/>
                <a:gd name="T48" fmla="*/ 14 w 57"/>
                <a:gd name="T49" fmla="*/ 6 h 58"/>
                <a:gd name="T50" fmla="*/ 18 w 57"/>
                <a:gd name="T51" fmla="*/ 3 h 58"/>
                <a:gd name="T52" fmla="*/ 23 w 57"/>
                <a:gd name="T53" fmla="*/ 2 h 58"/>
                <a:gd name="T54" fmla="*/ 29 w 57"/>
                <a:gd name="T55" fmla="*/ 0 h 58"/>
                <a:gd name="T56" fmla="*/ 29 w 57"/>
                <a:gd name="T57" fmla="*/ 0 h 58"/>
                <a:gd name="T58" fmla="*/ 36 w 57"/>
                <a:gd name="T59" fmla="*/ 2 h 58"/>
                <a:gd name="T60" fmla="*/ 40 w 57"/>
                <a:gd name="T61" fmla="*/ 3 h 58"/>
                <a:gd name="T62" fmla="*/ 45 w 57"/>
                <a:gd name="T63" fmla="*/ 6 h 58"/>
                <a:gd name="T64" fmla="*/ 49 w 57"/>
                <a:gd name="T65" fmla="*/ 8 h 58"/>
                <a:gd name="T66" fmla="*/ 53 w 57"/>
                <a:gd name="T67" fmla="*/ 13 h 58"/>
                <a:gd name="T68" fmla="*/ 56 w 57"/>
                <a:gd name="T69" fmla="*/ 18 h 58"/>
                <a:gd name="T70" fmla="*/ 57 w 57"/>
                <a:gd name="T71" fmla="*/ 23 h 58"/>
                <a:gd name="T72" fmla="*/ 57 w 57"/>
                <a:gd name="T73" fmla="*/ 29 h 58"/>
                <a:gd name="T74" fmla="*/ 57 w 57"/>
                <a:gd name="T7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58">
                  <a:moveTo>
                    <a:pt x="57" y="29"/>
                  </a:moveTo>
                  <a:lnTo>
                    <a:pt x="57" y="29"/>
                  </a:lnTo>
                  <a:lnTo>
                    <a:pt x="57" y="34"/>
                  </a:lnTo>
                  <a:lnTo>
                    <a:pt x="56" y="40"/>
                  </a:lnTo>
                  <a:lnTo>
                    <a:pt x="53" y="45"/>
                  </a:lnTo>
                  <a:lnTo>
                    <a:pt x="49" y="49"/>
                  </a:lnTo>
                  <a:lnTo>
                    <a:pt x="45" y="52"/>
                  </a:lnTo>
                  <a:lnTo>
                    <a:pt x="40" y="55"/>
                  </a:lnTo>
                  <a:lnTo>
                    <a:pt x="36" y="58"/>
                  </a:lnTo>
                  <a:lnTo>
                    <a:pt x="29" y="58"/>
                  </a:lnTo>
                  <a:lnTo>
                    <a:pt x="29" y="58"/>
                  </a:lnTo>
                  <a:lnTo>
                    <a:pt x="23" y="58"/>
                  </a:lnTo>
                  <a:lnTo>
                    <a:pt x="18" y="55"/>
                  </a:lnTo>
                  <a:lnTo>
                    <a:pt x="14" y="52"/>
                  </a:lnTo>
                  <a:lnTo>
                    <a:pt x="10" y="49"/>
                  </a:lnTo>
                  <a:lnTo>
                    <a:pt x="6" y="45"/>
                  </a:lnTo>
                  <a:lnTo>
                    <a:pt x="3" y="40"/>
                  </a:lnTo>
                  <a:lnTo>
                    <a:pt x="1" y="34"/>
                  </a:lnTo>
                  <a:lnTo>
                    <a:pt x="0" y="29"/>
                  </a:lnTo>
                  <a:lnTo>
                    <a:pt x="0" y="29"/>
                  </a:lnTo>
                  <a:lnTo>
                    <a:pt x="1" y="23"/>
                  </a:lnTo>
                  <a:lnTo>
                    <a:pt x="3" y="18"/>
                  </a:lnTo>
                  <a:lnTo>
                    <a:pt x="6" y="13"/>
                  </a:lnTo>
                  <a:lnTo>
                    <a:pt x="10" y="8"/>
                  </a:lnTo>
                  <a:lnTo>
                    <a:pt x="14" y="6"/>
                  </a:lnTo>
                  <a:lnTo>
                    <a:pt x="18" y="3"/>
                  </a:lnTo>
                  <a:lnTo>
                    <a:pt x="23" y="2"/>
                  </a:lnTo>
                  <a:lnTo>
                    <a:pt x="29" y="0"/>
                  </a:lnTo>
                  <a:lnTo>
                    <a:pt x="29" y="0"/>
                  </a:lnTo>
                  <a:lnTo>
                    <a:pt x="36" y="2"/>
                  </a:lnTo>
                  <a:lnTo>
                    <a:pt x="40" y="3"/>
                  </a:lnTo>
                  <a:lnTo>
                    <a:pt x="45" y="6"/>
                  </a:lnTo>
                  <a:lnTo>
                    <a:pt x="49" y="8"/>
                  </a:lnTo>
                  <a:lnTo>
                    <a:pt x="53" y="13"/>
                  </a:lnTo>
                  <a:lnTo>
                    <a:pt x="56" y="18"/>
                  </a:lnTo>
                  <a:lnTo>
                    <a:pt x="57" y="23"/>
                  </a:lnTo>
                  <a:lnTo>
                    <a:pt x="57" y="29"/>
                  </a:lnTo>
                  <a:lnTo>
                    <a:pt x="57" y="29"/>
                  </a:lnTo>
                  <a:close/>
                </a:path>
              </a:pathLst>
            </a:custGeom>
            <a:solidFill>
              <a:srgbClr val="BCBE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sp>
        <p:nvSpPr>
          <p:cNvPr id="1479" name="椭圆 1478"/>
          <p:cNvSpPr/>
          <p:nvPr/>
        </p:nvSpPr>
        <p:spPr>
          <a:xfrm>
            <a:off x="4309393" y="917065"/>
            <a:ext cx="533400" cy="533400"/>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88" name="椭圆 487"/>
          <p:cNvSpPr/>
          <p:nvPr/>
        </p:nvSpPr>
        <p:spPr>
          <a:xfrm>
            <a:off x="3052093" y="1509838"/>
            <a:ext cx="533400" cy="533400"/>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89" name="椭圆 488"/>
          <p:cNvSpPr/>
          <p:nvPr/>
        </p:nvSpPr>
        <p:spPr>
          <a:xfrm>
            <a:off x="5448265" y="1785110"/>
            <a:ext cx="533400" cy="533400"/>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90" name="椭圆 489"/>
          <p:cNvSpPr/>
          <p:nvPr/>
        </p:nvSpPr>
        <p:spPr>
          <a:xfrm>
            <a:off x="6016273" y="2620452"/>
            <a:ext cx="533400" cy="533400"/>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91" name="椭圆 490"/>
          <p:cNvSpPr/>
          <p:nvPr/>
        </p:nvSpPr>
        <p:spPr>
          <a:xfrm>
            <a:off x="2892073" y="2439478"/>
            <a:ext cx="533400" cy="533400"/>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92" name="椭圆 491"/>
          <p:cNvSpPr/>
          <p:nvPr/>
        </p:nvSpPr>
        <p:spPr>
          <a:xfrm>
            <a:off x="2511073" y="2972878"/>
            <a:ext cx="533400" cy="533400"/>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93" name="椭圆 492"/>
          <p:cNvSpPr/>
          <p:nvPr/>
        </p:nvSpPr>
        <p:spPr>
          <a:xfrm>
            <a:off x="4063966" y="3779744"/>
            <a:ext cx="1024254" cy="1024254"/>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95" name="Freeform 342"/>
          <p:cNvSpPr>
            <a:spLocks noEditPoints="1"/>
          </p:cNvSpPr>
          <p:nvPr/>
        </p:nvSpPr>
        <p:spPr bwMode="auto">
          <a:xfrm>
            <a:off x="6149624" y="2753802"/>
            <a:ext cx="266700" cy="266700"/>
          </a:xfrm>
          <a:custGeom>
            <a:avLst/>
            <a:gdLst>
              <a:gd name="T0" fmla="*/ 64 w 128"/>
              <a:gd name="T1" fmla="*/ 0 h 128"/>
              <a:gd name="T2" fmla="*/ 40 w 128"/>
              <a:gd name="T3" fmla="*/ 5 h 128"/>
              <a:gd name="T4" fmla="*/ 18 w 128"/>
              <a:gd name="T5" fmla="*/ 19 h 128"/>
              <a:gd name="T6" fmla="*/ 6 w 128"/>
              <a:gd name="T7" fmla="*/ 39 h 128"/>
              <a:gd name="T8" fmla="*/ 0 w 128"/>
              <a:gd name="T9" fmla="*/ 64 h 128"/>
              <a:gd name="T10" fmla="*/ 64 w 128"/>
              <a:gd name="T11" fmla="*/ 128 h 128"/>
              <a:gd name="T12" fmla="*/ 77 w 128"/>
              <a:gd name="T13" fmla="*/ 127 h 128"/>
              <a:gd name="T14" fmla="*/ 101 w 128"/>
              <a:gd name="T15" fmla="*/ 117 h 128"/>
              <a:gd name="T16" fmla="*/ 118 w 128"/>
              <a:gd name="T17" fmla="*/ 100 h 128"/>
              <a:gd name="T18" fmla="*/ 128 w 128"/>
              <a:gd name="T19" fmla="*/ 77 h 128"/>
              <a:gd name="T20" fmla="*/ 128 w 128"/>
              <a:gd name="T21" fmla="*/ 64 h 128"/>
              <a:gd name="T22" fmla="*/ 124 w 128"/>
              <a:gd name="T23" fmla="*/ 39 h 128"/>
              <a:gd name="T24" fmla="*/ 109 w 128"/>
              <a:gd name="T25" fmla="*/ 19 h 128"/>
              <a:gd name="T26" fmla="*/ 89 w 128"/>
              <a:gd name="T27" fmla="*/ 5 h 128"/>
              <a:gd name="T28" fmla="*/ 64 w 128"/>
              <a:gd name="T29" fmla="*/ 0 h 128"/>
              <a:gd name="T30" fmla="*/ 48 w 128"/>
              <a:gd name="T31" fmla="*/ 50 h 128"/>
              <a:gd name="T32" fmla="*/ 50 w 128"/>
              <a:gd name="T33" fmla="*/ 44 h 128"/>
              <a:gd name="T34" fmla="*/ 57 w 128"/>
              <a:gd name="T35" fmla="*/ 36 h 128"/>
              <a:gd name="T36" fmla="*/ 62 w 128"/>
              <a:gd name="T37" fmla="*/ 34 h 128"/>
              <a:gd name="T38" fmla="*/ 72 w 128"/>
              <a:gd name="T39" fmla="*/ 39 h 128"/>
              <a:gd name="T40" fmla="*/ 77 w 128"/>
              <a:gd name="T41" fmla="*/ 50 h 128"/>
              <a:gd name="T42" fmla="*/ 75 w 128"/>
              <a:gd name="T43" fmla="*/ 54 h 128"/>
              <a:gd name="T44" fmla="*/ 77 w 128"/>
              <a:gd name="T45" fmla="*/ 56 h 128"/>
              <a:gd name="T46" fmla="*/ 77 w 128"/>
              <a:gd name="T47" fmla="*/ 59 h 128"/>
              <a:gd name="T48" fmla="*/ 74 w 128"/>
              <a:gd name="T49" fmla="*/ 59 h 128"/>
              <a:gd name="T50" fmla="*/ 74 w 128"/>
              <a:gd name="T51" fmla="*/ 59 h 128"/>
              <a:gd name="T52" fmla="*/ 71 w 128"/>
              <a:gd name="T53" fmla="*/ 68 h 128"/>
              <a:gd name="T54" fmla="*/ 62 w 128"/>
              <a:gd name="T55" fmla="*/ 71 h 128"/>
              <a:gd name="T56" fmla="*/ 58 w 128"/>
              <a:gd name="T57" fmla="*/ 71 h 128"/>
              <a:gd name="T58" fmla="*/ 51 w 128"/>
              <a:gd name="T59" fmla="*/ 64 h 128"/>
              <a:gd name="T60" fmla="*/ 51 w 128"/>
              <a:gd name="T61" fmla="*/ 59 h 128"/>
              <a:gd name="T62" fmla="*/ 51 w 128"/>
              <a:gd name="T63" fmla="*/ 59 h 128"/>
              <a:gd name="T64" fmla="*/ 48 w 128"/>
              <a:gd name="T65" fmla="*/ 56 h 128"/>
              <a:gd name="T66" fmla="*/ 50 w 128"/>
              <a:gd name="T67" fmla="*/ 54 h 128"/>
              <a:gd name="T68" fmla="*/ 48 w 128"/>
              <a:gd name="T69" fmla="*/ 50 h 128"/>
              <a:gd name="T70" fmla="*/ 92 w 128"/>
              <a:gd name="T71" fmla="*/ 93 h 128"/>
              <a:gd name="T72" fmla="*/ 91 w 128"/>
              <a:gd name="T73" fmla="*/ 94 h 128"/>
              <a:gd name="T74" fmla="*/ 33 w 128"/>
              <a:gd name="T75" fmla="*/ 94 h 128"/>
              <a:gd name="T76" fmla="*/ 33 w 128"/>
              <a:gd name="T77" fmla="*/ 88 h 128"/>
              <a:gd name="T78" fmla="*/ 33 w 128"/>
              <a:gd name="T79" fmla="*/ 87 h 128"/>
              <a:gd name="T80" fmla="*/ 41 w 128"/>
              <a:gd name="T81" fmla="*/ 80 h 128"/>
              <a:gd name="T82" fmla="*/ 53 w 128"/>
              <a:gd name="T83" fmla="*/ 76 h 128"/>
              <a:gd name="T84" fmla="*/ 54 w 128"/>
              <a:gd name="T85" fmla="*/ 76 h 128"/>
              <a:gd name="T86" fmla="*/ 54 w 128"/>
              <a:gd name="T87" fmla="*/ 76 h 128"/>
              <a:gd name="T88" fmla="*/ 58 w 128"/>
              <a:gd name="T89" fmla="*/ 77 h 128"/>
              <a:gd name="T90" fmla="*/ 62 w 128"/>
              <a:gd name="T91" fmla="*/ 78 h 128"/>
              <a:gd name="T92" fmla="*/ 71 w 128"/>
              <a:gd name="T93" fmla="*/ 76 h 128"/>
              <a:gd name="T94" fmla="*/ 71 w 128"/>
              <a:gd name="T95" fmla="*/ 76 h 128"/>
              <a:gd name="T96" fmla="*/ 72 w 128"/>
              <a:gd name="T97" fmla="*/ 76 h 128"/>
              <a:gd name="T98" fmla="*/ 72 w 128"/>
              <a:gd name="T99" fmla="*/ 76 h 128"/>
              <a:gd name="T100" fmla="*/ 92 w 128"/>
              <a:gd name="T101" fmla="*/ 87 h 128"/>
              <a:gd name="T102" fmla="*/ 92 w 128"/>
              <a:gd name="T103" fmla="*/ 8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 h="128">
                <a:moveTo>
                  <a:pt x="64" y="0"/>
                </a:moveTo>
                <a:lnTo>
                  <a:pt x="64" y="0"/>
                </a:lnTo>
                <a:lnTo>
                  <a:pt x="51" y="2"/>
                </a:lnTo>
                <a:lnTo>
                  <a:pt x="40" y="5"/>
                </a:lnTo>
                <a:lnTo>
                  <a:pt x="28" y="10"/>
                </a:lnTo>
                <a:lnTo>
                  <a:pt x="18" y="19"/>
                </a:lnTo>
                <a:lnTo>
                  <a:pt x="11" y="29"/>
                </a:lnTo>
                <a:lnTo>
                  <a:pt x="6" y="39"/>
                </a:lnTo>
                <a:lnTo>
                  <a:pt x="1" y="51"/>
                </a:lnTo>
                <a:lnTo>
                  <a:pt x="0" y="64"/>
                </a:lnTo>
                <a:lnTo>
                  <a:pt x="0" y="128"/>
                </a:lnTo>
                <a:lnTo>
                  <a:pt x="64" y="128"/>
                </a:lnTo>
                <a:lnTo>
                  <a:pt x="64" y="128"/>
                </a:lnTo>
                <a:lnTo>
                  <a:pt x="77" y="127"/>
                </a:lnTo>
                <a:lnTo>
                  <a:pt x="89" y="124"/>
                </a:lnTo>
                <a:lnTo>
                  <a:pt x="101" y="117"/>
                </a:lnTo>
                <a:lnTo>
                  <a:pt x="109" y="110"/>
                </a:lnTo>
                <a:lnTo>
                  <a:pt x="118" y="100"/>
                </a:lnTo>
                <a:lnTo>
                  <a:pt x="124" y="90"/>
                </a:lnTo>
                <a:lnTo>
                  <a:pt x="128" y="77"/>
                </a:lnTo>
                <a:lnTo>
                  <a:pt x="128" y="64"/>
                </a:lnTo>
                <a:lnTo>
                  <a:pt x="128" y="64"/>
                </a:lnTo>
                <a:lnTo>
                  <a:pt x="128" y="51"/>
                </a:lnTo>
                <a:lnTo>
                  <a:pt x="124" y="39"/>
                </a:lnTo>
                <a:lnTo>
                  <a:pt x="118" y="29"/>
                </a:lnTo>
                <a:lnTo>
                  <a:pt x="109" y="19"/>
                </a:lnTo>
                <a:lnTo>
                  <a:pt x="101" y="10"/>
                </a:lnTo>
                <a:lnTo>
                  <a:pt x="89" y="5"/>
                </a:lnTo>
                <a:lnTo>
                  <a:pt x="77" y="2"/>
                </a:lnTo>
                <a:lnTo>
                  <a:pt x="64" y="0"/>
                </a:lnTo>
                <a:lnTo>
                  <a:pt x="64" y="0"/>
                </a:lnTo>
                <a:close/>
                <a:moveTo>
                  <a:pt x="48" y="50"/>
                </a:moveTo>
                <a:lnTo>
                  <a:pt x="48" y="50"/>
                </a:lnTo>
                <a:lnTo>
                  <a:pt x="50" y="44"/>
                </a:lnTo>
                <a:lnTo>
                  <a:pt x="53" y="39"/>
                </a:lnTo>
                <a:lnTo>
                  <a:pt x="57" y="36"/>
                </a:lnTo>
                <a:lnTo>
                  <a:pt x="62" y="34"/>
                </a:lnTo>
                <a:lnTo>
                  <a:pt x="62" y="34"/>
                </a:lnTo>
                <a:lnTo>
                  <a:pt x="68" y="36"/>
                </a:lnTo>
                <a:lnTo>
                  <a:pt x="72" y="39"/>
                </a:lnTo>
                <a:lnTo>
                  <a:pt x="75" y="44"/>
                </a:lnTo>
                <a:lnTo>
                  <a:pt x="77" y="50"/>
                </a:lnTo>
                <a:lnTo>
                  <a:pt x="77" y="50"/>
                </a:lnTo>
                <a:lnTo>
                  <a:pt x="75" y="54"/>
                </a:lnTo>
                <a:lnTo>
                  <a:pt x="75" y="54"/>
                </a:lnTo>
                <a:lnTo>
                  <a:pt x="77" y="56"/>
                </a:lnTo>
                <a:lnTo>
                  <a:pt x="77" y="56"/>
                </a:lnTo>
                <a:lnTo>
                  <a:pt x="77" y="59"/>
                </a:lnTo>
                <a:lnTo>
                  <a:pt x="74" y="59"/>
                </a:lnTo>
                <a:lnTo>
                  <a:pt x="74" y="59"/>
                </a:lnTo>
                <a:lnTo>
                  <a:pt x="74" y="59"/>
                </a:lnTo>
                <a:lnTo>
                  <a:pt x="74" y="59"/>
                </a:lnTo>
                <a:lnTo>
                  <a:pt x="74" y="64"/>
                </a:lnTo>
                <a:lnTo>
                  <a:pt x="71" y="68"/>
                </a:lnTo>
                <a:lnTo>
                  <a:pt x="67" y="71"/>
                </a:lnTo>
                <a:lnTo>
                  <a:pt x="62" y="71"/>
                </a:lnTo>
                <a:lnTo>
                  <a:pt x="62" y="71"/>
                </a:lnTo>
                <a:lnTo>
                  <a:pt x="58" y="71"/>
                </a:lnTo>
                <a:lnTo>
                  <a:pt x="54" y="68"/>
                </a:lnTo>
                <a:lnTo>
                  <a:pt x="51" y="64"/>
                </a:lnTo>
                <a:lnTo>
                  <a:pt x="51" y="59"/>
                </a:lnTo>
                <a:lnTo>
                  <a:pt x="51" y="59"/>
                </a:lnTo>
                <a:lnTo>
                  <a:pt x="51" y="59"/>
                </a:lnTo>
                <a:lnTo>
                  <a:pt x="51" y="59"/>
                </a:lnTo>
                <a:lnTo>
                  <a:pt x="48" y="59"/>
                </a:lnTo>
                <a:lnTo>
                  <a:pt x="48" y="56"/>
                </a:lnTo>
                <a:lnTo>
                  <a:pt x="48" y="56"/>
                </a:lnTo>
                <a:lnTo>
                  <a:pt x="50" y="54"/>
                </a:lnTo>
                <a:lnTo>
                  <a:pt x="50" y="54"/>
                </a:lnTo>
                <a:lnTo>
                  <a:pt x="48" y="50"/>
                </a:lnTo>
                <a:lnTo>
                  <a:pt x="48" y="50"/>
                </a:lnTo>
                <a:close/>
                <a:moveTo>
                  <a:pt x="92" y="93"/>
                </a:moveTo>
                <a:lnTo>
                  <a:pt x="92" y="93"/>
                </a:lnTo>
                <a:lnTo>
                  <a:pt x="91" y="94"/>
                </a:lnTo>
                <a:lnTo>
                  <a:pt x="33" y="94"/>
                </a:lnTo>
                <a:lnTo>
                  <a:pt x="33" y="94"/>
                </a:lnTo>
                <a:lnTo>
                  <a:pt x="33" y="93"/>
                </a:lnTo>
                <a:lnTo>
                  <a:pt x="33" y="88"/>
                </a:lnTo>
                <a:lnTo>
                  <a:pt x="33" y="88"/>
                </a:lnTo>
                <a:lnTo>
                  <a:pt x="33" y="87"/>
                </a:lnTo>
                <a:lnTo>
                  <a:pt x="33" y="87"/>
                </a:lnTo>
                <a:lnTo>
                  <a:pt x="41" y="80"/>
                </a:lnTo>
                <a:lnTo>
                  <a:pt x="53" y="76"/>
                </a:lnTo>
                <a:lnTo>
                  <a:pt x="53" y="76"/>
                </a:lnTo>
                <a:lnTo>
                  <a:pt x="53" y="76"/>
                </a:lnTo>
                <a:lnTo>
                  <a:pt x="54" y="76"/>
                </a:lnTo>
                <a:lnTo>
                  <a:pt x="54" y="76"/>
                </a:lnTo>
                <a:lnTo>
                  <a:pt x="54" y="76"/>
                </a:lnTo>
                <a:lnTo>
                  <a:pt x="54" y="76"/>
                </a:lnTo>
                <a:lnTo>
                  <a:pt x="58" y="77"/>
                </a:lnTo>
                <a:lnTo>
                  <a:pt x="62" y="78"/>
                </a:lnTo>
                <a:lnTo>
                  <a:pt x="62" y="78"/>
                </a:lnTo>
                <a:lnTo>
                  <a:pt x="67" y="77"/>
                </a:lnTo>
                <a:lnTo>
                  <a:pt x="71" y="76"/>
                </a:lnTo>
                <a:lnTo>
                  <a:pt x="71" y="76"/>
                </a:lnTo>
                <a:lnTo>
                  <a:pt x="71" y="76"/>
                </a:lnTo>
                <a:lnTo>
                  <a:pt x="72" y="76"/>
                </a:lnTo>
                <a:lnTo>
                  <a:pt x="72" y="76"/>
                </a:lnTo>
                <a:lnTo>
                  <a:pt x="72" y="76"/>
                </a:lnTo>
                <a:lnTo>
                  <a:pt x="72" y="76"/>
                </a:lnTo>
                <a:lnTo>
                  <a:pt x="84" y="80"/>
                </a:lnTo>
                <a:lnTo>
                  <a:pt x="92" y="87"/>
                </a:lnTo>
                <a:lnTo>
                  <a:pt x="92" y="87"/>
                </a:lnTo>
                <a:lnTo>
                  <a:pt x="92" y="88"/>
                </a:lnTo>
                <a:lnTo>
                  <a:pt x="92" y="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496" name="Freeform 405"/>
          <p:cNvSpPr>
            <a:spLocks noEditPoints="1"/>
          </p:cNvSpPr>
          <p:nvPr/>
        </p:nvSpPr>
        <p:spPr bwMode="auto">
          <a:xfrm>
            <a:off x="4340983" y="4028565"/>
            <a:ext cx="532607" cy="532607"/>
          </a:xfrm>
          <a:custGeom>
            <a:avLst/>
            <a:gdLst>
              <a:gd name="T0" fmla="*/ 128 w 129"/>
              <a:gd name="T1" fmla="*/ 55 h 129"/>
              <a:gd name="T2" fmla="*/ 122 w 129"/>
              <a:gd name="T3" fmla="*/ 37 h 129"/>
              <a:gd name="T4" fmla="*/ 122 w 129"/>
              <a:gd name="T5" fmla="*/ 33 h 129"/>
              <a:gd name="T6" fmla="*/ 118 w 129"/>
              <a:gd name="T7" fmla="*/ 31 h 129"/>
              <a:gd name="T8" fmla="*/ 107 w 129"/>
              <a:gd name="T9" fmla="*/ 17 h 129"/>
              <a:gd name="T10" fmla="*/ 105 w 129"/>
              <a:gd name="T11" fmla="*/ 14 h 129"/>
              <a:gd name="T12" fmla="*/ 90 w 129"/>
              <a:gd name="T13" fmla="*/ 16 h 129"/>
              <a:gd name="T14" fmla="*/ 85 w 129"/>
              <a:gd name="T15" fmla="*/ 3 h 129"/>
              <a:gd name="T16" fmla="*/ 81 w 129"/>
              <a:gd name="T17" fmla="*/ 2 h 129"/>
              <a:gd name="T18" fmla="*/ 61 w 129"/>
              <a:gd name="T19" fmla="*/ 0 h 129"/>
              <a:gd name="T20" fmla="*/ 58 w 129"/>
              <a:gd name="T21" fmla="*/ 0 h 129"/>
              <a:gd name="T22" fmla="*/ 54 w 129"/>
              <a:gd name="T23" fmla="*/ 2 h 129"/>
              <a:gd name="T24" fmla="*/ 37 w 129"/>
              <a:gd name="T25" fmla="*/ 7 h 129"/>
              <a:gd name="T26" fmla="*/ 34 w 129"/>
              <a:gd name="T27" fmla="*/ 7 h 129"/>
              <a:gd name="T28" fmla="*/ 30 w 129"/>
              <a:gd name="T29" fmla="*/ 21 h 129"/>
              <a:gd name="T30" fmla="*/ 16 w 129"/>
              <a:gd name="T31" fmla="*/ 21 h 129"/>
              <a:gd name="T32" fmla="*/ 13 w 129"/>
              <a:gd name="T33" fmla="*/ 24 h 129"/>
              <a:gd name="T34" fmla="*/ 4 w 129"/>
              <a:gd name="T35" fmla="*/ 43 h 129"/>
              <a:gd name="T36" fmla="*/ 2 w 129"/>
              <a:gd name="T37" fmla="*/ 46 h 129"/>
              <a:gd name="T38" fmla="*/ 3 w 129"/>
              <a:gd name="T39" fmla="*/ 48 h 129"/>
              <a:gd name="T40" fmla="*/ 2 w 129"/>
              <a:gd name="T41" fmla="*/ 67 h 129"/>
              <a:gd name="T42" fmla="*/ 0 w 129"/>
              <a:gd name="T43" fmla="*/ 71 h 129"/>
              <a:gd name="T44" fmla="*/ 12 w 129"/>
              <a:gd name="T45" fmla="*/ 80 h 129"/>
              <a:gd name="T46" fmla="*/ 7 w 129"/>
              <a:gd name="T47" fmla="*/ 92 h 129"/>
              <a:gd name="T48" fmla="*/ 9 w 129"/>
              <a:gd name="T49" fmla="*/ 97 h 129"/>
              <a:gd name="T50" fmla="*/ 22 w 129"/>
              <a:gd name="T51" fmla="*/ 111 h 129"/>
              <a:gd name="T52" fmla="*/ 23 w 129"/>
              <a:gd name="T53" fmla="*/ 114 h 129"/>
              <a:gd name="T54" fmla="*/ 27 w 129"/>
              <a:gd name="T55" fmla="*/ 115 h 129"/>
              <a:gd name="T56" fmla="*/ 43 w 129"/>
              <a:gd name="T57" fmla="*/ 124 h 129"/>
              <a:gd name="T58" fmla="*/ 46 w 129"/>
              <a:gd name="T59" fmla="*/ 126 h 129"/>
              <a:gd name="T60" fmla="*/ 58 w 129"/>
              <a:gd name="T61" fmla="*/ 118 h 129"/>
              <a:gd name="T62" fmla="*/ 70 w 129"/>
              <a:gd name="T63" fmla="*/ 129 h 129"/>
              <a:gd name="T64" fmla="*/ 71 w 129"/>
              <a:gd name="T65" fmla="*/ 129 h 129"/>
              <a:gd name="T66" fmla="*/ 80 w 129"/>
              <a:gd name="T67" fmla="*/ 117 h 129"/>
              <a:gd name="T68" fmla="*/ 93 w 129"/>
              <a:gd name="T69" fmla="*/ 122 h 129"/>
              <a:gd name="T70" fmla="*/ 97 w 129"/>
              <a:gd name="T71" fmla="*/ 119 h 129"/>
              <a:gd name="T72" fmla="*/ 111 w 129"/>
              <a:gd name="T73" fmla="*/ 107 h 129"/>
              <a:gd name="T74" fmla="*/ 111 w 129"/>
              <a:gd name="T75" fmla="*/ 107 h 129"/>
              <a:gd name="T76" fmla="*/ 115 w 129"/>
              <a:gd name="T77" fmla="*/ 102 h 129"/>
              <a:gd name="T78" fmla="*/ 124 w 129"/>
              <a:gd name="T79" fmla="*/ 85 h 129"/>
              <a:gd name="T80" fmla="*/ 127 w 129"/>
              <a:gd name="T81" fmla="*/ 82 h 129"/>
              <a:gd name="T82" fmla="*/ 127 w 129"/>
              <a:gd name="T83" fmla="*/ 80 h 129"/>
              <a:gd name="T84" fmla="*/ 128 w 129"/>
              <a:gd name="T85" fmla="*/ 61 h 129"/>
              <a:gd name="T86" fmla="*/ 129 w 129"/>
              <a:gd name="T87" fmla="*/ 58 h 129"/>
              <a:gd name="T88" fmla="*/ 53 w 129"/>
              <a:gd name="T89" fmla="*/ 57 h 129"/>
              <a:gd name="T90" fmla="*/ 60 w 129"/>
              <a:gd name="T91" fmla="*/ 36 h 129"/>
              <a:gd name="T92" fmla="*/ 64 w 129"/>
              <a:gd name="T93" fmla="*/ 31 h 129"/>
              <a:gd name="T94" fmla="*/ 68 w 129"/>
              <a:gd name="T95" fmla="*/ 57 h 129"/>
              <a:gd name="T96" fmla="*/ 77 w 129"/>
              <a:gd name="T97" fmla="*/ 57 h 129"/>
              <a:gd name="T98" fmla="*/ 66 w 129"/>
              <a:gd name="T99" fmla="*/ 75 h 129"/>
              <a:gd name="T100" fmla="*/ 64 w 129"/>
              <a:gd name="T101" fmla="*/ 75 h 129"/>
              <a:gd name="T102" fmla="*/ 51 w 129"/>
              <a:gd name="T103" fmla="*/ 60 h 129"/>
              <a:gd name="T104" fmla="*/ 95 w 129"/>
              <a:gd name="T105" fmla="*/ 88 h 129"/>
              <a:gd name="T106" fmla="*/ 93 w 129"/>
              <a:gd name="T107" fmla="*/ 92 h 129"/>
              <a:gd name="T108" fmla="*/ 34 w 129"/>
              <a:gd name="T109" fmla="*/ 91 h 129"/>
              <a:gd name="T110" fmla="*/ 33 w 129"/>
              <a:gd name="T111" fmla="*/ 68 h 129"/>
              <a:gd name="T112" fmla="*/ 37 w 129"/>
              <a:gd name="T113" fmla="*/ 65 h 129"/>
              <a:gd name="T114" fmla="*/ 40 w 129"/>
              <a:gd name="T115" fmla="*/ 85 h 129"/>
              <a:gd name="T116" fmla="*/ 88 w 129"/>
              <a:gd name="T117" fmla="*/ 68 h 129"/>
              <a:gd name="T118" fmla="*/ 93 w 129"/>
              <a:gd name="T119" fmla="*/ 65 h 129"/>
              <a:gd name="T120" fmla="*/ 95 w 129"/>
              <a:gd name="T121" fmla="*/ 8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29">
                <a:moveTo>
                  <a:pt x="129" y="58"/>
                </a:moveTo>
                <a:lnTo>
                  <a:pt x="129" y="58"/>
                </a:lnTo>
                <a:lnTo>
                  <a:pt x="128" y="55"/>
                </a:lnTo>
                <a:lnTo>
                  <a:pt x="127" y="54"/>
                </a:lnTo>
                <a:lnTo>
                  <a:pt x="117" y="48"/>
                </a:lnTo>
                <a:lnTo>
                  <a:pt x="122" y="37"/>
                </a:lnTo>
                <a:lnTo>
                  <a:pt x="122" y="37"/>
                </a:lnTo>
                <a:lnTo>
                  <a:pt x="122" y="36"/>
                </a:lnTo>
                <a:lnTo>
                  <a:pt x="122" y="33"/>
                </a:lnTo>
                <a:lnTo>
                  <a:pt x="122" y="33"/>
                </a:lnTo>
                <a:lnTo>
                  <a:pt x="121" y="31"/>
                </a:lnTo>
                <a:lnTo>
                  <a:pt x="118" y="31"/>
                </a:lnTo>
                <a:lnTo>
                  <a:pt x="107" y="30"/>
                </a:lnTo>
                <a:lnTo>
                  <a:pt x="107" y="17"/>
                </a:lnTo>
                <a:lnTo>
                  <a:pt x="107" y="17"/>
                </a:lnTo>
                <a:lnTo>
                  <a:pt x="107" y="16"/>
                </a:lnTo>
                <a:lnTo>
                  <a:pt x="105" y="14"/>
                </a:lnTo>
                <a:lnTo>
                  <a:pt x="105" y="14"/>
                </a:lnTo>
                <a:lnTo>
                  <a:pt x="104" y="13"/>
                </a:lnTo>
                <a:lnTo>
                  <a:pt x="102" y="13"/>
                </a:lnTo>
                <a:lnTo>
                  <a:pt x="90" y="16"/>
                </a:lnTo>
                <a:lnTo>
                  <a:pt x="85" y="4"/>
                </a:lnTo>
                <a:lnTo>
                  <a:pt x="85" y="4"/>
                </a:lnTo>
                <a:lnTo>
                  <a:pt x="85" y="3"/>
                </a:lnTo>
                <a:lnTo>
                  <a:pt x="84" y="2"/>
                </a:lnTo>
                <a:lnTo>
                  <a:pt x="84" y="2"/>
                </a:lnTo>
                <a:lnTo>
                  <a:pt x="81" y="2"/>
                </a:lnTo>
                <a:lnTo>
                  <a:pt x="80" y="3"/>
                </a:lnTo>
                <a:lnTo>
                  <a:pt x="70" y="10"/>
                </a:lnTo>
                <a:lnTo>
                  <a:pt x="61" y="0"/>
                </a:lnTo>
                <a:lnTo>
                  <a:pt x="61" y="0"/>
                </a:lnTo>
                <a:lnTo>
                  <a:pt x="60" y="0"/>
                </a:lnTo>
                <a:lnTo>
                  <a:pt x="58" y="0"/>
                </a:lnTo>
                <a:lnTo>
                  <a:pt x="58" y="0"/>
                </a:lnTo>
                <a:lnTo>
                  <a:pt x="56" y="0"/>
                </a:lnTo>
                <a:lnTo>
                  <a:pt x="54" y="2"/>
                </a:lnTo>
                <a:lnTo>
                  <a:pt x="48" y="11"/>
                </a:lnTo>
                <a:lnTo>
                  <a:pt x="37" y="7"/>
                </a:lnTo>
                <a:lnTo>
                  <a:pt x="37" y="7"/>
                </a:lnTo>
                <a:lnTo>
                  <a:pt x="36" y="6"/>
                </a:lnTo>
                <a:lnTo>
                  <a:pt x="34" y="7"/>
                </a:lnTo>
                <a:lnTo>
                  <a:pt x="34" y="7"/>
                </a:lnTo>
                <a:lnTo>
                  <a:pt x="33" y="9"/>
                </a:lnTo>
                <a:lnTo>
                  <a:pt x="31" y="10"/>
                </a:lnTo>
                <a:lnTo>
                  <a:pt x="30" y="21"/>
                </a:lnTo>
                <a:lnTo>
                  <a:pt x="17" y="21"/>
                </a:lnTo>
                <a:lnTo>
                  <a:pt x="17" y="21"/>
                </a:lnTo>
                <a:lnTo>
                  <a:pt x="16" y="21"/>
                </a:lnTo>
                <a:lnTo>
                  <a:pt x="14" y="23"/>
                </a:lnTo>
                <a:lnTo>
                  <a:pt x="14" y="23"/>
                </a:lnTo>
                <a:lnTo>
                  <a:pt x="13" y="24"/>
                </a:lnTo>
                <a:lnTo>
                  <a:pt x="13" y="27"/>
                </a:lnTo>
                <a:lnTo>
                  <a:pt x="16" y="38"/>
                </a:lnTo>
                <a:lnTo>
                  <a:pt x="4" y="43"/>
                </a:lnTo>
                <a:lnTo>
                  <a:pt x="4" y="43"/>
                </a:lnTo>
                <a:lnTo>
                  <a:pt x="3" y="44"/>
                </a:lnTo>
                <a:lnTo>
                  <a:pt x="2" y="46"/>
                </a:lnTo>
                <a:lnTo>
                  <a:pt x="2" y="46"/>
                </a:lnTo>
                <a:lnTo>
                  <a:pt x="2" y="47"/>
                </a:lnTo>
                <a:lnTo>
                  <a:pt x="3" y="48"/>
                </a:lnTo>
                <a:lnTo>
                  <a:pt x="10" y="58"/>
                </a:lnTo>
                <a:lnTo>
                  <a:pt x="2" y="67"/>
                </a:lnTo>
                <a:lnTo>
                  <a:pt x="2" y="67"/>
                </a:lnTo>
                <a:lnTo>
                  <a:pt x="0" y="68"/>
                </a:lnTo>
                <a:lnTo>
                  <a:pt x="0" y="71"/>
                </a:lnTo>
                <a:lnTo>
                  <a:pt x="0" y="71"/>
                </a:lnTo>
                <a:lnTo>
                  <a:pt x="0" y="73"/>
                </a:lnTo>
                <a:lnTo>
                  <a:pt x="2" y="74"/>
                </a:lnTo>
                <a:lnTo>
                  <a:pt x="12" y="80"/>
                </a:lnTo>
                <a:lnTo>
                  <a:pt x="7" y="91"/>
                </a:lnTo>
                <a:lnTo>
                  <a:pt x="7" y="91"/>
                </a:lnTo>
                <a:lnTo>
                  <a:pt x="7" y="92"/>
                </a:lnTo>
                <a:lnTo>
                  <a:pt x="7" y="95"/>
                </a:lnTo>
                <a:lnTo>
                  <a:pt x="7" y="95"/>
                </a:lnTo>
                <a:lnTo>
                  <a:pt x="9" y="97"/>
                </a:lnTo>
                <a:lnTo>
                  <a:pt x="10" y="97"/>
                </a:lnTo>
                <a:lnTo>
                  <a:pt x="22" y="99"/>
                </a:lnTo>
                <a:lnTo>
                  <a:pt x="22" y="111"/>
                </a:lnTo>
                <a:lnTo>
                  <a:pt x="22" y="111"/>
                </a:lnTo>
                <a:lnTo>
                  <a:pt x="22" y="112"/>
                </a:lnTo>
                <a:lnTo>
                  <a:pt x="23" y="114"/>
                </a:lnTo>
                <a:lnTo>
                  <a:pt x="23" y="114"/>
                </a:lnTo>
                <a:lnTo>
                  <a:pt x="24" y="115"/>
                </a:lnTo>
                <a:lnTo>
                  <a:pt x="27" y="115"/>
                </a:lnTo>
                <a:lnTo>
                  <a:pt x="39" y="112"/>
                </a:lnTo>
                <a:lnTo>
                  <a:pt x="43" y="124"/>
                </a:lnTo>
                <a:lnTo>
                  <a:pt x="43" y="124"/>
                </a:lnTo>
                <a:lnTo>
                  <a:pt x="44" y="125"/>
                </a:lnTo>
                <a:lnTo>
                  <a:pt x="46" y="126"/>
                </a:lnTo>
                <a:lnTo>
                  <a:pt x="46" y="126"/>
                </a:lnTo>
                <a:lnTo>
                  <a:pt x="47" y="126"/>
                </a:lnTo>
                <a:lnTo>
                  <a:pt x="50" y="125"/>
                </a:lnTo>
                <a:lnTo>
                  <a:pt x="58" y="118"/>
                </a:lnTo>
                <a:lnTo>
                  <a:pt x="67" y="128"/>
                </a:lnTo>
                <a:lnTo>
                  <a:pt x="67" y="128"/>
                </a:lnTo>
                <a:lnTo>
                  <a:pt x="70" y="129"/>
                </a:lnTo>
                <a:lnTo>
                  <a:pt x="70" y="129"/>
                </a:lnTo>
                <a:lnTo>
                  <a:pt x="71" y="129"/>
                </a:lnTo>
                <a:lnTo>
                  <a:pt x="71" y="129"/>
                </a:lnTo>
                <a:lnTo>
                  <a:pt x="73" y="128"/>
                </a:lnTo>
                <a:lnTo>
                  <a:pt x="74" y="126"/>
                </a:lnTo>
                <a:lnTo>
                  <a:pt x="80" y="117"/>
                </a:lnTo>
                <a:lnTo>
                  <a:pt x="91" y="121"/>
                </a:lnTo>
                <a:lnTo>
                  <a:pt x="91" y="121"/>
                </a:lnTo>
                <a:lnTo>
                  <a:pt x="93" y="122"/>
                </a:lnTo>
                <a:lnTo>
                  <a:pt x="95" y="121"/>
                </a:lnTo>
                <a:lnTo>
                  <a:pt x="95" y="121"/>
                </a:lnTo>
                <a:lnTo>
                  <a:pt x="97" y="119"/>
                </a:lnTo>
                <a:lnTo>
                  <a:pt x="97" y="118"/>
                </a:lnTo>
                <a:lnTo>
                  <a:pt x="100" y="107"/>
                </a:lnTo>
                <a:lnTo>
                  <a:pt x="111" y="107"/>
                </a:lnTo>
                <a:lnTo>
                  <a:pt x="111" y="107"/>
                </a:lnTo>
                <a:lnTo>
                  <a:pt x="111" y="107"/>
                </a:lnTo>
                <a:lnTo>
                  <a:pt x="111" y="107"/>
                </a:lnTo>
                <a:lnTo>
                  <a:pt x="114" y="105"/>
                </a:lnTo>
                <a:lnTo>
                  <a:pt x="115" y="102"/>
                </a:lnTo>
                <a:lnTo>
                  <a:pt x="115" y="102"/>
                </a:lnTo>
                <a:lnTo>
                  <a:pt x="115" y="101"/>
                </a:lnTo>
                <a:lnTo>
                  <a:pt x="112" y="90"/>
                </a:lnTo>
                <a:lnTo>
                  <a:pt x="124" y="85"/>
                </a:lnTo>
                <a:lnTo>
                  <a:pt x="124" y="85"/>
                </a:lnTo>
                <a:lnTo>
                  <a:pt x="125" y="85"/>
                </a:lnTo>
                <a:lnTo>
                  <a:pt x="127" y="82"/>
                </a:lnTo>
                <a:lnTo>
                  <a:pt x="127" y="82"/>
                </a:lnTo>
                <a:lnTo>
                  <a:pt x="127" y="81"/>
                </a:lnTo>
                <a:lnTo>
                  <a:pt x="127" y="80"/>
                </a:lnTo>
                <a:lnTo>
                  <a:pt x="120" y="70"/>
                </a:lnTo>
                <a:lnTo>
                  <a:pt x="128" y="61"/>
                </a:lnTo>
                <a:lnTo>
                  <a:pt x="128" y="61"/>
                </a:lnTo>
                <a:lnTo>
                  <a:pt x="129" y="60"/>
                </a:lnTo>
                <a:lnTo>
                  <a:pt x="129" y="58"/>
                </a:lnTo>
                <a:lnTo>
                  <a:pt x="129" y="58"/>
                </a:lnTo>
                <a:close/>
                <a:moveTo>
                  <a:pt x="51" y="57"/>
                </a:moveTo>
                <a:lnTo>
                  <a:pt x="51" y="57"/>
                </a:lnTo>
                <a:lnTo>
                  <a:pt x="53" y="57"/>
                </a:lnTo>
                <a:lnTo>
                  <a:pt x="60" y="57"/>
                </a:lnTo>
                <a:lnTo>
                  <a:pt x="60" y="36"/>
                </a:lnTo>
                <a:lnTo>
                  <a:pt x="60" y="36"/>
                </a:lnTo>
                <a:lnTo>
                  <a:pt x="61" y="33"/>
                </a:lnTo>
                <a:lnTo>
                  <a:pt x="64" y="31"/>
                </a:lnTo>
                <a:lnTo>
                  <a:pt x="64" y="31"/>
                </a:lnTo>
                <a:lnTo>
                  <a:pt x="67" y="33"/>
                </a:lnTo>
                <a:lnTo>
                  <a:pt x="68" y="36"/>
                </a:lnTo>
                <a:lnTo>
                  <a:pt x="68" y="57"/>
                </a:lnTo>
                <a:lnTo>
                  <a:pt x="75" y="57"/>
                </a:lnTo>
                <a:lnTo>
                  <a:pt x="75" y="57"/>
                </a:lnTo>
                <a:lnTo>
                  <a:pt x="77" y="57"/>
                </a:lnTo>
                <a:lnTo>
                  <a:pt x="77" y="57"/>
                </a:lnTo>
                <a:lnTo>
                  <a:pt x="77" y="60"/>
                </a:lnTo>
                <a:lnTo>
                  <a:pt x="66" y="75"/>
                </a:lnTo>
                <a:lnTo>
                  <a:pt x="66" y="75"/>
                </a:lnTo>
                <a:lnTo>
                  <a:pt x="64" y="75"/>
                </a:lnTo>
                <a:lnTo>
                  <a:pt x="64" y="75"/>
                </a:lnTo>
                <a:lnTo>
                  <a:pt x="63" y="75"/>
                </a:lnTo>
                <a:lnTo>
                  <a:pt x="51" y="60"/>
                </a:lnTo>
                <a:lnTo>
                  <a:pt x="51" y="60"/>
                </a:lnTo>
                <a:lnTo>
                  <a:pt x="51" y="57"/>
                </a:lnTo>
                <a:lnTo>
                  <a:pt x="51" y="57"/>
                </a:lnTo>
                <a:close/>
                <a:moveTo>
                  <a:pt x="95" y="88"/>
                </a:moveTo>
                <a:lnTo>
                  <a:pt x="95" y="88"/>
                </a:lnTo>
                <a:lnTo>
                  <a:pt x="95" y="91"/>
                </a:lnTo>
                <a:lnTo>
                  <a:pt x="93" y="92"/>
                </a:lnTo>
                <a:lnTo>
                  <a:pt x="37" y="92"/>
                </a:lnTo>
                <a:lnTo>
                  <a:pt x="37" y="92"/>
                </a:lnTo>
                <a:lnTo>
                  <a:pt x="34" y="91"/>
                </a:lnTo>
                <a:lnTo>
                  <a:pt x="33" y="88"/>
                </a:lnTo>
                <a:lnTo>
                  <a:pt x="33" y="68"/>
                </a:lnTo>
                <a:lnTo>
                  <a:pt x="33" y="68"/>
                </a:lnTo>
                <a:lnTo>
                  <a:pt x="34" y="65"/>
                </a:lnTo>
                <a:lnTo>
                  <a:pt x="37" y="65"/>
                </a:lnTo>
                <a:lnTo>
                  <a:pt x="37" y="65"/>
                </a:lnTo>
                <a:lnTo>
                  <a:pt x="39" y="65"/>
                </a:lnTo>
                <a:lnTo>
                  <a:pt x="40" y="68"/>
                </a:lnTo>
                <a:lnTo>
                  <a:pt x="40" y="85"/>
                </a:lnTo>
                <a:lnTo>
                  <a:pt x="88" y="85"/>
                </a:lnTo>
                <a:lnTo>
                  <a:pt x="88" y="68"/>
                </a:lnTo>
                <a:lnTo>
                  <a:pt x="88" y="68"/>
                </a:lnTo>
                <a:lnTo>
                  <a:pt x="90" y="65"/>
                </a:lnTo>
                <a:lnTo>
                  <a:pt x="93" y="65"/>
                </a:lnTo>
                <a:lnTo>
                  <a:pt x="93" y="65"/>
                </a:lnTo>
                <a:lnTo>
                  <a:pt x="95" y="65"/>
                </a:lnTo>
                <a:lnTo>
                  <a:pt x="95" y="68"/>
                </a:lnTo>
                <a:lnTo>
                  <a:pt x="95"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nvGrpSpPr>
          <p:cNvPr id="497" name="组合 496"/>
          <p:cNvGrpSpPr/>
          <p:nvPr/>
        </p:nvGrpSpPr>
        <p:grpSpPr>
          <a:xfrm>
            <a:off x="4422740" y="1025968"/>
            <a:ext cx="258604" cy="258604"/>
            <a:chOff x="5016501" y="2517775"/>
            <a:chExt cx="201613" cy="201613"/>
          </a:xfrm>
          <a:solidFill>
            <a:schemeClr val="bg1"/>
          </a:solidFill>
        </p:grpSpPr>
        <p:sp>
          <p:nvSpPr>
            <p:cNvPr id="498" name="Freeform 278"/>
            <p:cNvSpPr>
              <a:spLocks noEditPoints="1"/>
            </p:cNvSpPr>
            <p:nvPr/>
          </p:nvSpPr>
          <p:spPr bwMode="auto">
            <a:xfrm>
              <a:off x="5016501" y="2662238"/>
              <a:ext cx="201613" cy="57150"/>
            </a:xfrm>
            <a:custGeom>
              <a:avLst/>
              <a:gdLst>
                <a:gd name="T0" fmla="*/ 85 w 127"/>
                <a:gd name="T1" fmla="*/ 0 h 36"/>
                <a:gd name="T2" fmla="*/ 85 w 127"/>
                <a:gd name="T3" fmla="*/ 0 h 36"/>
                <a:gd name="T4" fmla="*/ 82 w 127"/>
                <a:gd name="T5" fmla="*/ 0 h 36"/>
                <a:gd name="T6" fmla="*/ 80 w 127"/>
                <a:gd name="T7" fmla="*/ 0 h 36"/>
                <a:gd name="T8" fmla="*/ 80 w 127"/>
                <a:gd name="T9" fmla="*/ 0 h 36"/>
                <a:gd name="T10" fmla="*/ 79 w 127"/>
                <a:gd name="T11" fmla="*/ 0 h 36"/>
                <a:gd name="T12" fmla="*/ 79 w 127"/>
                <a:gd name="T13" fmla="*/ 0 h 36"/>
                <a:gd name="T14" fmla="*/ 72 w 127"/>
                <a:gd name="T15" fmla="*/ 2 h 36"/>
                <a:gd name="T16" fmla="*/ 63 w 127"/>
                <a:gd name="T17" fmla="*/ 3 h 36"/>
                <a:gd name="T18" fmla="*/ 63 w 127"/>
                <a:gd name="T19" fmla="*/ 3 h 36"/>
                <a:gd name="T20" fmla="*/ 53 w 127"/>
                <a:gd name="T21" fmla="*/ 2 h 36"/>
                <a:gd name="T22" fmla="*/ 46 w 127"/>
                <a:gd name="T23" fmla="*/ 0 h 36"/>
                <a:gd name="T24" fmla="*/ 46 w 127"/>
                <a:gd name="T25" fmla="*/ 0 h 36"/>
                <a:gd name="T26" fmla="*/ 45 w 127"/>
                <a:gd name="T27" fmla="*/ 0 h 36"/>
                <a:gd name="T28" fmla="*/ 44 w 127"/>
                <a:gd name="T29" fmla="*/ 0 h 36"/>
                <a:gd name="T30" fmla="*/ 44 w 127"/>
                <a:gd name="T31" fmla="*/ 0 h 36"/>
                <a:gd name="T32" fmla="*/ 42 w 127"/>
                <a:gd name="T33" fmla="*/ 0 h 36"/>
                <a:gd name="T34" fmla="*/ 42 w 127"/>
                <a:gd name="T35" fmla="*/ 0 h 36"/>
                <a:gd name="T36" fmla="*/ 31 w 127"/>
                <a:gd name="T37" fmla="*/ 3 h 36"/>
                <a:gd name="T38" fmla="*/ 21 w 127"/>
                <a:gd name="T39" fmla="*/ 7 h 36"/>
                <a:gd name="T40" fmla="*/ 9 w 127"/>
                <a:gd name="T41" fmla="*/ 13 h 36"/>
                <a:gd name="T42" fmla="*/ 1 w 127"/>
                <a:gd name="T43" fmla="*/ 20 h 36"/>
                <a:gd name="T44" fmla="*/ 1 w 127"/>
                <a:gd name="T45" fmla="*/ 20 h 36"/>
                <a:gd name="T46" fmla="*/ 0 w 127"/>
                <a:gd name="T47" fmla="*/ 23 h 36"/>
                <a:gd name="T48" fmla="*/ 0 w 127"/>
                <a:gd name="T49" fmla="*/ 31 h 36"/>
                <a:gd name="T50" fmla="*/ 0 w 127"/>
                <a:gd name="T51" fmla="*/ 31 h 36"/>
                <a:gd name="T52" fmla="*/ 1 w 127"/>
                <a:gd name="T53" fmla="*/ 34 h 36"/>
                <a:gd name="T54" fmla="*/ 4 w 127"/>
                <a:gd name="T55" fmla="*/ 36 h 36"/>
                <a:gd name="T56" fmla="*/ 122 w 127"/>
                <a:gd name="T57" fmla="*/ 36 h 36"/>
                <a:gd name="T58" fmla="*/ 122 w 127"/>
                <a:gd name="T59" fmla="*/ 36 h 36"/>
                <a:gd name="T60" fmla="*/ 126 w 127"/>
                <a:gd name="T61" fmla="*/ 34 h 36"/>
                <a:gd name="T62" fmla="*/ 127 w 127"/>
                <a:gd name="T63" fmla="*/ 31 h 36"/>
                <a:gd name="T64" fmla="*/ 127 w 127"/>
                <a:gd name="T65" fmla="*/ 23 h 36"/>
                <a:gd name="T66" fmla="*/ 127 w 127"/>
                <a:gd name="T67" fmla="*/ 23 h 36"/>
                <a:gd name="T68" fmla="*/ 125 w 127"/>
                <a:gd name="T69" fmla="*/ 20 h 36"/>
                <a:gd name="T70" fmla="*/ 125 w 127"/>
                <a:gd name="T71" fmla="*/ 20 h 36"/>
                <a:gd name="T72" fmla="*/ 116 w 127"/>
                <a:gd name="T73" fmla="*/ 13 h 36"/>
                <a:gd name="T74" fmla="*/ 106 w 127"/>
                <a:gd name="T75" fmla="*/ 7 h 36"/>
                <a:gd name="T76" fmla="*/ 95 w 127"/>
                <a:gd name="T77" fmla="*/ 3 h 36"/>
                <a:gd name="T78" fmla="*/ 85 w 127"/>
                <a:gd name="T79" fmla="*/ 0 h 36"/>
                <a:gd name="T80" fmla="*/ 85 w 127"/>
                <a:gd name="T81" fmla="*/ 0 h 36"/>
                <a:gd name="T82" fmla="*/ 117 w 127"/>
                <a:gd name="T83" fmla="*/ 27 h 36"/>
                <a:gd name="T84" fmla="*/ 8 w 127"/>
                <a:gd name="T85" fmla="*/ 27 h 36"/>
                <a:gd name="T86" fmla="*/ 8 w 127"/>
                <a:gd name="T87" fmla="*/ 26 h 36"/>
                <a:gd name="T88" fmla="*/ 8 w 127"/>
                <a:gd name="T89" fmla="*/ 26 h 36"/>
                <a:gd name="T90" fmla="*/ 15 w 127"/>
                <a:gd name="T91" fmla="*/ 20 h 36"/>
                <a:gd name="T92" fmla="*/ 25 w 127"/>
                <a:gd name="T93" fmla="*/ 14 h 36"/>
                <a:gd name="T94" fmla="*/ 34 w 127"/>
                <a:gd name="T95" fmla="*/ 12 h 36"/>
                <a:gd name="T96" fmla="*/ 44 w 127"/>
                <a:gd name="T97" fmla="*/ 9 h 36"/>
                <a:gd name="T98" fmla="*/ 44 w 127"/>
                <a:gd name="T99" fmla="*/ 9 h 36"/>
                <a:gd name="T100" fmla="*/ 52 w 127"/>
                <a:gd name="T101" fmla="*/ 12 h 36"/>
                <a:gd name="T102" fmla="*/ 63 w 127"/>
                <a:gd name="T103" fmla="*/ 12 h 36"/>
                <a:gd name="T104" fmla="*/ 63 w 127"/>
                <a:gd name="T105" fmla="*/ 12 h 36"/>
                <a:gd name="T106" fmla="*/ 73 w 127"/>
                <a:gd name="T107" fmla="*/ 12 h 36"/>
                <a:gd name="T108" fmla="*/ 82 w 127"/>
                <a:gd name="T109" fmla="*/ 9 h 36"/>
                <a:gd name="T110" fmla="*/ 82 w 127"/>
                <a:gd name="T111" fmla="*/ 9 h 36"/>
                <a:gd name="T112" fmla="*/ 92 w 127"/>
                <a:gd name="T113" fmla="*/ 12 h 36"/>
                <a:gd name="T114" fmla="*/ 100 w 127"/>
                <a:gd name="T115" fmla="*/ 14 h 36"/>
                <a:gd name="T116" fmla="*/ 110 w 127"/>
                <a:gd name="T117" fmla="*/ 20 h 36"/>
                <a:gd name="T118" fmla="*/ 117 w 127"/>
                <a:gd name="T119" fmla="*/ 26 h 36"/>
                <a:gd name="T120" fmla="*/ 117 w 127"/>
                <a:gd name="T121"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 h="36">
                  <a:moveTo>
                    <a:pt x="85" y="0"/>
                  </a:moveTo>
                  <a:lnTo>
                    <a:pt x="85" y="0"/>
                  </a:lnTo>
                  <a:lnTo>
                    <a:pt x="82" y="0"/>
                  </a:lnTo>
                  <a:lnTo>
                    <a:pt x="80" y="0"/>
                  </a:lnTo>
                  <a:lnTo>
                    <a:pt x="80" y="0"/>
                  </a:lnTo>
                  <a:lnTo>
                    <a:pt x="79" y="0"/>
                  </a:lnTo>
                  <a:lnTo>
                    <a:pt x="79" y="0"/>
                  </a:lnTo>
                  <a:lnTo>
                    <a:pt x="72" y="2"/>
                  </a:lnTo>
                  <a:lnTo>
                    <a:pt x="63" y="3"/>
                  </a:lnTo>
                  <a:lnTo>
                    <a:pt x="63" y="3"/>
                  </a:lnTo>
                  <a:lnTo>
                    <a:pt x="53" y="2"/>
                  </a:lnTo>
                  <a:lnTo>
                    <a:pt x="46" y="0"/>
                  </a:lnTo>
                  <a:lnTo>
                    <a:pt x="46" y="0"/>
                  </a:lnTo>
                  <a:lnTo>
                    <a:pt x="45" y="0"/>
                  </a:lnTo>
                  <a:lnTo>
                    <a:pt x="44" y="0"/>
                  </a:lnTo>
                  <a:lnTo>
                    <a:pt x="44" y="0"/>
                  </a:lnTo>
                  <a:lnTo>
                    <a:pt x="42" y="0"/>
                  </a:lnTo>
                  <a:lnTo>
                    <a:pt x="42" y="0"/>
                  </a:lnTo>
                  <a:lnTo>
                    <a:pt x="31" y="3"/>
                  </a:lnTo>
                  <a:lnTo>
                    <a:pt x="21" y="7"/>
                  </a:lnTo>
                  <a:lnTo>
                    <a:pt x="9" y="13"/>
                  </a:lnTo>
                  <a:lnTo>
                    <a:pt x="1" y="20"/>
                  </a:lnTo>
                  <a:lnTo>
                    <a:pt x="1" y="20"/>
                  </a:lnTo>
                  <a:lnTo>
                    <a:pt x="0" y="23"/>
                  </a:lnTo>
                  <a:lnTo>
                    <a:pt x="0" y="31"/>
                  </a:lnTo>
                  <a:lnTo>
                    <a:pt x="0" y="31"/>
                  </a:lnTo>
                  <a:lnTo>
                    <a:pt x="1" y="34"/>
                  </a:lnTo>
                  <a:lnTo>
                    <a:pt x="4" y="36"/>
                  </a:lnTo>
                  <a:lnTo>
                    <a:pt x="122" y="36"/>
                  </a:lnTo>
                  <a:lnTo>
                    <a:pt x="122" y="36"/>
                  </a:lnTo>
                  <a:lnTo>
                    <a:pt x="126" y="34"/>
                  </a:lnTo>
                  <a:lnTo>
                    <a:pt x="127" y="31"/>
                  </a:lnTo>
                  <a:lnTo>
                    <a:pt x="127" y="23"/>
                  </a:lnTo>
                  <a:lnTo>
                    <a:pt x="127" y="23"/>
                  </a:lnTo>
                  <a:lnTo>
                    <a:pt x="125" y="20"/>
                  </a:lnTo>
                  <a:lnTo>
                    <a:pt x="125" y="20"/>
                  </a:lnTo>
                  <a:lnTo>
                    <a:pt x="116" y="13"/>
                  </a:lnTo>
                  <a:lnTo>
                    <a:pt x="106" y="7"/>
                  </a:lnTo>
                  <a:lnTo>
                    <a:pt x="95" y="3"/>
                  </a:lnTo>
                  <a:lnTo>
                    <a:pt x="85" y="0"/>
                  </a:lnTo>
                  <a:lnTo>
                    <a:pt x="85" y="0"/>
                  </a:lnTo>
                  <a:close/>
                  <a:moveTo>
                    <a:pt x="117" y="27"/>
                  </a:moveTo>
                  <a:lnTo>
                    <a:pt x="8" y="27"/>
                  </a:lnTo>
                  <a:lnTo>
                    <a:pt x="8" y="26"/>
                  </a:lnTo>
                  <a:lnTo>
                    <a:pt x="8" y="26"/>
                  </a:lnTo>
                  <a:lnTo>
                    <a:pt x="15" y="20"/>
                  </a:lnTo>
                  <a:lnTo>
                    <a:pt x="25" y="14"/>
                  </a:lnTo>
                  <a:lnTo>
                    <a:pt x="34" y="12"/>
                  </a:lnTo>
                  <a:lnTo>
                    <a:pt x="44" y="9"/>
                  </a:lnTo>
                  <a:lnTo>
                    <a:pt x="44" y="9"/>
                  </a:lnTo>
                  <a:lnTo>
                    <a:pt x="52" y="12"/>
                  </a:lnTo>
                  <a:lnTo>
                    <a:pt x="63" y="12"/>
                  </a:lnTo>
                  <a:lnTo>
                    <a:pt x="63" y="12"/>
                  </a:lnTo>
                  <a:lnTo>
                    <a:pt x="73" y="12"/>
                  </a:lnTo>
                  <a:lnTo>
                    <a:pt x="82" y="9"/>
                  </a:lnTo>
                  <a:lnTo>
                    <a:pt x="82" y="9"/>
                  </a:lnTo>
                  <a:lnTo>
                    <a:pt x="92" y="12"/>
                  </a:lnTo>
                  <a:lnTo>
                    <a:pt x="100" y="14"/>
                  </a:lnTo>
                  <a:lnTo>
                    <a:pt x="110" y="20"/>
                  </a:lnTo>
                  <a:lnTo>
                    <a:pt x="117" y="26"/>
                  </a:lnTo>
                  <a:lnTo>
                    <a:pt x="117"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499" name="Freeform 279"/>
            <p:cNvSpPr>
              <a:spLocks/>
            </p:cNvSpPr>
            <p:nvPr/>
          </p:nvSpPr>
          <p:spPr bwMode="auto">
            <a:xfrm>
              <a:off x="5062538" y="2517775"/>
              <a:ext cx="90488" cy="134938"/>
            </a:xfrm>
            <a:custGeom>
              <a:avLst/>
              <a:gdLst>
                <a:gd name="T0" fmla="*/ 6 w 57"/>
                <a:gd name="T1" fmla="*/ 57 h 85"/>
                <a:gd name="T2" fmla="*/ 15 w 57"/>
                <a:gd name="T3" fmla="*/ 77 h 85"/>
                <a:gd name="T4" fmla="*/ 23 w 57"/>
                <a:gd name="T5" fmla="*/ 83 h 85"/>
                <a:gd name="T6" fmla="*/ 34 w 57"/>
                <a:gd name="T7" fmla="*/ 85 h 85"/>
                <a:gd name="T8" fmla="*/ 42 w 57"/>
                <a:gd name="T9" fmla="*/ 84 h 85"/>
                <a:gd name="T10" fmla="*/ 53 w 57"/>
                <a:gd name="T11" fmla="*/ 76 h 85"/>
                <a:gd name="T12" fmla="*/ 57 w 57"/>
                <a:gd name="T13" fmla="*/ 70 h 85"/>
                <a:gd name="T14" fmla="*/ 50 w 57"/>
                <a:gd name="T15" fmla="*/ 66 h 85"/>
                <a:gd name="T16" fmla="*/ 43 w 57"/>
                <a:gd name="T17" fmla="*/ 73 h 85"/>
                <a:gd name="T18" fmla="*/ 34 w 57"/>
                <a:gd name="T19" fmla="*/ 77 h 85"/>
                <a:gd name="T20" fmla="*/ 30 w 57"/>
                <a:gd name="T21" fmla="*/ 76 h 85"/>
                <a:gd name="T22" fmla="*/ 20 w 57"/>
                <a:gd name="T23" fmla="*/ 68 h 85"/>
                <a:gd name="T24" fmla="*/ 13 w 57"/>
                <a:gd name="T25" fmla="*/ 53 h 85"/>
                <a:gd name="T26" fmla="*/ 12 w 57"/>
                <a:gd name="T27" fmla="*/ 50 h 85"/>
                <a:gd name="T28" fmla="*/ 9 w 57"/>
                <a:gd name="T29" fmla="*/ 50 h 85"/>
                <a:gd name="T30" fmla="*/ 9 w 57"/>
                <a:gd name="T31" fmla="*/ 50 h 85"/>
                <a:gd name="T32" fmla="*/ 9 w 57"/>
                <a:gd name="T33" fmla="*/ 49 h 85"/>
                <a:gd name="T34" fmla="*/ 9 w 57"/>
                <a:gd name="T35" fmla="*/ 49 h 85"/>
                <a:gd name="T36" fmla="*/ 12 w 57"/>
                <a:gd name="T37" fmla="*/ 43 h 85"/>
                <a:gd name="T38" fmla="*/ 10 w 57"/>
                <a:gd name="T39" fmla="*/ 34 h 85"/>
                <a:gd name="T40" fmla="*/ 10 w 57"/>
                <a:gd name="T41" fmla="*/ 30 h 85"/>
                <a:gd name="T42" fmla="*/ 15 w 57"/>
                <a:gd name="T43" fmla="*/ 20 h 85"/>
                <a:gd name="T44" fmla="*/ 20 w 57"/>
                <a:gd name="T45" fmla="*/ 13 h 85"/>
                <a:gd name="T46" fmla="*/ 29 w 57"/>
                <a:gd name="T47" fmla="*/ 10 h 85"/>
                <a:gd name="T48" fmla="*/ 34 w 57"/>
                <a:gd name="T49" fmla="*/ 9 h 85"/>
                <a:gd name="T50" fmla="*/ 46 w 57"/>
                <a:gd name="T51" fmla="*/ 13 h 85"/>
                <a:gd name="T52" fmla="*/ 53 w 57"/>
                <a:gd name="T53" fmla="*/ 7 h 85"/>
                <a:gd name="T54" fmla="*/ 49 w 57"/>
                <a:gd name="T55" fmla="*/ 5 h 85"/>
                <a:gd name="T56" fmla="*/ 39 w 57"/>
                <a:gd name="T57" fmla="*/ 0 h 85"/>
                <a:gd name="T58" fmla="*/ 34 w 57"/>
                <a:gd name="T59" fmla="*/ 0 h 85"/>
                <a:gd name="T60" fmla="*/ 22 w 57"/>
                <a:gd name="T61" fmla="*/ 3 h 85"/>
                <a:gd name="T62" fmla="*/ 10 w 57"/>
                <a:gd name="T63" fmla="*/ 10 h 85"/>
                <a:gd name="T64" fmla="*/ 5 w 57"/>
                <a:gd name="T65" fmla="*/ 22 h 85"/>
                <a:gd name="T66" fmla="*/ 2 w 57"/>
                <a:gd name="T67" fmla="*/ 34 h 85"/>
                <a:gd name="T68" fmla="*/ 2 w 57"/>
                <a:gd name="T69" fmla="*/ 43 h 85"/>
                <a:gd name="T70" fmla="*/ 0 w 57"/>
                <a:gd name="T71" fmla="*/ 46 h 85"/>
                <a:gd name="T72" fmla="*/ 0 w 57"/>
                <a:gd name="T73" fmla="*/ 49 h 85"/>
                <a:gd name="T74" fmla="*/ 6 w 57"/>
                <a:gd name="T75" fmla="*/ 5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85">
                  <a:moveTo>
                    <a:pt x="6" y="57"/>
                  </a:moveTo>
                  <a:lnTo>
                    <a:pt x="6" y="57"/>
                  </a:lnTo>
                  <a:lnTo>
                    <a:pt x="9" y="67"/>
                  </a:lnTo>
                  <a:lnTo>
                    <a:pt x="15" y="77"/>
                  </a:lnTo>
                  <a:lnTo>
                    <a:pt x="19" y="80"/>
                  </a:lnTo>
                  <a:lnTo>
                    <a:pt x="23" y="83"/>
                  </a:lnTo>
                  <a:lnTo>
                    <a:pt x="29" y="84"/>
                  </a:lnTo>
                  <a:lnTo>
                    <a:pt x="34" y="85"/>
                  </a:lnTo>
                  <a:lnTo>
                    <a:pt x="34" y="85"/>
                  </a:lnTo>
                  <a:lnTo>
                    <a:pt x="42" y="84"/>
                  </a:lnTo>
                  <a:lnTo>
                    <a:pt x="47" y="81"/>
                  </a:lnTo>
                  <a:lnTo>
                    <a:pt x="53" y="76"/>
                  </a:lnTo>
                  <a:lnTo>
                    <a:pt x="57" y="70"/>
                  </a:lnTo>
                  <a:lnTo>
                    <a:pt x="57" y="70"/>
                  </a:lnTo>
                  <a:lnTo>
                    <a:pt x="50" y="66"/>
                  </a:lnTo>
                  <a:lnTo>
                    <a:pt x="50" y="66"/>
                  </a:lnTo>
                  <a:lnTo>
                    <a:pt x="47" y="70"/>
                  </a:lnTo>
                  <a:lnTo>
                    <a:pt x="43" y="73"/>
                  </a:lnTo>
                  <a:lnTo>
                    <a:pt x="39" y="76"/>
                  </a:lnTo>
                  <a:lnTo>
                    <a:pt x="34" y="77"/>
                  </a:lnTo>
                  <a:lnTo>
                    <a:pt x="34" y="77"/>
                  </a:lnTo>
                  <a:lnTo>
                    <a:pt x="30" y="76"/>
                  </a:lnTo>
                  <a:lnTo>
                    <a:pt x="26" y="74"/>
                  </a:lnTo>
                  <a:lnTo>
                    <a:pt x="20" y="68"/>
                  </a:lnTo>
                  <a:lnTo>
                    <a:pt x="16" y="61"/>
                  </a:lnTo>
                  <a:lnTo>
                    <a:pt x="13" y="53"/>
                  </a:lnTo>
                  <a:lnTo>
                    <a:pt x="13" y="53"/>
                  </a:lnTo>
                  <a:lnTo>
                    <a:pt x="12" y="50"/>
                  </a:lnTo>
                  <a:lnTo>
                    <a:pt x="9" y="50"/>
                  </a:lnTo>
                  <a:lnTo>
                    <a:pt x="9" y="50"/>
                  </a:lnTo>
                  <a:lnTo>
                    <a:pt x="9" y="50"/>
                  </a:lnTo>
                  <a:lnTo>
                    <a:pt x="9" y="50"/>
                  </a:lnTo>
                  <a:lnTo>
                    <a:pt x="9" y="49"/>
                  </a:lnTo>
                  <a:lnTo>
                    <a:pt x="9" y="49"/>
                  </a:lnTo>
                  <a:lnTo>
                    <a:pt x="9" y="49"/>
                  </a:lnTo>
                  <a:lnTo>
                    <a:pt x="9" y="49"/>
                  </a:lnTo>
                  <a:lnTo>
                    <a:pt x="12" y="46"/>
                  </a:lnTo>
                  <a:lnTo>
                    <a:pt x="12" y="43"/>
                  </a:lnTo>
                  <a:lnTo>
                    <a:pt x="12" y="43"/>
                  </a:lnTo>
                  <a:lnTo>
                    <a:pt x="10" y="34"/>
                  </a:lnTo>
                  <a:lnTo>
                    <a:pt x="10" y="34"/>
                  </a:lnTo>
                  <a:lnTo>
                    <a:pt x="10" y="30"/>
                  </a:lnTo>
                  <a:lnTo>
                    <a:pt x="12" y="24"/>
                  </a:lnTo>
                  <a:lnTo>
                    <a:pt x="15" y="20"/>
                  </a:lnTo>
                  <a:lnTo>
                    <a:pt x="17" y="16"/>
                  </a:lnTo>
                  <a:lnTo>
                    <a:pt x="20" y="13"/>
                  </a:lnTo>
                  <a:lnTo>
                    <a:pt x="24" y="12"/>
                  </a:lnTo>
                  <a:lnTo>
                    <a:pt x="29" y="10"/>
                  </a:lnTo>
                  <a:lnTo>
                    <a:pt x="34" y="9"/>
                  </a:lnTo>
                  <a:lnTo>
                    <a:pt x="34" y="9"/>
                  </a:lnTo>
                  <a:lnTo>
                    <a:pt x="40" y="10"/>
                  </a:lnTo>
                  <a:lnTo>
                    <a:pt x="46" y="13"/>
                  </a:lnTo>
                  <a:lnTo>
                    <a:pt x="46" y="13"/>
                  </a:lnTo>
                  <a:lnTo>
                    <a:pt x="53" y="7"/>
                  </a:lnTo>
                  <a:lnTo>
                    <a:pt x="53" y="7"/>
                  </a:lnTo>
                  <a:lnTo>
                    <a:pt x="49" y="5"/>
                  </a:lnTo>
                  <a:lnTo>
                    <a:pt x="44" y="2"/>
                  </a:lnTo>
                  <a:lnTo>
                    <a:pt x="39" y="0"/>
                  </a:lnTo>
                  <a:lnTo>
                    <a:pt x="34" y="0"/>
                  </a:lnTo>
                  <a:lnTo>
                    <a:pt x="34" y="0"/>
                  </a:lnTo>
                  <a:lnTo>
                    <a:pt x="27" y="2"/>
                  </a:lnTo>
                  <a:lnTo>
                    <a:pt x="22" y="3"/>
                  </a:lnTo>
                  <a:lnTo>
                    <a:pt x="16" y="6"/>
                  </a:lnTo>
                  <a:lnTo>
                    <a:pt x="10" y="10"/>
                  </a:lnTo>
                  <a:lnTo>
                    <a:pt x="7" y="16"/>
                  </a:lnTo>
                  <a:lnTo>
                    <a:pt x="5" y="22"/>
                  </a:lnTo>
                  <a:lnTo>
                    <a:pt x="2" y="27"/>
                  </a:lnTo>
                  <a:lnTo>
                    <a:pt x="2" y="34"/>
                  </a:lnTo>
                  <a:lnTo>
                    <a:pt x="2" y="34"/>
                  </a:lnTo>
                  <a:lnTo>
                    <a:pt x="2" y="43"/>
                  </a:lnTo>
                  <a:lnTo>
                    <a:pt x="2" y="43"/>
                  </a:lnTo>
                  <a:lnTo>
                    <a:pt x="0" y="46"/>
                  </a:lnTo>
                  <a:lnTo>
                    <a:pt x="0" y="49"/>
                  </a:lnTo>
                  <a:lnTo>
                    <a:pt x="0" y="49"/>
                  </a:lnTo>
                  <a:lnTo>
                    <a:pt x="2" y="54"/>
                  </a:lnTo>
                  <a:lnTo>
                    <a:pt x="6" y="57"/>
                  </a:lnTo>
                  <a:lnTo>
                    <a:pt x="6"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00" name="Freeform 280"/>
            <p:cNvSpPr>
              <a:spLocks noEditPoints="1"/>
            </p:cNvSpPr>
            <p:nvPr/>
          </p:nvSpPr>
          <p:spPr bwMode="auto">
            <a:xfrm>
              <a:off x="5130801" y="2533650"/>
              <a:ext cx="87313" cy="88900"/>
            </a:xfrm>
            <a:custGeom>
              <a:avLst/>
              <a:gdLst>
                <a:gd name="T0" fmla="*/ 0 w 55"/>
                <a:gd name="T1" fmla="*/ 27 h 56"/>
                <a:gd name="T2" fmla="*/ 3 w 55"/>
                <a:gd name="T3" fmla="*/ 40 h 56"/>
                <a:gd name="T4" fmla="*/ 10 w 55"/>
                <a:gd name="T5" fmla="*/ 50 h 56"/>
                <a:gd name="T6" fmla="*/ 17 w 55"/>
                <a:gd name="T7" fmla="*/ 54 h 56"/>
                <a:gd name="T8" fmla="*/ 23 w 55"/>
                <a:gd name="T9" fmla="*/ 56 h 56"/>
                <a:gd name="T10" fmla="*/ 27 w 55"/>
                <a:gd name="T11" fmla="*/ 56 h 56"/>
                <a:gd name="T12" fmla="*/ 38 w 55"/>
                <a:gd name="T13" fmla="*/ 53 h 56"/>
                <a:gd name="T14" fmla="*/ 47 w 55"/>
                <a:gd name="T15" fmla="*/ 47 h 56"/>
                <a:gd name="T16" fmla="*/ 53 w 55"/>
                <a:gd name="T17" fmla="*/ 39 h 56"/>
                <a:gd name="T18" fmla="*/ 55 w 55"/>
                <a:gd name="T19" fmla="*/ 27 h 56"/>
                <a:gd name="T20" fmla="*/ 54 w 55"/>
                <a:gd name="T21" fmla="*/ 22 h 56"/>
                <a:gd name="T22" fmla="*/ 50 w 55"/>
                <a:gd name="T23" fmla="*/ 12 h 56"/>
                <a:gd name="T24" fmla="*/ 43 w 55"/>
                <a:gd name="T25" fmla="*/ 4 h 56"/>
                <a:gd name="T26" fmla="*/ 33 w 55"/>
                <a:gd name="T27" fmla="*/ 0 h 56"/>
                <a:gd name="T28" fmla="*/ 27 w 55"/>
                <a:gd name="T29" fmla="*/ 0 h 56"/>
                <a:gd name="T30" fmla="*/ 16 w 55"/>
                <a:gd name="T31" fmla="*/ 3 h 56"/>
                <a:gd name="T32" fmla="*/ 8 w 55"/>
                <a:gd name="T33" fmla="*/ 7 h 56"/>
                <a:gd name="T34" fmla="*/ 4 w 55"/>
                <a:gd name="T35" fmla="*/ 12 h 56"/>
                <a:gd name="T36" fmla="*/ 0 w 55"/>
                <a:gd name="T37" fmla="*/ 22 h 56"/>
                <a:gd name="T38" fmla="*/ 0 w 55"/>
                <a:gd name="T39" fmla="*/ 27 h 56"/>
                <a:gd name="T40" fmla="*/ 14 w 55"/>
                <a:gd name="T41" fmla="*/ 24 h 56"/>
                <a:gd name="T42" fmla="*/ 23 w 55"/>
                <a:gd name="T43" fmla="*/ 24 h 56"/>
                <a:gd name="T44" fmla="*/ 24 w 55"/>
                <a:gd name="T45" fmla="*/ 16 h 56"/>
                <a:gd name="T46" fmla="*/ 26 w 55"/>
                <a:gd name="T47" fmla="*/ 13 h 56"/>
                <a:gd name="T48" fmla="*/ 27 w 55"/>
                <a:gd name="T49" fmla="*/ 12 h 56"/>
                <a:gd name="T50" fmla="*/ 30 w 55"/>
                <a:gd name="T51" fmla="*/ 16 h 56"/>
                <a:gd name="T52" fmla="*/ 40 w 55"/>
                <a:gd name="T53" fmla="*/ 24 h 56"/>
                <a:gd name="T54" fmla="*/ 43 w 55"/>
                <a:gd name="T55" fmla="*/ 26 h 56"/>
                <a:gd name="T56" fmla="*/ 43 w 55"/>
                <a:gd name="T57" fmla="*/ 27 h 56"/>
                <a:gd name="T58" fmla="*/ 40 w 55"/>
                <a:gd name="T59" fmla="*/ 31 h 56"/>
                <a:gd name="T60" fmla="*/ 30 w 55"/>
                <a:gd name="T61" fmla="*/ 40 h 56"/>
                <a:gd name="T62" fmla="*/ 30 w 55"/>
                <a:gd name="T63" fmla="*/ 43 h 56"/>
                <a:gd name="T64" fmla="*/ 27 w 55"/>
                <a:gd name="T65" fmla="*/ 43 h 56"/>
                <a:gd name="T66" fmla="*/ 24 w 55"/>
                <a:gd name="T67" fmla="*/ 41 h 56"/>
                <a:gd name="T68" fmla="*/ 24 w 55"/>
                <a:gd name="T69" fmla="*/ 40 h 56"/>
                <a:gd name="T70" fmla="*/ 24 w 55"/>
                <a:gd name="T71" fmla="*/ 31 h 56"/>
                <a:gd name="T72" fmla="*/ 14 w 55"/>
                <a:gd name="T73" fmla="*/ 31 h 56"/>
                <a:gd name="T74" fmla="*/ 14 w 55"/>
                <a:gd name="T75" fmla="*/ 31 h 56"/>
                <a:gd name="T76" fmla="*/ 13 w 55"/>
                <a:gd name="T77" fmla="*/ 30 h 56"/>
                <a:gd name="T78" fmla="*/ 11 w 55"/>
                <a:gd name="T79" fmla="*/ 27 h 56"/>
                <a:gd name="T80" fmla="*/ 14 w 55"/>
                <a:gd name="T8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56">
                  <a:moveTo>
                    <a:pt x="0" y="27"/>
                  </a:moveTo>
                  <a:lnTo>
                    <a:pt x="0" y="27"/>
                  </a:lnTo>
                  <a:lnTo>
                    <a:pt x="0" y="34"/>
                  </a:lnTo>
                  <a:lnTo>
                    <a:pt x="3" y="40"/>
                  </a:lnTo>
                  <a:lnTo>
                    <a:pt x="6" y="46"/>
                  </a:lnTo>
                  <a:lnTo>
                    <a:pt x="10" y="50"/>
                  </a:lnTo>
                  <a:lnTo>
                    <a:pt x="10" y="50"/>
                  </a:lnTo>
                  <a:lnTo>
                    <a:pt x="17" y="54"/>
                  </a:lnTo>
                  <a:lnTo>
                    <a:pt x="17" y="54"/>
                  </a:lnTo>
                  <a:lnTo>
                    <a:pt x="23" y="56"/>
                  </a:lnTo>
                  <a:lnTo>
                    <a:pt x="27" y="56"/>
                  </a:lnTo>
                  <a:lnTo>
                    <a:pt x="27" y="56"/>
                  </a:lnTo>
                  <a:lnTo>
                    <a:pt x="33" y="56"/>
                  </a:lnTo>
                  <a:lnTo>
                    <a:pt x="38" y="53"/>
                  </a:lnTo>
                  <a:lnTo>
                    <a:pt x="43" y="51"/>
                  </a:lnTo>
                  <a:lnTo>
                    <a:pt x="47" y="47"/>
                  </a:lnTo>
                  <a:lnTo>
                    <a:pt x="50" y="43"/>
                  </a:lnTo>
                  <a:lnTo>
                    <a:pt x="53" y="39"/>
                  </a:lnTo>
                  <a:lnTo>
                    <a:pt x="54" y="33"/>
                  </a:lnTo>
                  <a:lnTo>
                    <a:pt x="55" y="27"/>
                  </a:lnTo>
                  <a:lnTo>
                    <a:pt x="55" y="27"/>
                  </a:lnTo>
                  <a:lnTo>
                    <a:pt x="54" y="22"/>
                  </a:lnTo>
                  <a:lnTo>
                    <a:pt x="53" y="17"/>
                  </a:lnTo>
                  <a:lnTo>
                    <a:pt x="50" y="12"/>
                  </a:lnTo>
                  <a:lnTo>
                    <a:pt x="47" y="9"/>
                  </a:lnTo>
                  <a:lnTo>
                    <a:pt x="43" y="4"/>
                  </a:lnTo>
                  <a:lnTo>
                    <a:pt x="38" y="2"/>
                  </a:lnTo>
                  <a:lnTo>
                    <a:pt x="33" y="0"/>
                  </a:lnTo>
                  <a:lnTo>
                    <a:pt x="27" y="0"/>
                  </a:lnTo>
                  <a:lnTo>
                    <a:pt x="27" y="0"/>
                  </a:lnTo>
                  <a:lnTo>
                    <a:pt x="21" y="0"/>
                  </a:lnTo>
                  <a:lnTo>
                    <a:pt x="16" y="3"/>
                  </a:lnTo>
                  <a:lnTo>
                    <a:pt x="16" y="3"/>
                  </a:lnTo>
                  <a:lnTo>
                    <a:pt x="8" y="7"/>
                  </a:lnTo>
                  <a:lnTo>
                    <a:pt x="8" y="7"/>
                  </a:lnTo>
                  <a:lnTo>
                    <a:pt x="4" y="12"/>
                  </a:lnTo>
                  <a:lnTo>
                    <a:pt x="1" y="16"/>
                  </a:lnTo>
                  <a:lnTo>
                    <a:pt x="0" y="22"/>
                  </a:lnTo>
                  <a:lnTo>
                    <a:pt x="0" y="27"/>
                  </a:lnTo>
                  <a:lnTo>
                    <a:pt x="0" y="27"/>
                  </a:lnTo>
                  <a:close/>
                  <a:moveTo>
                    <a:pt x="14" y="24"/>
                  </a:moveTo>
                  <a:lnTo>
                    <a:pt x="14" y="24"/>
                  </a:lnTo>
                  <a:lnTo>
                    <a:pt x="14" y="24"/>
                  </a:lnTo>
                  <a:lnTo>
                    <a:pt x="23" y="24"/>
                  </a:lnTo>
                  <a:lnTo>
                    <a:pt x="24" y="24"/>
                  </a:lnTo>
                  <a:lnTo>
                    <a:pt x="24" y="16"/>
                  </a:lnTo>
                  <a:lnTo>
                    <a:pt x="24" y="16"/>
                  </a:lnTo>
                  <a:lnTo>
                    <a:pt x="26" y="13"/>
                  </a:lnTo>
                  <a:lnTo>
                    <a:pt x="27" y="12"/>
                  </a:lnTo>
                  <a:lnTo>
                    <a:pt x="27" y="12"/>
                  </a:lnTo>
                  <a:lnTo>
                    <a:pt x="30" y="13"/>
                  </a:lnTo>
                  <a:lnTo>
                    <a:pt x="30" y="16"/>
                  </a:lnTo>
                  <a:lnTo>
                    <a:pt x="30" y="24"/>
                  </a:lnTo>
                  <a:lnTo>
                    <a:pt x="40" y="24"/>
                  </a:lnTo>
                  <a:lnTo>
                    <a:pt x="40" y="24"/>
                  </a:lnTo>
                  <a:lnTo>
                    <a:pt x="43" y="26"/>
                  </a:lnTo>
                  <a:lnTo>
                    <a:pt x="43" y="27"/>
                  </a:lnTo>
                  <a:lnTo>
                    <a:pt x="43" y="27"/>
                  </a:lnTo>
                  <a:lnTo>
                    <a:pt x="43" y="30"/>
                  </a:lnTo>
                  <a:lnTo>
                    <a:pt x="40" y="31"/>
                  </a:lnTo>
                  <a:lnTo>
                    <a:pt x="30" y="31"/>
                  </a:lnTo>
                  <a:lnTo>
                    <a:pt x="30" y="40"/>
                  </a:lnTo>
                  <a:lnTo>
                    <a:pt x="30" y="40"/>
                  </a:lnTo>
                  <a:lnTo>
                    <a:pt x="30" y="43"/>
                  </a:lnTo>
                  <a:lnTo>
                    <a:pt x="27" y="43"/>
                  </a:lnTo>
                  <a:lnTo>
                    <a:pt x="27" y="43"/>
                  </a:lnTo>
                  <a:lnTo>
                    <a:pt x="26" y="43"/>
                  </a:lnTo>
                  <a:lnTo>
                    <a:pt x="24" y="41"/>
                  </a:lnTo>
                  <a:lnTo>
                    <a:pt x="24" y="41"/>
                  </a:lnTo>
                  <a:lnTo>
                    <a:pt x="24" y="40"/>
                  </a:lnTo>
                  <a:lnTo>
                    <a:pt x="24" y="36"/>
                  </a:lnTo>
                  <a:lnTo>
                    <a:pt x="24" y="31"/>
                  </a:lnTo>
                  <a:lnTo>
                    <a:pt x="23" y="31"/>
                  </a:lnTo>
                  <a:lnTo>
                    <a:pt x="14" y="31"/>
                  </a:lnTo>
                  <a:lnTo>
                    <a:pt x="14" y="31"/>
                  </a:lnTo>
                  <a:lnTo>
                    <a:pt x="14" y="31"/>
                  </a:lnTo>
                  <a:lnTo>
                    <a:pt x="14" y="31"/>
                  </a:lnTo>
                  <a:lnTo>
                    <a:pt x="13" y="30"/>
                  </a:lnTo>
                  <a:lnTo>
                    <a:pt x="11" y="27"/>
                  </a:lnTo>
                  <a:lnTo>
                    <a:pt x="11" y="27"/>
                  </a:lnTo>
                  <a:lnTo>
                    <a:pt x="13" y="26"/>
                  </a:lnTo>
                  <a:lnTo>
                    <a:pt x="14" y="24"/>
                  </a:lnTo>
                  <a:lnTo>
                    <a:pt x="14"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501" name="组合 500"/>
          <p:cNvGrpSpPr/>
          <p:nvPr/>
        </p:nvGrpSpPr>
        <p:grpSpPr>
          <a:xfrm>
            <a:off x="5585736" y="1880916"/>
            <a:ext cx="262806" cy="324643"/>
            <a:chOff x="7516813" y="2108200"/>
            <a:chExt cx="161925" cy="200025"/>
          </a:xfrm>
        </p:grpSpPr>
        <p:sp>
          <p:nvSpPr>
            <p:cNvPr id="502" name="Freeform 328"/>
            <p:cNvSpPr>
              <a:spLocks/>
            </p:cNvSpPr>
            <p:nvPr/>
          </p:nvSpPr>
          <p:spPr bwMode="auto">
            <a:xfrm>
              <a:off x="7550151" y="2236788"/>
              <a:ext cx="90488" cy="6350"/>
            </a:xfrm>
            <a:custGeom>
              <a:avLst/>
              <a:gdLst>
                <a:gd name="T0" fmla="*/ 56 w 57"/>
                <a:gd name="T1" fmla="*/ 0 h 4"/>
                <a:gd name="T2" fmla="*/ 3 w 57"/>
                <a:gd name="T3" fmla="*/ 0 h 4"/>
                <a:gd name="T4" fmla="*/ 3 w 57"/>
                <a:gd name="T5" fmla="*/ 0 h 4"/>
                <a:gd name="T6" fmla="*/ 2 w 57"/>
                <a:gd name="T7" fmla="*/ 1 h 4"/>
                <a:gd name="T8" fmla="*/ 0 w 57"/>
                <a:gd name="T9" fmla="*/ 1 h 4"/>
                <a:gd name="T10" fmla="*/ 0 w 57"/>
                <a:gd name="T11" fmla="*/ 1 h 4"/>
                <a:gd name="T12" fmla="*/ 2 w 57"/>
                <a:gd name="T13" fmla="*/ 3 h 4"/>
                <a:gd name="T14" fmla="*/ 3 w 57"/>
                <a:gd name="T15" fmla="*/ 4 h 4"/>
                <a:gd name="T16" fmla="*/ 56 w 57"/>
                <a:gd name="T17" fmla="*/ 4 h 4"/>
                <a:gd name="T18" fmla="*/ 56 w 57"/>
                <a:gd name="T19" fmla="*/ 4 h 4"/>
                <a:gd name="T20" fmla="*/ 57 w 57"/>
                <a:gd name="T21" fmla="*/ 3 h 4"/>
                <a:gd name="T22" fmla="*/ 57 w 57"/>
                <a:gd name="T23" fmla="*/ 1 h 4"/>
                <a:gd name="T24" fmla="*/ 57 w 57"/>
                <a:gd name="T25" fmla="*/ 1 h 4"/>
                <a:gd name="T26" fmla="*/ 57 w 57"/>
                <a:gd name="T27" fmla="*/ 1 h 4"/>
                <a:gd name="T28" fmla="*/ 56 w 57"/>
                <a:gd name="T29" fmla="*/ 0 h 4"/>
                <a:gd name="T30" fmla="*/ 56 w 5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4">
                  <a:moveTo>
                    <a:pt x="56" y="0"/>
                  </a:moveTo>
                  <a:lnTo>
                    <a:pt x="3" y="0"/>
                  </a:lnTo>
                  <a:lnTo>
                    <a:pt x="3" y="0"/>
                  </a:lnTo>
                  <a:lnTo>
                    <a:pt x="2" y="1"/>
                  </a:lnTo>
                  <a:lnTo>
                    <a:pt x="0" y="1"/>
                  </a:lnTo>
                  <a:lnTo>
                    <a:pt x="0" y="1"/>
                  </a:lnTo>
                  <a:lnTo>
                    <a:pt x="2" y="3"/>
                  </a:lnTo>
                  <a:lnTo>
                    <a:pt x="3" y="4"/>
                  </a:lnTo>
                  <a:lnTo>
                    <a:pt x="56" y="4"/>
                  </a:lnTo>
                  <a:lnTo>
                    <a:pt x="56" y="4"/>
                  </a:lnTo>
                  <a:lnTo>
                    <a:pt x="57" y="3"/>
                  </a:lnTo>
                  <a:lnTo>
                    <a:pt x="57" y="1"/>
                  </a:lnTo>
                  <a:lnTo>
                    <a:pt x="57" y="1"/>
                  </a:lnTo>
                  <a:lnTo>
                    <a:pt x="57" y="1"/>
                  </a:lnTo>
                  <a:lnTo>
                    <a:pt x="56" y="0"/>
                  </a:lnTo>
                  <a:lnTo>
                    <a:pt x="5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03" name="Freeform 329"/>
            <p:cNvSpPr>
              <a:spLocks/>
            </p:cNvSpPr>
            <p:nvPr/>
          </p:nvSpPr>
          <p:spPr bwMode="auto">
            <a:xfrm>
              <a:off x="7550151" y="2214563"/>
              <a:ext cx="90488" cy="6350"/>
            </a:xfrm>
            <a:custGeom>
              <a:avLst/>
              <a:gdLst>
                <a:gd name="T0" fmla="*/ 56 w 57"/>
                <a:gd name="T1" fmla="*/ 0 h 4"/>
                <a:gd name="T2" fmla="*/ 3 w 57"/>
                <a:gd name="T3" fmla="*/ 0 h 4"/>
                <a:gd name="T4" fmla="*/ 3 w 57"/>
                <a:gd name="T5" fmla="*/ 0 h 4"/>
                <a:gd name="T6" fmla="*/ 2 w 57"/>
                <a:gd name="T7" fmla="*/ 0 h 4"/>
                <a:gd name="T8" fmla="*/ 0 w 57"/>
                <a:gd name="T9" fmla="*/ 1 h 4"/>
                <a:gd name="T10" fmla="*/ 0 w 57"/>
                <a:gd name="T11" fmla="*/ 1 h 4"/>
                <a:gd name="T12" fmla="*/ 2 w 57"/>
                <a:gd name="T13" fmla="*/ 2 h 4"/>
                <a:gd name="T14" fmla="*/ 3 w 57"/>
                <a:gd name="T15" fmla="*/ 4 h 4"/>
                <a:gd name="T16" fmla="*/ 56 w 57"/>
                <a:gd name="T17" fmla="*/ 4 h 4"/>
                <a:gd name="T18" fmla="*/ 56 w 57"/>
                <a:gd name="T19" fmla="*/ 4 h 4"/>
                <a:gd name="T20" fmla="*/ 57 w 57"/>
                <a:gd name="T21" fmla="*/ 2 h 4"/>
                <a:gd name="T22" fmla="*/ 57 w 57"/>
                <a:gd name="T23" fmla="*/ 1 h 4"/>
                <a:gd name="T24" fmla="*/ 57 w 57"/>
                <a:gd name="T25" fmla="*/ 1 h 4"/>
                <a:gd name="T26" fmla="*/ 57 w 57"/>
                <a:gd name="T27" fmla="*/ 0 h 4"/>
                <a:gd name="T28" fmla="*/ 56 w 57"/>
                <a:gd name="T29" fmla="*/ 0 h 4"/>
                <a:gd name="T30" fmla="*/ 56 w 5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4">
                  <a:moveTo>
                    <a:pt x="56" y="0"/>
                  </a:moveTo>
                  <a:lnTo>
                    <a:pt x="3" y="0"/>
                  </a:lnTo>
                  <a:lnTo>
                    <a:pt x="3" y="0"/>
                  </a:lnTo>
                  <a:lnTo>
                    <a:pt x="2" y="0"/>
                  </a:lnTo>
                  <a:lnTo>
                    <a:pt x="0" y="1"/>
                  </a:lnTo>
                  <a:lnTo>
                    <a:pt x="0" y="1"/>
                  </a:lnTo>
                  <a:lnTo>
                    <a:pt x="2" y="2"/>
                  </a:lnTo>
                  <a:lnTo>
                    <a:pt x="3" y="4"/>
                  </a:lnTo>
                  <a:lnTo>
                    <a:pt x="56" y="4"/>
                  </a:lnTo>
                  <a:lnTo>
                    <a:pt x="56" y="4"/>
                  </a:lnTo>
                  <a:lnTo>
                    <a:pt x="57" y="2"/>
                  </a:lnTo>
                  <a:lnTo>
                    <a:pt x="57" y="1"/>
                  </a:lnTo>
                  <a:lnTo>
                    <a:pt x="57" y="1"/>
                  </a:lnTo>
                  <a:lnTo>
                    <a:pt x="57" y="0"/>
                  </a:lnTo>
                  <a:lnTo>
                    <a:pt x="56" y="0"/>
                  </a:lnTo>
                  <a:lnTo>
                    <a:pt x="5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04" name="Freeform 330"/>
            <p:cNvSpPr>
              <a:spLocks/>
            </p:cNvSpPr>
            <p:nvPr/>
          </p:nvSpPr>
          <p:spPr bwMode="auto">
            <a:xfrm>
              <a:off x="7550151" y="2190750"/>
              <a:ext cx="90488" cy="4763"/>
            </a:xfrm>
            <a:custGeom>
              <a:avLst/>
              <a:gdLst>
                <a:gd name="T0" fmla="*/ 56 w 57"/>
                <a:gd name="T1" fmla="*/ 0 h 3"/>
                <a:gd name="T2" fmla="*/ 3 w 57"/>
                <a:gd name="T3" fmla="*/ 0 h 3"/>
                <a:gd name="T4" fmla="*/ 3 w 57"/>
                <a:gd name="T5" fmla="*/ 0 h 3"/>
                <a:gd name="T6" fmla="*/ 2 w 57"/>
                <a:gd name="T7" fmla="*/ 0 h 3"/>
                <a:gd name="T8" fmla="*/ 0 w 57"/>
                <a:gd name="T9" fmla="*/ 2 h 3"/>
                <a:gd name="T10" fmla="*/ 0 w 57"/>
                <a:gd name="T11" fmla="*/ 2 h 3"/>
                <a:gd name="T12" fmla="*/ 2 w 57"/>
                <a:gd name="T13" fmla="*/ 3 h 3"/>
                <a:gd name="T14" fmla="*/ 3 w 57"/>
                <a:gd name="T15" fmla="*/ 3 h 3"/>
                <a:gd name="T16" fmla="*/ 56 w 57"/>
                <a:gd name="T17" fmla="*/ 3 h 3"/>
                <a:gd name="T18" fmla="*/ 56 w 57"/>
                <a:gd name="T19" fmla="*/ 3 h 3"/>
                <a:gd name="T20" fmla="*/ 57 w 57"/>
                <a:gd name="T21" fmla="*/ 3 h 3"/>
                <a:gd name="T22" fmla="*/ 57 w 57"/>
                <a:gd name="T23" fmla="*/ 2 h 3"/>
                <a:gd name="T24" fmla="*/ 57 w 57"/>
                <a:gd name="T25" fmla="*/ 2 h 3"/>
                <a:gd name="T26" fmla="*/ 57 w 57"/>
                <a:gd name="T27" fmla="*/ 0 h 3"/>
                <a:gd name="T28" fmla="*/ 56 w 57"/>
                <a:gd name="T29" fmla="*/ 0 h 3"/>
                <a:gd name="T30" fmla="*/ 56 w 57"/>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3">
                  <a:moveTo>
                    <a:pt x="56" y="0"/>
                  </a:moveTo>
                  <a:lnTo>
                    <a:pt x="3" y="0"/>
                  </a:lnTo>
                  <a:lnTo>
                    <a:pt x="3" y="0"/>
                  </a:lnTo>
                  <a:lnTo>
                    <a:pt x="2" y="0"/>
                  </a:lnTo>
                  <a:lnTo>
                    <a:pt x="0" y="2"/>
                  </a:lnTo>
                  <a:lnTo>
                    <a:pt x="0" y="2"/>
                  </a:lnTo>
                  <a:lnTo>
                    <a:pt x="2" y="3"/>
                  </a:lnTo>
                  <a:lnTo>
                    <a:pt x="3" y="3"/>
                  </a:lnTo>
                  <a:lnTo>
                    <a:pt x="56" y="3"/>
                  </a:lnTo>
                  <a:lnTo>
                    <a:pt x="56" y="3"/>
                  </a:lnTo>
                  <a:lnTo>
                    <a:pt x="57" y="3"/>
                  </a:lnTo>
                  <a:lnTo>
                    <a:pt x="57" y="2"/>
                  </a:lnTo>
                  <a:lnTo>
                    <a:pt x="57" y="2"/>
                  </a:lnTo>
                  <a:lnTo>
                    <a:pt x="57" y="0"/>
                  </a:lnTo>
                  <a:lnTo>
                    <a:pt x="56" y="0"/>
                  </a:lnTo>
                  <a:lnTo>
                    <a:pt x="5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05" name="Freeform 331"/>
            <p:cNvSpPr>
              <a:spLocks/>
            </p:cNvSpPr>
            <p:nvPr/>
          </p:nvSpPr>
          <p:spPr bwMode="auto">
            <a:xfrm>
              <a:off x="7550151" y="2168525"/>
              <a:ext cx="46038" cy="6350"/>
            </a:xfrm>
            <a:custGeom>
              <a:avLst/>
              <a:gdLst>
                <a:gd name="T0" fmla="*/ 3 w 29"/>
                <a:gd name="T1" fmla="*/ 4 h 4"/>
                <a:gd name="T2" fmla="*/ 27 w 29"/>
                <a:gd name="T3" fmla="*/ 4 h 4"/>
                <a:gd name="T4" fmla="*/ 27 w 29"/>
                <a:gd name="T5" fmla="*/ 4 h 4"/>
                <a:gd name="T6" fmla="*/ 27 w 29"/>
                <a:gd name="T7" fmla="*/ 3 h 4"/>
                <a:gd name="T8" fmla="*/ 29 w 29"/>
                <a:gd name="T9" fmla="*/ 2 h 4"/>
                <a:gd name="T10" fmla="*/ 29 w 29"/>
                <a:gd name="T11" fmla="*/ 2 h 4"/>
                <a:gd name="T12" fmla="*/ 27 w 29"/>
                <a:gd name="T13" fmla="*/ 2 h 4"/>
                <a:gd name="T14" fmla="*/ 27 w 29"/>
                <a:gd name="T15" fmla="*/ 0 h 4"/>
                <a:gd name="T16" fmla="*/ 3 w 29"/>
                <a:gd name="T17" fmla="*/ 0 h 4"/>
                <a:gd name="T18" fmla="*/ 3 w 29"/>
                <a:gd name="T19" fmla="*/ 0 h 4"/>
                <a:gd name="T20" fmla="*/ 2 w 29"/>
                <a:gd name="T21" fmla="*/ 2 h 4"/>
                <a:gd name="T22" fmla="*/ 0 w 29"/>
                <a:gd name="T23" fmla="*/ 2 h 4"/>
                <a:gd name="T24" fmla="*/ 0 w 29"/>
                <a:gd name="T25" fmla="*/ 2 h 4"/>
                <a:gd name="T26" fmla="*/ 2 w 29"/>
                <a:gd name="T27" fmla="*/ 3 h 4"/>
                <a:gd name="T28" fmla="*/ 3 w 29"/>
                <a:gd name="T29" fmla="*/ 4 h 4"/>
                <a:gd name="T30" fmla="*/ 3 w 29"/>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
                  <a:moveTo>
                    <a:pt x="3" y="4"/>
                  </a:moveTo>
                  <a:lnTo>
                    <a:pt x="27" y="4"/>
                  </a:lnTo>
                  <a:lnTo>
                    <a:pt x="27" y="4"/>
                  </a:lnTo>
                  <a:lnTo>
                    <a:pt x="27" y="3"/>
                  </a:lnTo>
                  <a:lnTo>
                    <a:pt x="29" y="2"/>
                  </a:lnTo>
                  <a:lnTo>
                    <a:pt x="29" y="2"/>
                  </a:lnTo>
                  <a:lnTo>
                    <a:pt x="27" y="2"/>
                  </a:lnTo>
                  <a:lnTo>
                    <a:pt x="27" y="0"/>
                  </a:lnTo>
                  <a:lnTo>
                    <a:pt x="3" y="0"/>
                  </a:lnTo>
                  <a:lnTo>
                    <a:pt x="3" y="0"/>
                  </a:lnTo>
                  <a:lnTo>
                    <a:pt x="2" y="2"/>
                  </a:lnTo>
                  <a:lnTo>
                    <a:pt x="0" y="2"/>
                  </a:lnTo>
                  <a:lnTo>
                    <a:pt x="0" y="2"/>
                  </a:lnTo>
                  <a:lnTo>
                    <a:pt x="2" y="3"/>
                  </a:lnTo>
                  <a:lnTo>
                    <a:pt x="3" y="4"/>
                  </a:lnTo>
                  <a:lnTo>
                    <a:pt x="3" y="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06" name="Freeform 332"/>
            <p:cNvSpPr>
              <a:spLocks noEditPoints="1"/>
            </p:cNvSpPr>
            <p:nvPr/>
          </p:nvSpPr>
          <p:spPr bwMode="auto">
            <a:xfrm>
              <a:off x="7516813" y="2108200"/>
              <a:ext cx="161925" cy="200025"/>
            </a:xfrm>
            <a:custGeom>
              <a:avLst/>
              <a:gdLst>
                <a:gd name="T0" fmla="*/ 101 w 102"/>
                <a:gd name="T1" fmla="*/ 18 h 126"/>
                <a:gd name="T2" fmla="*/ 81 w 102"/>
                <a:gd name="T3" fmla="*/ 0 h 126"/>
                <a:gd name="T4" fmla="*/ 81 w 102"/>
                <a:gd name="T5" fmla="*/ 0 h 126"/>
                <a:gd name="T6" fmla="*/ 78 w 102"/>
                <a:gd name="T7" fmla="*/ 0 h 126"/>
                <a:gd name="T8" fmla="*/ 4 w 102"/>
                <a:gd name="T9" fmla="*/ 0 h 126"/>
                <a:gd name="T10" fmla="*/ 4 w 102"/>
                <a:gd name="T11" fmla="*/ 0 h 126"/>
                <a:gd name="T12" fmla="*/ 1 w 102"/>
                <a:gd name="T13" fmla="*/ 0 h 126"/>
                <a:gd name="T14" fmla="*/ 0 w 102"/>
                <a:gd name="T15" fmla="*/ 4 h 126"/>
                <a:gd name="T16" fmla="*/ 0 w 102"/>
                <a:gd name="T17" fmla="*/ 109 h 126"/>
                <a:gd name="T18" fmla="*/ 0 w 102"/>
                <a:gd name="T19" fmla="*/ 109 h 126"/>
                <a:gd name="T20" fmla="*/ 1 w 102"/>
                <a:gd name="T21" fmla="*/ 112 h 126"/>
                <a:gd name="T22" fmla="*/ 14 w 102"/>
                <a:gd name="T23" fmla="*/ 125 h 126"/>
                <a:gd name="T24" fmla="*/ 14 w 102"/>
                <a:gd name="T25" fmla="*/ 125 h 126"/>
                <a:gd name="T26" fmla="*/ 18 w 102"/>
                <a:gd name="T27" fmla="*/ 126 h 126"/>
                <a:gd name="T28" fmla="*/ 21 w 102"/>
                <a:gd name="T29" fmla="*/ 125 h 126"/>
                <a:gd name="T30" fmla="*/ 34 w 102"/>
                <a:gd name="T31" fmla="*/ 112 h 126"/>
                <a:gd name="T32" fmla="*/ 48 w 102"/>
                <a:gd name="T33" fmla="*/ 125 h 126"/>
                <a:gd name="T34" fmla="*/ 48 w 102"/>
                <a:gd name="T35" fmla="*/ 125 h 126"/>
                <a:gd name="T36" fmla="*/ 51 w 102"/>
                <a:gd name="T37" fmla="*/ 126 h 126"/>
                <a:gd name="T38" fmla="*/ 54 w 102"/>
                <a:gd name="T39" fmla="*/ 125 h 126"/>
                <a:gd name="T40" fmla="*/ 68 w 102"/>
                <a:gd name="T41" fmla="*/ 112 h 126"/>
                <a:gd name="T42" fmla="*/ 82 w 102"/>
                <a:gd name="T43" fmla="*/ 125 h 126"/>
                <a:gd name="T44" fmla="*/ 82 w 102"/>
                <a:gd name="T45" fmla="*/ 125 h 126"/>
                <a:gd name="T46" fmla="*/ 85 w 102"/>
                <a:gd name="T47" fmla="*/ 126 h 126"/>
                <a:gd name="T48" fmla="*/ 85 w 102"/>
                <a:gd name="T49" fmla="*/ 126 h 126"/>
                <a:gd name="T50" fmla="*/ 88 w 102"/>
                <a:gd name="T51" fmla="*/ 125 h 126"/>
                <a:gd name="T52" fmla="*/ 101 w 102"/>
                <a:gd name="T53" fmla="*/ 113 h 126"/>
                <a:gd name="T54" fmla="*/ 101 w 102"/>
                <a:gd name="T55" fmla="*/ 113 h 126"/>
                <a:gd name="T56" fmla="*/ 102 w 102"/>
                <a:gd name="T57" fmla="*/ 111 h 126"/>
                <a:gd name="T58" fmla="*/ 102 w 102"/>
                <a:gd name="T59" fmla="*/ 23 h 126"/>
                <a:gd name="T60" fmla="*/ 102 w 102"/>
                <a:gd name="T61" fmla="*/ 23 h 126"/>
                <a:gd name="T62" fmla="*/ 101 w 102"/>
                <a:gd name="T63" fmla="*/ 18 h 126"/>
                <a:gd name="T64" fmla="*/ 101 w 102"/>
                <a:gd name="T65" fmla="*/ 18 h 126"/>
                <a:gd name="T66" fmla="*/ 85 w 102"/>
                <a:gd name="T67" fmla="*/ 116 h 126"/>
                <a:gd name="T68" fmla="*/ 71 w 102"/>
                <a:gd name="T69" fmla="*/ 102 h 126"/>
                <a:gd name="T70" fmla="*/ 71 w 102"/>
                <a:gd name="T71" fmla="*/ 102 h 126"/>
                <a:gd name="T72" fmla="*/ 68 w 102"/>
                <a:gd name="T73" fmla="*/ 102 h 126"/>
                <a:gd name="T74" fmla="*/ 65 w 102"/>
                <a:gd name="T75" fmla="*/ 102 h 126"/>
                <a:gd name="T76" fmla="*/ 51 w 102"/>
                <a:gd name="T77" fmla="*/ 116 h 126"/>
                <a:gd name="T78" fmla="*/ 37 w 102"/>
                <a:gd name="T79" fmla="*/ 102 h 126"/>
                <a:gd name="T80" fmla="*/ 37 w 102"/>
                <a:gd name="T81" fmla="*/ 102 h 126"/>
                <a:gd name="T82" fmla="*/ 34 w 102"/>
                <a:gd name="T83" fmla="*/ 102 h 126"/>
                <a:gd name="T84" fmla="*/ 34 w 102"/>
                <a:gd name="T85" fmla="*/ 102 h 126"/>
                <a:gd name="T86" fmla="*/ 31 w 102"/>
                <a:gd name="T87" fmla="*/ 102 h 126"/>
                <a:gd name="T88" fmla="*/ 18 w 102"/>
                <a:gd name="T89" fmla="*/ 115 h 126"/>
                <a:gd name="T90" fmla="*/ 8 w 102"/>
                <a:gd name="T91" fmla="*/ 108 h 126"/>
                <a:gd name="T92" fmla="*/ 8 w 102"/>
                <a:gd name="T93" fmla="*/ 8 h 126"/>
                <a:gd name="T94" fmla="*/ 77 w 102"/>
                <a:gd name="T95" fmla="*/ 8 h 126"/>
                <a:gd name="T96" fmla="*/ 77 w 102"/>
                <a:gd name="T97" fmla="*/ 23 h 126"/>
                <a:gd name="T98" fmla="*/ 77 w 102"/>
                <a:gd name="T99" fmla="*/ 23 h 126"/>
                <a:gd name="T100" fmla="*/ 77 w 102"/>
                <a:gd name="T101" fmla="*/ 24 h 126"/>
                <a:gd name="T102" fmla="*/ 78 w 102"/>
                <a:gd name="T103" fmla="*/ 24 h 126"/>
                <a:gd name="T104" fmla="*/ 92 w 102"/>
                <a:gd name="T105" fmla="*/ 24 h 126"/>
                <a:gd name="T106" fmla="*/ 92 w 102"/>
                <a:gd name="T107" fmla="*/ 108 h 126"/>
                <a:gd name="T108" fmla="*/ 85 w 102"/>
                <a:gd name="T109"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2" h="126">
                  <a:moveTo>
                    <a:pt x="101" y="18"/>
                  </a:moveTo>
                  <a:lnTo>
                    <a:pt x="81" y="0"/>
                  </a:lnTo>
                  <a:lnTo>
                    <a:pt x="81" y="0"/>
                  </a:lnTo>
                  <a:lnTo>
                    <a:pt x="78" y="0"/>
                  </a:lnTo>
                  <a:lnTo>
                    <a:pt x="4" y="0"/>
                  </a:lnTo>
                  <a:lnTo>
                    <a:pt x="4" y="0"/>
                  </a:lnTo>
                  <a:lnTo>
                    <a:pt x="1" y="0"/>
                  </a:lnTo>
                  <a:lnTo>
                    <a:pt x="0" y="4"/>
                  </a:lnTo>
                  <a:lnTo>
                    <a:pt x="0" y="109"/>
                  </a:lnTo>
                  <a:lnTo>
                    <a:pt x="0" y="109"/>
                  </a:lnTo>
                  <a:lnTo>
                    <a:pt x="1" y="112"/>
                  </a:lnTo>
                  <a:lnTo>
                    <a:pt x="14" y="125"/>
                  </a:lnTo>
                  <a:lnTo>
                    <a:pt x="14" y="125"/>
                  </a:lnTo>
                  <a:lnTo>
                    <a:pt x="18" y="126"/>
                  </a:lnTo>
                  <a:lnTo>
                    <a:pt x="21" y="125"/>
                  </a:lnTo>
                  <a:lnTo>
                    <a:pt x="34" y="112"/>
                  </a:lnTo>
                  <a:lnTo>
                    <a:pt x="48" y="125"/>
                  </a:lnTo>
                  <a:lnTo>
                    <a:pt x="48" y="125"/>
                  </a:lnTo>
                  <a:lnTo>
                    <a:pt x="51" y="126"/>
                  </a:lnTo>
                  <a:lnTo>
                    <a:pt x="54" y="125"/>
                  </a:lnTo>
                  <a:lnTo>
                    <a:pt x="68" y="112"/>
                  </a:lnTo>
                  <a:lnTo>
                    <a:pt x="82" y="125"/>
                  </a:lnTo>
                  <a:lnTo>
                    <a:pt x="82" y="125"/>
                  </a:lnTo>
                  <a:lnTo>
                    <a:pt x="85" y="126"/>
                  </a:lnTo>
                  <a:lnTo>
                    <a:pt x="85" y="126"/>
                  </a:lnTo>
                  <a:lnTo>
                    <a:pt x="88" y="125"/>
                  </a:lnTo>
                  <a:lnTo>
                    <a:pt x="101" y="113"/>
                  </a:lnTo>
                  <a:lnTo>
                    <a:pt x="101" y="113"/>
                  </a:lnTo>
                  <a:lnTo>
                    <a:pt x="102" y="111"/>
                  </a:lnTo>
                  <a:lnTo>
                    <a:pt x="102" y="23"/>
                  </a:lnTo>
                  <a:lnTo>
                    <a:pt x="102" y="23"/>
                  </a:lnTo>
                  <a:lnTo>
                    <a:pt x="101" y="18"/>
                  </a:lnTo>
                  <a:lnTo>
                    <a:pt x="101" y="18"/>
                  </a:lnTo>
                  <a:close/>
                  <a:moveTo>
                    <a:pt x="85" y="116"/>
                  </a:moveTo>
                  <a:lnTo>
                    <a:pt x="71" y="102"/>
                  </a:lnTo>
                  <a:lnTo>
                    <a:pt x="71" y="102"/>
                  </a:lnTo>
                  <a:lnTo>
                    <a:pt x="68" y="102"/>
                  </a:lnTo>
                  <a:lnTo>
                    <a:pt x="65" y="102"/>
                  </a:lnTo>
                  <a:lnTo>
                    <a:pt x="51" y="116"/>
                  </a:lnTo>
                  <a:lnTo>
                    <a:pt x="37" y="102"/>
                  </a:lnTo>
                  <a:lnTo>
                    <a:pt x="37" y="102"/>
                  </a:lnTo>
                  <a:lnTo>
                    <a:pt x="34" y="102"/>
                  </a:lnTo>
                  <a:lnTo>
                    <a:pt x="34" y="102"/>
                  </a:lnTo>
                  <a:lnTo>
                    <a:pt x="31" y="102"/>
                  </a:lnTo>
                  <a:lnTo>
                    <a:pt x="18" y="115"/>
                  </a:lnTo>
                  <a:lnTo>
                    <a:pt x="8" y="108"/>
                  </a:lnTo>
                  <a:lnTo>
                    <a:pt x="8" y="8"/>
                  </a:lnTo>
                  <a:lnTo>
                    <a:pt x="77" y="8"/>
                  </a:lnTo>
                  <a:lnTo>
                    <a:pt x="77" y="23"/>
                  </a:lnTo>
                  <a:lnTo>
                    <a:pt x="77" y="23"/>
                  </a:lnTo>
                  <a:lnTo>
                    <a:pt x="77" y="24"/>
                  </a:lnTo>
                  <a:lnTo>
                    <a:pt x="78" y="24"/>
                  </a:lnTo>
                  <a:lnTo>
                    <a:pt x="92" y="24"/>
                  </a:lnTo>
                  <a:lnTo>
                    <a:pt x="92" y="108"/>
                  </a:lnTo>
                  <a:lnTo>
                    <a:pt x="85" y="1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1481" name="组合 1480"/>
          <p:cNvGrpSpPr/>
          <p:nvPr/>
        </p:nvGrpSpPr>
        <p:grpSpPr>
          <a:xfrm>
            <a:off x="3131682" y="1634869"/>
            <a:ext cx="325595" cy="290259"/>
            <a:chOff x="5843588" y="3763963"/>
            <a:chExt cx="204788" cy="182563"/>
          </a:xfrm>
        </p:grpSpPr>
        <p:sp>
          <p:nvSpPr>
            <p:cNvPr id="507" name="Freeform 360"/>
            <p:cNvSpPr>
              <a:spLocks/>
            </p:cNvSpPr>
            <p:nvPr/>
          </p:nvSpPr>
          <p:spPr bwMode="auto">
            <a:xfrm>
              <a:off x="5843588" y="3933825"/>
              <a:ext cx="15875" cy="12700"/>
            </a:xfrm>
            <a:custGeom>
              <a:avLst/>
              <a:gdLst>
                <a:gd name="T0" fmla="*/ 7 w 10"/>
                <a:gd name="T1" fmla="*/ 3 h 8"/>
                <a:gd name="T2" fmla="*/ 6 w 10"/>
                <a:gd name="T3" fmla="*/ 3 h 8"/>
                <a:gd name="T4" fmla="*/ 6 w 10"/>
                <a:gd name="T5" fmla="*/ 1 h 8"/>
                <a:gd name="T6" fmla="*/ 6 w 10"/>
                <a:gd name="T7" fmla="*/ 1 h 8"/>
                <a:gd name="T8" fmla="*/ 6 w 10"/>
                <a:gd name="T9" fmla="*/ 0 h 8"/>
                <a:gd name="T10" fmla="*/ 3 w 10"/>
                <a:gd name="T11" fmla="*/ 0 h 8"/>
                <a:gd name="T12" fmla="*/ 3 w 10"/>
                <a:gd name="T13" fmla="*/ 0 h 8"/>
                <a:gd name="T14" fmla="*/ 1 w 10"/>
                <a:gd name="T15" fmla="*/ 0 h 8"/>
                <a:gd name="T16" fmla="*/ 0 w 10"/>
                <a:gd name="T17" fmla="*/ 1 h 8"/>
                <a:gd name="T18" fmla="*/ 0 w 10"/>
                <a:gd name="T19" fmla="*/ 6 h 8"/>
                <a:gd name="T20" fmla="*/ 0 w 10"/>
                <a:gd name="T21" fmla="*/ 6 h 8"/>
                <a:gd name="T22" fmla="*/ 1 w 10"/>
                <a:gd name="T23" fmla="*/ 7 h 8"/>
                <a:gd name="T24" fmla="*/ 3 w 10"/>
                <a:gd name="T25" fmla="*/ 8 h 8"/>
                <a:gd name="T26" fmla="*/ 7 w 10"/>
                <a:gd name="T27" fmla="*/ 8 h 8"/>
                <a:gd name="T28" fmla="*/ 7 w 10"/>
                <a:gd name="T29" fmla="*/ 8 h 8"/>
                <a:gd name="T30" fmla="*/ 8 w 10"/>
                <a:gd name="T31" fmla="*/ 7 h 8"/>
                <a:gd name="T32" fmla="*/ 10 w 10"/>
                <a:gd name="T33" fmla="*/ 6 h 8"/>
                <a:gd name="T34" fmla="*/ 10 w 10"/>
                <a:gd name="T35" fmla="*/ 6 h 8"/>
                <a:gd name="T36" fmla="*/ 8 w 10"/>
                <a:gd name="T37" fmla="*/ 4 h 8"/>
                <a:gd name="T38" fmla="*/ 7 w 10"/>
                <a:gd name="T39" fmla="*/ 3 h 8"/>
                <a:gd name="T40" fmla="*/ 7 w 10"/>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8">
                  <a:moveTo>
                    <a:pt x="7" y="3"/>
                  </a:moveTo>
                  <a:lnTo>
                    <a:pt x="6" y="3"/>
                  </a:lnTo>
                  <a:lnTo>
                    <a:pt x="6" y="1"/>
                  </a:lnTo>
                  <a:lnTo>
                    <a:pt x="6" y="1"/>
                  </a:lnTo>
                  <a:lnTo>
                    <a:pt x="6" y="0"/>
                  </a:lnTo>
                  <a:lnTo>
                    <a:pt x="3" y="0"/>
                  </a:lnTo>
                  <a:lnTo>
                    <a:pt x="3" y="0"/>
                  </a:lnTo>
                  <a:lnTo>
                    <a:pt x="1" y="0"/>
                  </a:lnTo>
                  <a:lnTo>
                    <a:pt x="0" y="1"/>
                  </a:lnTo>
                  <a:lnTo>
                    <a:pt x="0" y="6"/>
                  </a:lnTo>
                  <a:lnTo>
                    <a:pt x="0" y="6"/>
                  </a:lnTo>
                  <a:lnTo>
                    <a:pt x="1" y="7"/>
                  </a:lnTo>
                  <a:lnTo>
                    <a:pt x="3" y="8"/>
                  </a:lnTo>
                  <a:lnTo>
                    <a:pt x="7" y="8"/>
                  </a:lnTo>
                  <a:lnTo>
                    <a:pt x="7" y="8"/>
                  </a:lnTo>
                  <a:lnTo>
                    <a:pt x="8" y="7"/>
                  </a:lnTo>
                  <a:lnTo>
                    <a:pt x="10" y="6"/>
                  </a:lnTo>
                  <a:lnTo>
                    <a:pt x="10" y="6"/>
                  </a:lnTo>
                  <a:lnTo>
                    <a:pt x="8" y="4"/>
                  </a:lnTo>
                  <a:lnTo>
                    <a:pt x="7" y="3"/>
                  </a:lnTo>
                  <a:lnTo>
                    <a:pt x="7"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08" name="Freeform 361"/>
            <p:cNvSpPr>
              <a:spLocks/>
            </p:cNvSpPr>
            <p:nvPr/>
          </p:nvSpPr>
          <p:spPr bwMode="auto">
            <a:xfrm>
              <a:off x="5843588" y="3902075"/>
              <a:ext cx="9525" cy="20638"/>
            </a:xfrm>
            <a:custGeom>
              <a:avLst/>
              <a:gdLst>
                <a:gd name="T0" fmla="*/ 3 w 6"/>
                <a:gd name="T1" fmla="*/ 13 h 13"/>
                <a:gd name="T2" fmla="*/ 3 w 6"/>
                <a:gd name="T3" fmla="*/ 13 h 13"/>
                <a:gd name="T4" fmla="*/ 6 w 6"/>
                <a:gd name="T5" fmla="*/ 11 h 13"/>
                <a:gd name="T6" fmla="*/ 6 w 6"/>
                <a:gd name="T7" fmla="*/ 10 h 13"/>
                <a:gd name="T8" fmla="*/ 6 w 6"/>
                <a:gd name="T9" fmla="*/ 3 h 13"/>
                <a:gd name="T10" fmla="*/ 6 w 6"/>
                <a:gd name="T11" fmla="*/ 3 h 13"/>
                <a:gd name="T12" fmla="*/ 6 w 6"/>
                <a:gd name="T13" fmla="*/ 1 h 13"/>
                <a:gd name="T14" fmla="*/ 3 w 6"/>
                <a:gd name="T15" fmla="*/ 0 h 13"/>
                <a:gd name="T16" fmla="*/ 3 w 6"/>
                <a:gd name="T17" fmla="*/ 0 h 13"/>
                <a:gd name="T18" fmla="*/ 1 w 6"/>
                <a:gd name="T19" fmla="*/ 1 h 13"/>
                <a:gd name="T20" fmla="*/ 0 w 6"/>
                <a:gd name="T21" fmla="*/ 3 h 13"/>
                <a:gd name="T22" fmla="*/ 0 w 6"/>
                <a:gd name="T23" fmla="*/ 10 h 13"/>
                <a:gd name="T24" fmla="*/ 0 w 6"/>
                <a:gd name="T25" fmla="*/ 10 h 13"/>
                <a:gd name="T26" fmla="*/ 1 w 6"/>
                <a:gd name="T27" fmla="*/ 11 h 13"/>
                <a:gd name="T28" fmla="*/ 3 w 6"/>
                <a:gd name="T29" fmla="*/ 13 h 13"/>
                <a:gd name="T30" fmla="*/ 3 w 6"/>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3">
                  <a:moveTo>
                    <a:pt x="3" y="13"/>
                  </a:moveTo>
                  <a:lnTo>
                    <a:pt x="3" y="13"/>
                  </a:lnTo>
                  <a:lnTo>
                    <a:pt x="6" y="11"/>
                  </a:lnTo>
                  <a:lnTo>
                    <a:pt x="6" y="10"/>
                  </a:lnTo>
                  <a:lnTo>
                    <a:pt x="6" y="3"/>
                  </a:lnTo>
                  <a:lnTo>
                    <a:pt x="6" y="3"/>
                  </a:lnTo>
                  <a:lnTo>
                    <a:pt x="6" y="1"/>
                  </a:lnTo>
                  <a:lnTo>
                    <a:pt x="3" y="0"/>
                  </a:lnTo>
                  <a:lnTo>
                    <a:pt x="3" y="0"/>
                  </a:lnTo>
                  <a:lnTo>
                    <a:pt x="1" y="1"/>
                  </a:lnTo>
                  <a:lnTo>
                    <a:pt x="0" y="3"/>
                  </a:lnTo>
                  <a:lnTo>
                    <a:pt x="0" y="10"/>
                  </a:lnTo>
                  <a:lnTo>
                    <a:pt x="0" y="10"/>
                  </a:lnTo>
                  <a:lnTo>
                    <a:pt x="1" y="11"/>
                  </a:lnTo>
                  <a:lnTo>
                    <a:pt x="3" y="13"/>
                  </a:lnTo>
                  <a:lnTo>
                    <a:pt x="3" y="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09" name="Freeform 362"/>
            <p:cNvSpPr>
              <a:spLocks/>
            </p:cNvSpPr>
            <p:nvPr/>
          </p:nvSpPr>
          <p:spPr bwMode="auto">
            <a:xfrm>
              <a:off x="5843588" y="3873500"/>
              <a:ext cx="9525" cy="19050"/>
            </a:xfrm>
            <a:custGeom>
              <a:avLst/>
              <a:gdLst>
                <a:gd name="T0" fmla="*/ 3 w 6"/>
                <a:gd name="T1" fmla="*/ 12 h 12"/>
                <a:gd name="T2" fmla="*/ 3 w 6"/>
                <a:gd name="T3" fmla="*/ 12 h 12"/>
                <a:gd name="T4" fmla="*/ 6 w 6"/>
                <a:gd name="T5" fmla="*/ 11 h 12"/>
                <a:gd name="T6" fmla="*/ 6 w 6"/>
                <a:gd name="T7" fmla="*/ 10 h 12"/>
                <a:gd name="T8" fmla="*/ 6 w 6"/>
                <a:gd name="T9" fmla="*/ 2 h 12"/>
                <a:gd name="T10" fmla="*/ 6 w 6"/>
                <a:gd name="T11" fmla="*/ 2 h 12"/>
                <a:gd name="T12" fmla="*/ 6 w 6"/>
                <a:gd name="T13" fmla="*/ 1 h 12"/>
                <a:gd name="T14" fmla="*/ 3 w 6"/>
                <a:gd name="T15" fmla="*/ 0 h 12"/>
                <a:gd name="T16" fmla="*/ 3 w 6"/>
                <a:gd name="T17" fmla="*/ 0 h 12"/>
                <a:gd name="T18" fmla="*/ 1 w 6"/>
                <a:gd name="T19" fmla="*/ 1 h 12"/>
                <a:gd name="T20" fmla="*/ 0 w 6"/>
                <a:gd name="T21" fmla="*/ 2 h 12"/>
                <a:gd name="T22" fmla="*/ 0 w 6"/>
                <a:gd name="T23" fmla="*/ 10 h 12"/>
                <a:gd name="T24" fmla="*/ 0 w 6"/>
                <a:gd name="T25" fmla="*/ 10 h 12"/>
                <a:gd name="T26" fmla="*/ 1 w 6"/>
                <a:gd name="T27" fmla="*/ 11 h 12"/>
                <a:gd name="T28" fmla="*/ 3 w 6"/>
                <a:gd name="T29" fmla="*/ 12 h 12"/>
                <a:gd name="T30" fmla="*/ 3 w 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3" y="12"/>
                  </a:moveTo>
                  <a:lnTo>
                    <a:pt x="3" y="12"/>
                  </a:lnTo>
                  <a:lnTo>
                    <a:pt x="6" y="11"/>
                  </a:lnTo>
                  <a:lnTo>
                    <a:pt x="6" y="10"/>
                  </a:lnTo>
                  <a:lnTo>
                    <a:pt x="6" y="2"/>
                  </a:lnTo>
                  <a:lnTo>
                    <a:pt x="6" y="2"/>
                  </a:lnTo>
                  <a:lnTo>
                    <a:pt x="6" y="1"/>
                  </a:lnTo>
                  <a:lnTo>
                    <a:pt x="3" y="0"/>
                  </a:lnTo>
                  <a:lnTo>
                    <a:pt x="3" y="0"/>
                  </a:lnTo>
                  <a:lnTo>
                    <a:pt x="1" y="1"/>
                  </a:lnTo>
                  <a:lnTo>
                    <a:pt x="0" y="2"/>
                  </a:lnTo>
                  <a:lnTo>
                    <a:pt x="0" y="10"/>
                  </a:lnTo>
                  <a:lnTo>
                    <a:pt x="0" y="10"/>
                  </a:lnTo>
                  <a:lnTo>
                    <a:pt x="1" y="11"/>
                  </a:lnTo>
                  <a:lnTo>
                    <a:pt x="3" y="12"/>
                  </a:lnTo>
                  <a:lnTo>
                    <a:pt x="3"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10" name="Freeform 363"/>
            <p:cNvSpPr>
              <a:spLocks/>
            </p:cNvSpPr>
            <p:nvPr/>
          </p:nvSpPr>
          <p:spPr bwMode="auto">
            <a:xfrm>
              <a:off x="5843588" y="3848100"/>
              <a:ext cx="15875" cy="12700"/>
            </a:xfrm>
            <a:custGeom>
              <a:avLst/>
              <a:gdLst>
                <a:gd name="T0" fmla="*/ 7 w 10"/>
                <a:gd name="T1" fmla="*/ 0 h 8"/>
                <a:gd name="T2" fmla="*/ 3 w 10"/>
                <a:gd name="T3" fmla="*/ 0 h 8"/>
                <a:gd name="T4" fmla="*/ 3 w 10"/>
                <a:gd name="T5" fmla="*/ 0 h 8"/>
                <a:gd name="T6" fmla="*/ 1 w 10"/>
                <a:gd name="T7" fmla="*/ 1 h 8"/>
                <a:gd name="T8" fmla="*/ 0 w 10"/>
                <a:gd name="T9" fmla="*/ 3 h 8"/>
                <a:gd name="T10" fmla="*/ 0 w 10"/>
                <a:gd name="T11" fmla="*/ 7 h 8"/>
                <a:gd name="T12" fmla="*/ 0 w 10"/>
                <a:gd name="T13" fmla="*/ 7 h 8"/>
                <a:gd name="T14" fmla="*/ 1 w 10"/>
                <a:gd name="T15" fmla="*/ 8 h 8"/>
                <a:gd name="T16" fmla="*/ 3 w 10"/>
                <a:gd name="T17" fmla="*/ 8 h 8"/>
                <a:gd name="T18" fmla="*/ 3 w 10"/>
                <a:gd name="T19" fmla="*/ 8 h 8"/>
                <a:gd name="T20" fmla="*/ 6 w 10"/>
                <a:gd name="T21" fmla="*/ 8 h 8"/>
                <a:gd name="T22" fmla="*/ 6 w 10"/>
                <a:gd name="T23" fmla="*/ 7 h 8"/>
                <a:gd name="T24" fmla="*/ 6 w 10"/>
                <a:gd name="T25" fmla="*/ 6 h 8"/>
                <a:gd name="T26" fmla="*/ 7 w 10"/>
                <a:gd name="T27" fmla="*/ 6 h 8"/>
                <a:gd name="T28" fmla="*/ 7 w 10"/>
                <a:gd name="T29" fmla="*/ 6 h 8"/>
                <a:gd name="T30" fmla="*/ 8 w 10"/>
                <a:gd name="T31" fmla="*/ 4 h 8"/>
                <a:gd name="T32" fmla="*/ 10 w 10"/>
                <a:gd name="T33" fmla="*/ 3 h 8"/>
                <a:gd name="T34" fmla="*/ 10 w 10"/>
                <a:gd name="T35" fmla="*/ 3 h 8"/>
                <a:gd name="T36" fmla="*/ 8 w 10"/>
                <a:gd name="T37" fmla="*/ 1 h 8"/>
                <a:gd name="T38" fmla="*/ 7 w 10"/>
                <a:gd name="T39" fmla="*/ 0 h 8"/>
                <a:gd name="T40" fmla="*/ 7 w 10"/>
                <a:gd name="T4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8">
                  <a:moveTo>
                    <a:pt x="7" y="0"/>
                  </a:moveTo>
                  <a:lnTo>
                    <a:pt x="3" y="0"/>
                  </a:lnTo>
                  <a:lnTo>
                    <a:pt x="3" y="0"/>
                  </a:lnTo>
                  <a:lnTo>
                    <a:pt x="1" y="1"/>
                  </a:lnTo>
                  <a:lnTo>
                    <a:pt x="0" y="3"/>
                  </a:lnTo>
                  <a:lnTo>
                    <a:pt x="0" y="7"/>
                  </a:lnTo>
                  <a:lnTo>
                    <a:pt x="0" y="7"/>
                  </a:lnTo>
                  <a:lnTo>
                    <a:pt x="1" y="8"/>
                  </a:lnTo>
                  <a:lnTo>
                    <a:pt x="3" y="8"/>
                  </a:lnTo>
                  <a:lnTo>
                    <a:pt x="3" y="8"/>
                  </a:lnTo>
                  <a:lnTo>
                    <a:pt x="6" y="8"/>
                  </a:lnTo>
                  <a:lnTo>
                    <a:pt x="6" y="7"/>
                  </a:lnTo>
                  <a:lnTo>
                    <a:pt x="6" y="6"/>
                  </a:lnTo>
                  <a:lnTo>
                    <a:pt x="7" y="6"/>
                  </a:lnTo>
                  <a:lnTo>
                    <a:pt x="7" y="6"/>
                  </a:lnTo>
                  <a:lnTo>
                    <a:pt x="8" y="4"/>
                  </a:lnTo>
                  <a:lnTo>
                    <a:pt x="10" y="3"/>
                  </a:lnTo>
                  <a:lnTo>
                    <a:pt x="10" y="3"/>
                  </a:lnTo>
                  <a:lnTo>
                    <a:pt x="8" y="1"/>
                  </a:lnTo>
                  <a:lnTo>
                    <a:pt x="7" y="0"/>
                  </a:lnTo>
                  <a:lnTo>
                    <a:pt x="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11" name="Freeform 364"/>
            <p:cNvSpPr>
              <a:spLocks/>
            </p:cNvSpPr>
            <p:nvPr/>
          </p:nvSpPr>
          <p:spPr bwMode="auto">
            <a:xfrm>
              <a:off x="5965826" y="3933825"/>
              <a:ext cx="14288" cy="12700"/>
            </a:xfrm>
            <a:custGeom>
              <a:avLst/>
              <a:gdLst>
                <a:gd name="T0" fmla="*/ 7 w 9"/>
                <a:gd name="T1" fmla="*/ 0 h 8"/>
                <a:gd name="T2" fmla="*/ 7 w 9"/>
                <a:gd name="T3" fmla="*/ 0 h 8"/>
                <a:gd name="T4" fmla="*/ 4 w 9"/>
                <a:gd name="T5" fmla="*/ 0 h 8"/>
                <a:gd name="T6" fmla="*/ 4 w 9"/>
                <a:gd name="T7" fmla="*/ 1 h 8"/>
                <a:gd name="T8" fmla="*/ 4 w 9"/>
                <a:gd name="T9" fmla="*/ 3 h 8"/>
                <a:gd name="T10" fmla="*/ 2 w 9"/>
                <a:gd name="T11" fmla="*/ 3 h 8"/>
                <a:gd name="T12" fmla="*/ 2 w 9"/>
                <a:gd name="T13" fmla="*/ 3 h 8"/>
                <a:gd name="T14" fmla="*/ 1 w 9"/>
                <a:gd name="T15" fmla="*/ 4 h 8"/>
                <a:gd name="T16" fmla="*/ 0 w 9"/>
                <a:gd name="T17" fmla="*/ 6 h 8"/>
                <a:gd name="T18" fmla="*/ 0 w 9"/>
                <a:gd name="T19" fmla="*/ 6 h 8"/>
                <a:gd name="T20" fmla="*/ 1 w 9"/>
                <a:gd name="T21" fmla="*/ 7 h 8"/>
                <a:gd name="T22" fmla="*/ 2 w 9"/>
                <a:gd name="T23" fmla="*/ 8 h 8"/>
                <a:gd name="T24" fmla="*/ 7 w 9"/>
                <a:gd name="T25" fmla="*/ 8 h 8"/>
                <a:gd name="T26" fmla="*/ 7 w 9"/>
                <a:gd name="T27" fmla="*/ 8 h 8"/>
                <a:gd name="T28" fmla="*/ 8 w 9"/>
                <a:gd name="T29" fmla="*/ 7 h 8"/>
                <a:gd name="T30" fmla="*/ 9 w 9"/>
                <a:gd name="T31" fmla="*/ 6 h 8"/>
                <a:gd name="T32" fmla="*/ 9 w 9"/>
                <a:gd name="T33" fmla="*/ 1 h 8"/>
                <a:gd name="T34" fmla="*/ 9 w 9"/>
                <a:gd name="T35" fmla="*/ 1 h 8"/>
                <a:gd name="T36" fmla="*/ 8 w 9"/>
                <a:gd name="T37" fmla="*/ 0 h 8"/>
                <a:gd name="T38" fmla="*/ 7 w 9"/>
                <a:gd name="T39" fmla="*/ 0 h 8"/>
                <a:gd name="T40" fmla="*/ 7 w 9"/>
                <a:gd name="T4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7" y="0"/>
                  </a:moveTo>
                  <a:lnTo>
                    <a:pt x="7" y="0"/>
                  </a:lnTo>
                  <a:lnTo>
                    <a:pt x="4" y="0"/>
                  </a:lnTo>
                  <a:lnTo>
                    <a:pt x="4" y="1"/>
                  </a:lnTo>
                  <a:lnTo>
                    <a:pt x="4" y="3"/>
                  </a:lnTo>
                  <a:lnTo>
                    <a:pt x="2" y="3"/>
                  </a:lnTo>
                  <a:lnTo>
                    <a:pt x="2" y="3"/>
                  </a:lnTo>
                  <a:lnTo>
                    <a:pt x="1" y="4"/>
                  </a:lnTo>
                  <a:lnTo>
                    <a:pt x="0" y="6"/>
                  </a:lnTo>
                  <a:lnTo>
                    <a:pt x="0" y="6"/>
                  </a:lnTo>
                  <a:lnTo>
                    <a:pt x="1" y="7"/>
                  </a:lnTo>
                  <a:lnTo>
                    <a:pt x="2" y="8"/>
                  </a:lnTo>
                  <a:lnTo>
                    <a:pt x="7" y="8"/>
                  </a:lnTo>
                  <a:lnTo>
                    <a:pt x="7" y="8"/>
                  </a:lnTo>
                  <a:lnTo>
                    <a:pt x="8" y="7"/>
                  </a:lnTo>
                  <a:lnTo>
                    <a:pt x="9" y="6"/>
                  </a:lnTo>
                  <a:lnTo>
                    <a:pt x="9" y="1"/>
                  </a:lnTo>
                  <a:lnTo>
                    <a:pt x="9" y="1"/>
                  </a:lnTo>
                  <a:lnTo>
                    <a:pt x="8" y="0"/>
                  </a:lnTo>
                  <a:lnTo>
                    <a:pt x="7" y="0"/>
                  </a:lnTo>
                  <a:lnTo>
                    <a:pt x="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12" name="Freeform 365"/>
            <p:cNvSpPr>
              <a:spLocks/>
            </p:cNvSpPr>
            <p:nvPr/>
          </p:nvSpPr>
          <p:spPr bwMode="auto">
            <a:xfrm>
              <a:off x="5902326" y="3938588"/>
              <a:ext cx="20638" cy="7938"/>
            </a:xfrm>
            <a:custGeom>
              <a:avLst/>
              <a:gdLst>
                <a:gd name="T0" fmla="*/ 10 w 13"/>
                <a:gd name="T1" fmla="*/ 0 h 5"/>
                <a:gd name="T2" fmla="*/ 3 w 13"/>
                <a:gd name="T3" fmla="*/ 0 h 5"/>
                <a:gd name="T4" fmla="*/ 3 w 13"/>
                <a:gd name="T5" fmla="*/ 0 h 5"/>
                <a:gd name="T6" fmla="*/ 1 w 13"/>
                <a:gd name="T7" fmla="*/ 1 h 5"/>
                <a:gd name="T8" fmla="*/ 0 w 13"/>
                <a:gd name="T9" fmla="*/ 3 h 5"/>
                <a:gd name="T10" fmla="*/ 0 w 13"/>
                <a:gd name="T11" fmla="*/ 3 h 5"/>
                <a:gd name="T12" fmla="*/ 1 w 13"/>
                <a:gd name="T13" fmla="*/ 4 h 5"/>
                <a:gd name="T14" fmla="*/ 3 w 13"/>
                <a:gd name="T15" fmla="*/ 5 h 5"/>
                <a:gd name="T16" fmla="*/ 10 w 13"/>
                <a:gd name="T17" fmla="*/ 5 h 5"/>
                <a:gd name="T18" fmla="*/ 10 w 13"/>
                <a:gd name="T19" fmla="*/ 5 h 5"/>
                <a:gd name="T20" fmla="*/ 11 w 13"/>
                <a:gd name="T21" fmla="*/ 4 h 5"/>
                <a:gd name="T22" fmla="*/ 13 w 13"/>
                <a:gd name="T23" fmla="*/ 3 h 5"/>
                <a:gd name="T24" fmla="*/ 13 w 13"/>
                <a:gd name="T25" fmla="*/ 3 h 5"/>
                <a:gd name="T26" fmla="*/ 11 w 13"/>
                <a:gd name="T27" fmla="*/ 1 h 5"/>
                <a:gd name="T28" fmla="*/ 10 w 13"/>
                <a:gd name="T29" fmla="*/ 0 h 5"/>
                <a:gd name="T30" fmla="*/ 10 w 13"/>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5">
                  <a:moveTo>
                    <a:pt x="10" y="0"/>
                  </a:moveTo>
                  <a:lnTo>
                    <a:pt x="3" y="0"/>
                  </a:lnTo>
                  <a:lnTo>
                    <a:pt x="3" y="0"/>
                  </a:lnTo>
                  <a:lnTo>
                    <a:pt x="1" y="1"/>
                  </a:lnTo>
                  <a:lnTo>
                    <a:pt x="0" y="3"/>
                  </a:lnTo>
                  <a:lnTo>
                    <a:pt x="0" y="3"/>
                  </a:lnTo>
                  <a:lnTo>
                    <a:pt x="1" y="4"/>
                  </a:lnTo>
                  <a:lnTo>
                    <a:pt x="3" y="5"/>
                  </a:lnTo>
                  <a:lnTo>
                    <a:pt x="10" y="5"/>
                  </a:lnTo>
                  <a:lnTo>
                    <a:pt x="10" y="5"/>
                  </a:lnTo>
                  <a:lnTo>
                    <a:pt x="11" y="4"/>
                  </a:lnTo>
                  <a:lnTo>
                    <a:pt x="13" y="3"/>
                  </a:lnTo>
                  <a:lnTo>
                    <a:pt x="13" y="3"/>
                  </a:lnTo>
                  <a:lnTo>
                    <a:pt x="11" y="1"/>
                  </a:lnTo>
                  <a:lnTo>
                    <a:pt x="10" y="0"/>
                  </a:lnTo>
                  <a:lnTo>
                    <a:pt x="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13" name="Freeform 366"/>
            <p:cNvSpPr>
              <a:spLocks/>
            </p:cNvSpPr>
            <p:nvPr/>
          </p:nvSpPr>
          <p:spPr bwMode="auto">
            <a:xfrm>
              <a:off x="5870576" y="3938588"/>
              <a:ext cx="20638" cy="7938"/>
            </a:xfrm>
            <a:custGeom>
              <a:avLst/>
              <a:gdLst>
                <a:gd name="T0" fmla="*/ 10 w 13"/>
                <a:gd name="T1" fmla="*/ 0 h 5"/>
                <a:gd name="T2" fmla="*/ 3 w 13"/>
                <a:gd name="T3" fmla="*/ 0 h 5"/>
                <a:gd name="T4" fmla="*/ 3 w 13"/>
                <a:gd name="T5" fmla="*/ 0 h 5"/>
                <a:gd name="T6" fmla="*/ 1 w 13"/>
                <a:gd name="T7" fmla="*/ 1 h 5"/>
                <a:gd name="T8" fmla="*/ 0 w 13"/>
                <a:gd name="T9" fmla="*/ 3 h 5"/>
                <a:gd name="T10" fmla="*/ 0 w 13"/>
                <a:gd name="T11" fmla="*/ 3 h 5"/>
                <a:gd name="T12" fmla="*/ 1 w 13"/>
                <a:gd name="T13" fmla="*/ 4 h 5"/>
                <a:gd name="T14" fmla="*/ 3 w 13"/>
                <a:gd name="T15" fmla="*/ 5 h 5"/>
                <a:gd name="T16" fmla="*/ 10 w 13"/>
                <a:gd name="T17" fmla="*/ 5 h 5"/>
                <a:gd name="T18" fmla="*/ 10 w 13"/>
                <a:gd name="T19" fmla="*/ 5 h 5"/>
                <a:gd name="T20" fmla="*/ 11 w 13"/>
                <a:gd name="T21" fmla="*/ 4 h 5"/>
                <a:gd name="T22" fmla="*/ 13 w 13"/>
                <a:gd name="T23" fmla="*/ 3 h 5"/>
                <a:gd name="T24" fmla="*/ 13 w 13"/>
                <a:gd name="T25" fmla="*/ 3 h 5"/>
                <a:gd name="T26" fmla="*/ 11 w 13"/>
                <a:gd name="T27" fmla="*/ 1 h 5"/>
                <a:gd name="T28" fmla="*/ 10 w 13"/>
                <a:gd name="T29" fmla="*/ 0 h 5"/>
                <a:gd name="T30" fmla="*/ 10 w 13"/>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5">
                  <a:moveTo>
                    <a:pt x="10" y="0"/>
                  </a:moveTo>
                  <a:lnTo>
                    <a:pt x="3" y="0"/>
                  </a:lnTo>
                  <a:lnTo>
                    <a:pt x="3" y="0"/>
                  </a:lnTo>
                  <a:lnTo>
                    <a:pt x="1" y="1"/>
                  </a:lnTo>
                  <a:lnTo>
                    <a:pt x="0" y="3"/>
                  </a:lnTo>
                  <a:lnTo>
                    <a:pt x="0" y="3"/>
                  </a:lnTo>
                  <a:lnTo>
                    <a:pt x="1" y="4"/>
                  </a:lnTo>
                  <a:lnTo>
                    <a:pt x="3" y="5"/>
                  </a:lnTo>
                  <a:lnTo>
                    <a:pt x="10" y="5"/>
                  </a:lnTo>
                  <a:lnTo>
                    <a:pt x="10" y="5"/>
                  </a:lnTo>
                  <a:lnTo>
                    <a:pt x="11" y="4"/>
                  </a:lnTo>
                  <a:lnTo>
                    <a:pt x="13" y="3"/>
                  </a:lnTo>
                  <a:lnTo>
                    <a:pt x="13" y="3"/>
                  </a:lnTo>
                  <a:lnTo>
                    <a:pt x="11" y="1"/>
                  </a:lnTo>
                  <a:lnTo>
                    <a:pt x="10" y="0"/>
                  </a:lnTo>
                  <a:lnTo>
                    <a:pt x="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14" name="Freeform 367"/>
            <p:cNvSpPr>
              <a:spLocks/>
            </p:cNvSpPr>
            <p:nvPr/>
          </p:nvSpPr>
          <p:spPr bwMode="auto">
            <a:xfrm>
              <a:off x="5934076" y="3938588"/>
              <a:ext cx="19050" cy="7938"/>
            </a:xfrm>
            <a:custGeom>
              <a:avLst/>
              <a:gdLst>
                <a:gd name="T0" fmla="*/ 10 w 12"/>
                <a:gd name="T1" fmla="*/ 0 h 5"/>
                <a:gd name="T2" fmla="*/ 2 w 12"/>
                <a:gd name="T3" fmla="*/ 0 h 5"/>
                <a:gd name="T4" fmla="*/ 2 w 12"/>
                <a:gd name="T5" fmla="*/ 0 h 5"/>
                <a:gd name="T6" fmla="*/ 1 w 12"/>
                <a:gd name="T7" fmla="*/ 1 h 5"/>
                <a:gd name="T8" fmla="*/ 0 w 12"/>
                <a:gd name="T9" fmla="*/ 3 h 5"/>
                <a:gd name="T10" fmla="*/ 0 w 12"/>
                <a:gd name="T11" fmla="*/ 3 h 5"/>
                <a:gd name="T12" fmla="*/ 1 w 12"/>
                <a:gd name="T13" fmla="*/ 4 h 5"/>
                <a:gd name="T14" fmla="*/ 2 w 12"/>
                <a:gd name="T15" fmla="*/ 5 h 5"/>
                <a:gd name="T16" fmla="*/ 10 w 12"/>
                <a:gd name="T17" fmla="*/ 5 h 5"/>
                <a:gd name="T18" fmla="*/ 10 w 12"/>
                <a:gd name="T19" fmla="*/ 5 h 5"/>
                <a:gd name="T20" fmla="*/ 11 w 12"/>
                <a:gd name="T21" fmla="*/ 4 h 5"/>
                <a:gd name="T22" fmla="*/ 12 w 12"/>
                <a:gd name="T23" fmla="*/ 3 h 5"/>
                <a:gd name="T24" fmla="*/ 12 w 12"/>
                <a:gd name="T25" fmla="*/ 3 h 5"/>
                <a:gd name="T26" fmla="*/ 11 w 12"/>
                <a:gd name="T27" fmla="*/ 1 h 5"/>
                <a:gd name="T28" fmla="*/ 10 w 12"/>
                <a:gd name="T29" fmla="*/ 0 h 5"/>
                <a:gd name="T30" fmla="*/ 10 w 12"/>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5">
                  <a:moveTo>
                    <a:pt x="10" y="0"/>
                  </a:moveTo>
                  <a:lnTo>
                    <a:pt x="2" y="0"/>
                  </a:lnTo>
                  <a:lnTo>
                    <a:pt x="2" y="0"/>
                  </a:lnTo>
                  <a:lnTo>
                    <a:pt x="1" y="1"/>
                  </a:lnTo>
                  <a:lnTo>
                    <a:pt x="0" y="3"/>
                  </a:lnTo>
                  <a:lnTo>
                    <a:pt x="0" y="3"/>
                  </a:lnTo>
                  <a:lnTo>
                    <a:pt x="1" y="4"/>
                  </a:lnTo>
                  <a:lnTo>
                    <a:pt x="2" y="5"/>
                  </a:lnTo>
                  <a:lnTo>
                    <a:pt x="10" y="5"/>
                  </a:lnTo>
                  <a:lnTo>
                    <a:pt x="10" y="5"/>
                  </a:lnTo>
                  <a:lnTo>
                    <a:pt x="11" y="4"/>
                  </a:lnTo>
                  <a:lnTo>
                    <a:pt x="12" y="3"/>
                  </a:lnTo>
                  <a:lnTo>
                    <a:pt x="12" y="3"/>
                  </a:lnTo>
                  <a:lnTo>
                    <a:pt x="11" y="1"/>
                  </a:lnTo>
                  <a:lnTo>
                    <a:pt x="10" y="0"/>
                  </a:lnTo>
                  <a:lnTo>
                    <a:pt x="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15" name="Freeform 368"/>
            <p:cNvSpPr>
              <a:spLocks noEditPoints="1"/>
            </p:cNvSpPr>
            <p:nvPr/>
          </p:nvSpPr>
          <p:spPr bwMode="auto">
            <a:xfrm>
              <a:off x="5870576" y="3763963"/>
              <a:ext cx="177800" cy="158750"/>
            </a:xfrm>
            <a:custGeom>
              <a:avLst/>
              <a:gdLst>
                <a:gd name="T0" fmla="*/ 106 w 112"/>
                <a:gd name="T1" fmla="*/ 0 h 100"/>
                <a:gd name="T2" fmla="*/ 10 w 112"/>
                <a:gd name="T3" fmla="*/ 0 h 100"/>
                <a:gd name="T4" fmla="*/ 10 w 112"/>
                <a:gd name="T5" fmla="*/ 0 h 100"/>
                <a:gd name="T6" fmla="*/ 7 w 112"/>
                <a:gd name="T7" fmla="*/ 0 h 100"/>
                <a:gd name="T8" fmla="*/ 6 w 112"/>
                <a:gd name="T9" fmla="*/ 5 h 100"/>
                <a:gd name="T10" fmla="*/ 6 w 112"/>
                <a:gd name="T11" fmla="*/ 53 h 100"/>
                <a:gd name="T12" fmla="*/ 3 w 112"/>
                <a:gd name="T13" fmla="*/ 53 h 100"/>
                <a:gd name="T14" fmla="*/ 3 w 112"/>
                <a:gd name="T15" fmla="*/ 53 h 100"/>
                <a:gd name="T16" fmla="*/ 1 w 112"/>
                <a:gd name="T17" fmla="*/ 54 h 100"/>
                <a:gd name="T18" fmla="*/ 0 w 112"/>
                <a:gd name="T19" fmla="*/ 56 h 100"/>
                <a:gd name="T20" fmla="*/ 0 w 112"/>
                <a:gd name="T21" fmla="*/ 56 h 100"/>
                <a:gd name="T22" fmla="*/ 1 w 112"/>
                <a:gd name="T23" fmla="*/ 57 h 100"/>
                <a:gd name="T24" fmla="*/ 3 w 112"/>
                <a:gd name="T25" fmla="*/ 59 h 100"/>
                <a:gd name="T26" fmla="*/ 6 w 112"/>
                <a:gd name="T27" fmla="*/ 59 h 100"/>
                <a:gd name="T28" fmla="*/ 6 w 112"/>
                <a:gd name="T29" fmla="*/ 86 h 100"/>
                <a:gd name="T30" fmla="*/ 6 w 112"/>
                <a:gd name="T31" fmla="*/ 86 h 100"/>
                <a:gd name="T32" fmla="*/ 7 w 112"/>
                <a:gd name="T33" fmla="*/ 88 h 100"/>
                <a:gd name="T34" fmla="*/ 10 w 112"/>
                <a:gd name="T35" fmla="*/ 90 h 100"/>
                <a:gd name="T36" fmla="*/ 64 w 112"/>
                <a:gd name="T37" fmla="*/ 90 h 100"/>
                <a:gd name="T38" fmla="*/ 64 w 112"/>
                <a:gd name="T39" fmla="*/ 90 h 100"/>
                <a:gd name="T40" fmla="*/ 64 w 112"/>
                <a:gd name="T41" fmla="*/ 90 h 100"/>
                <a:gd name="T42" fmla="*/ 64 w 112"/>
                <a:gd name="T43" fmla="*/ 97 h 100"/>
                <a:gd name="T44" fmla="*/ 64 w 112"/>
                <a:gd name="T45" fmla="*/ 97 h 100"/>
                <a:gd name="T46" fmla="*/ 64 w 112"/>
                <a:gd name="T47" fmla="*/ 98 h 100"/>
                <a:gd name="T48" fmla="*/ 67 w 112"/>
                <a:gd name="T49" fmla="*/ 100 h 100"/>
                <a:gd name="T50" fmla="*/ 67 w 112"/>
                <a:gd name="T51" fmla="*/ 100 h 100"/>
                <a:gd name="T52" fmla="*/ 68 w 112"/>
                <a:gd name="T53" fmla="*/ 98 h 100"/>
                <a:gd name="T54" fmla="*/ 69 w 112"/>
                <a:gd name="T55" fmla="*/ 97 h 100"/>
                <a:gd name="T56" fmla="*/ 69 w 112"/>
                <a:gd name="T57" fmla="*/ 90 h 100"/>
                <a:gd name="T58" fmla="*/ 69 w 112"/>
                <a:gd name="T59" fmla="*/ 90 h 100"/>
                <a:gd name="T60" fmla="*/ 69 w 112"/>
                <a:gd name="T61" fmla="*/ 90 h 100"/>
                <a:gd name="T62" fmla="*/ 106 w 112"/>
                <a:gd name="T63" fmla="*/ 90 h 100"/>
                <a:gd name="T64" fmla="*/ 106 w 112"/>
                <a:gd name="T65" fmla="*/ 90 h 100"/>
                <a:gd name="T66" fmla="*/ 111 w 112"/>
                <a:gd name="T67" fmla="*/ 88 h 100"/>
                <a:gd name="T68" fmla="*/ 112 w 112"/>
                <a:gd name="T69" fmla="*/ 86 h 100"/>
                <a:gd name="T70" fmla="*/ 112 w 112"/>
                <a:gd name="T71" fmla="*/ 5 h 100"/>
                <a:gd name="T72" fmla="*/ 112 w 112"/>
                <a:gd name="T73" fmla="*/ 5 h 100"/>
                <a:gd name="T74" fmla="*/ 111 w 112"/>
                <a:gd name="T75" fmla="*/ 0 h 100"/>
                <a:gd name="T76" fmla="*/ 106 w 112"/>
                <a:gd name="T77" fmla="*/ 0 h 100"/>
                <a:gd name="T78" fmla="*/ 106 w 112"/>
                <a:gd name="T79" fmla="*/ 0 h 100"/>
                <a:gd name="T80" fmla="*/ 102 w 112"/>
                <a:gd name="T81" fmla="*/ 80 h 100"/>
                <a:gd name="T82" fmla="*/ 14 w 112"/>
                <a:gd name="T83" fmla="*/ 80 h 100"/>
                <a:gd name="T84" fmla="*/ 14 w 112"/>
                <a:gd name="T85" fmla="*/ 9 h 100"/>
                <a:gd name="T86" fmla="*/ 102 w 112"/>
                <a:gd name="T87" fmla="*/ 9 h 100"/>
                <a:gd name="T88" fmla="*/ 102 w 112"/>
                <a:gd name="T8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100">
                  <a:moveTo>
                    <a:pt x="106" y="0"/>
                  </a:moveTo>
                  <a:lnTo>
                    <a:pt x="10" y="0"/>
                  </a:lnTo>
                  <a:lnTo>
                    <a:pt x="10" y="0"/>
                  </a:lnTo>
                  <a:lnTo>
                    <a:pt x="7" y="0"/>
                  </a:lnTo>
                  <a:lnTo>
                    <a:pt x="6" y="5"/>
                  </a:lnTo>
                  <a:lnTo>
                    <a:pt x="6" y="53"/>
                  </a:lnTo>
                  <a:lnTo>
                    <a:pt x="3" y="53"/>
                  </a:lnTo>
                  <a:lnTo>
                    <a:pt x="3" y="53"/>
                  </a:lnTo>
                  <a:lnTo>
                    <a:pt x="1" y="54"/>
                  </a:lnTo>
                  <a:lnTo>
                    <a:pt x="0" y="56"/>
                  </a:lnTo>
                  <a:lnTo>
                    <a:pt x="0" y="56"/>
                  </a:lnTo>
                  <a:lnTo>
                    <a:pt x="1" y="57"/>
                  </a:lnTo>
                  <a:lnTo>
                    <a:pt x="3" y="59"/>
                  </a:lnTo>
                  <a:lnTo>
                    <a:pt x="6" y="59"/>
                  </a:lnTo>
                  <a:lnTo>
                    <a:pt x="6" y="86"/>
                  </a:lnTo>
                  <a:lnTo>
                    <a:pt x="6" y="86"/>
                  </a:lnTo>
                  <a:lnTo>
                    <a:pt x="7" y="88"/>
                  </a:lnTo>
                  <a:lnTo>
                    <a:pt x="10" y="90"/>
                  </a:lnTo>
                  <a:lnTo>
                    <a:pt x="64" y="90"/>
                  </a:lnTo>
                  <a:lnTo>
                    <a:pt x="64" y="90"/>
                  </a:lnTo>
                  <a:lnTo>
                    <a:pt x="64" y="90"/>
                  </a:lnTo>
                  <a:lnTo>
                    <a:pt x="64" y="97"/>
                  </a:lnTo>
                  <a:lnTo>
                    <a:pt x="64" y="97"/>
                  </a:lnTo>
                  <a:lnTo>
                    <a:pt x="64" y="98"/>
                  </a:lnTo>
                  <a:lnTo>
                    <a:pt x="67" y="100"/>
                  </a:lnTo>
                  <a:lnTo>
                    <a:pt x="67" y="100"/>
                  </a:lnTo>
                  <a:lnTo>
                    <a:pt x="68" y="98"/>
                  </a:lnTo>
                  <a:lnTo>
                    <a:pt x="69" y="97"/>
                  </a:lnTo>
                  <a:lnTo>
                    <a:pt x="69" y="90"/>
                  </a:lnTo>
                  <a:lnTo>
                    <a:pt x="69" y="90"/>
                  </a:lnTo>
                  <a:lnTo>
                    <a:pt x="69" y="90"/>
                  </a:lnTo>
                  <a:lnTo>
                    <a:pt x="106" y="90"/>
                  </a:lnTo>
                  <a:lnTo>
                    <a:pt x="106" y="90"/>
                  </a:lnTo>
                  <a:lnTo>
                    <a:pt x="111" y="88"/>
                  </a:lnTo>
                  <a:lnTo>
                    <a:pt x="112" y="86"/>
                  </a:lnTo>
                  <a:lnTo>
                    <a:pt x="112" y="5"/>
                  </a:lnTo>
                  <a:lnTo>
                    <a:pt x="112" y="5"/>
                  </a:lnTo>
                  <a:lnTo>
                    <a:pt x="111" y="0"/>
                  </a:lnTo>
                  <a:lnTo>
                    <a:pt x="106" y="0"/>
                  </a:lnTo>
                  <a:lnTo>
                    <a:pt x="106" y="0"/>
                  </a:lnTo>
                  <a:close/>
                  <a:moveTo>
                    <a:pt x="102" y="80"/>
                  </a:moveTo>
                  <a:lnTo>
                    <a:pt x="14" y="80"/>
                  </a:lnTo>
                  <a:lnTo>
                    <a:pt x="14" y="9"/>
                  </a:lnTo>
                  <a:lnTo>
                    <a:pt x="102" y="9"/>
                  </a:lnTo>
                  <a:lnTo>
                    <a:pt x="102" y="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16" name="Freeform 369"/>
            <p:cNvSpPr>
              <a:spLocks/>
            </p:cNvSpPr>
            <p:nvPr/>
          </p:nvSpPr>
          <p:spPr bwMode="auto">
            <a:xfrm>
              <a:off x="5913438" y="3816350"/>
              <a:ext cx="58738" cy="57150"/>
            </a:xfrm>
            <a:custGeom>
              <a:avLst/>
              <a:gdLst>
                <a:gd name="T0" fmla="*/ 3 w 37"/>
                <a:gd name="T1" fmla="*/ 36 h 36"/>
                <a:gd name="T2" fmla="*/ 24 w 37"/>
                <a:gd name="T3" fmla="*/ 33 h 36"/>
                <a:gd name="T4" fmla="*/ 24 w 37"/>
                <a:gd name="T5" fmla="*/ 33 h 36"/>
                <a:gd name="T6" fmla="*/ 25 w 37"/>
                <a:gd name="T7" fmla="*/ 31 h 36"/>
                <a:gd name="T8" fmla="*/ 25 w 37"/>
                <a:gd name="T9" fmla="*/ 31 h 36"/>
                <a:gd name="T10" fmla="*/ 25 w 37"/>
                <a:gd name="T11" fmla="*/ 28 h 36"/>
                <a:gd name="T12" fmla="*/ 20 w 37"/>
                <a:gd name="T13" fmla="*/ 23 h 36"/>
                <a:gd name="T14" fmla="*/ 35 w 37"/>
                <a:gd name="T15" fmla="*/ 7 h 36"/>
                <a:gd name="T16" fmla="*/ 35 w 37"/>
                <a:gd name="T17" fmla="*/ 7 h 36"/>
                <a:gd name="T18" fmla="*/ 37 w 37"/>
                <a:gd name="T19" fmla="*/ 4 h 36"/>
                <a:gd name="T20" fmla="*/ 35 w 37"/>
                <a:gd name="T21" fmla="*/ 2 h 36"/>
                <a:gd name="T22" fmla="*/ 35 w 37"/>
                <a:gd name="T23" fmla="*/ 2 h 36"/>
                <a:gd name="T24" fmla="*/ 33 w 37"/>
                <a:gd name="T25" fmla="*/ 0 h 36"/>
                <a:gd name="T26" fmla="*/ 33 w 37"/>
                <a:gd name="T27" fmla="*/ 0 h 36"/>
                <a:gd name="T28" fmla="*/ 30 w 37"/>
                <a:gd name="T29" fmla="*/ 2 h 36"/>
                <a:gd name="T30" fmla="*/ 14 w 37"/>
                <a:gd name="T31" fmla="*/ 17 h 36"/>
                <a:gd name="T32" fmla="*/ 7 w 37"/>
                <a:gd name="T33" fmla="*/ 10 h 36"/>
                <a:gd name="T34" fmla="*/ 7 w 37"/>
                <a:gd name="T35" fmla="*/ 10 h 36"/>
                <a:gd name="T36" fmla="*/ 6 w 37"/>
                <a:gd name="T37" fmla="*/ 10 h 36"/>
                <a:gd name="T38" fmla="*/ 6 w 37"/>
                <a:gd name="T39" fmla="*/ 10 h 36"/>
                <a:gd name="T40" fmla="*/ 6 w 37"/>
                <a:gd name="T41" fmla="*/ 10 h 36"/>
                <a:gd name="T42" fmla="*/ 6 w 37"/>
                <a:gd name="T43" fmla="*/ 10 h 36"/>
                <a:gd name="T44" fmla="*/ 4 w 37"/>
                <a:gd name="T45" fmla="*/ 11 h 36"/>
                <a:gd name="T46" fmla="*/ 0 w 37"/>
                <a:gd name="T47" fmla="*/ 33 h 36"/>
                <a:gd name="T48" fmla="*/ 0 w 37"/>
                <a:gd name="T49" fmla="*/ 33 h 36"/>
                <a:gd name="T50" fmla="*/ 0 w 37"/>
                <a:gd name="T51" fmla="*/ 36 h 36"/>
                <a:gd name="T52" fmla="*/ 0 w 37"/>
                <a:gd name="T53" fmla="*/ 36 h 36"/>
                <a:gd name="T54" fmla="*/ 3 w 37"/>
                <a:gd name="T55" fmla="*/ 36 h 36"/>
                <a:gd name="T56" fmla="*/ 3 w 37"/>
                <a:gd name="T5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36">
                  <a:moveTo>
                    <a:pt x="3" y="36"/>
                  </a:moveTo>
                  <a:lnTo>
                    <a:pt x="24" y="33"/>
                  </a:lnTo>
                  <a:lnTo>
                    <a:pt x="24" y="33"/>
                  </a:lnTo>
                  <a:lnTo>
                    <a:pt x="25" y="31"/>
                  </a:lnTo>
                  <a:lnTo>
                    <a:pt x="25" y="31"/>
                  </a:lnTo>
                  <a:lnTo>
                    <a:pt x="25" y="28"/>
                  </a:lnTo>
                  <a:lnTo>
                    <a:pt x="20" y="23"/>
                  </a:lnTo>
                  <a:lnTo>
                    <a:pt x="35" y="7"/>
                  </a:lnTo>
                  <a:lnTo>
                    <a:pt x="35" y="7"/>
                  </a:lnTo>
                  <a:lnTo>
                    <a:pt x="37" y="4"/>
                  </a:lnTo>
                  <a:lnTo>
                    <a:pt x="35" y="2"/>
                  </a:lnTo>
                  <a:lnTo>
                    <a:pt x="35" y="2"/>
                  </a:lnTo>
                  <a:lnTo>
                    <a:pt x="33" y="0"/>
                  </a:lnTo>
                  <a:lnTo>
                    <a:pt x="33" y="0"/>
                  </a:lnTo>
                  <a:lnTo>
                    <a:pt x="30" y="2"/>
                  </a:lnTo>
                  <a:lnTo>
                    <a:pt x="14" y="17"/>
                  </a:lnTo>
                  <a:lnTo>
                    <a:pt x="7" y="10"/>
                  </a:lnTo>
                  <a:lnTo>
                    <a:pt x="7" y="10"/>
                  </a:lnTo>
                  <a:lnTo>
                    <a:pt x="6" y="10"/>
                  </a:lnTo>
                  <a:lnTo>
                    <a:pt x="6" y="10"/>
                  </a:lnTo>
                  <a:lnTo>
                    <a:pt x="6" y="10"/>
                  </a:lnTo>
                  <a:lnTo>
                    <a:pt x="6" y="10"/>
                  </a:lnTo>
                  <a:lnTo>
                    <a:pt x="4" y="11"/>
                  </a:lnTo>
                  <a:lnTo>
                    <a:pt x="0" y="33"/>
                  </a:lnTo>
                  <a:lnTo>
                    <a:pt x="0" y="33"/>
                  </a:lnTo>
                  <a:lnTo>
                    <a:pt x="0" y="36"/>
                  </a:lnTo>
                  <a:lnTo>
                    <a:pt x="0" y="36"/>
                  </a:lnTo>
                  <a:lnTo>
                    <a:pt x="3" y="36"/>
                  </a:lnTo>
                  <a:lnTo>
                    <a:pt x="3"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518" name="组合 517"/>
          <p:cNvGrpSpPr/>
          <p:nvPr/>
        </p:nvGrpSpPr>
        <p:grpSpPr>
          <a:xfrm>
            <a:off x="3026380" y="2528611"/>
            <a:ext cx="287656" cy="331319"/>
            <a:chOff x="8751888" y="2517775"/>
            <a:chExt cx="177800" cy="204788"/>
          </a:xfrm>
        </p:grpSpPr>
        <p:sp>
          <p:nvSpPr>
            <p:cNvPr id="519" name="Freeform 443"/>
            <p:cNvSpPr>
              <a:spLocks/>
            </p:cNvSpPr>
            <p:nvPr/>
          </p:nvSpPr>
          <p:spPr bwMode="auto">
            <a:xfrm>
              <a:off x="8778875" y="2649538"/>
              <a:ext cx="14288" cy="12700"/>
            </a:xfrm>
            <a:custGeom>
              <a:avLst/>
              <a:gdLst>
                <a:gd name="T0" fmla="*/ 2 w 9"/>
                <a:gd name="T1" fmla="*/ 8 h 8"/>
                <a:gd name="T2" fmla="*/ 7 w 9"/>
                <a:gd name="T3" fmla="*/ 8 h 8"/>
                <a:gd name="T4" fmla="*/ 7 w 9"/>
                <a:gd name="T5" fmla="*/ 8 h 8"/>
                <a:gd name="T6" fmla="*/ 9 w 9"/>
                <a:gd name="T7" fmla="*/ 7 h 8"/>
                <a:gd name="T8" fmla="*/ 9 w 9"/>
                <a:gd name="T9" fmla="*/ 1 h 8"/>
                <a:gd name="T10" fmla="*/ 9 w 9"/>
                <a:gd name="T11" fmla="*/ 1 h 8"/>
                <a:gd name="T12" fmla="*/ 7 w 9"/>
                <a:gd name="T13" fmla="*/ 0 h 8"/>
                <a:gd name="T14" fmla="*/ 2 w 9"/>
                <a:gd name="T15" fmla="*/ 0 h 8"/>
                <a:gd name="T16" fmla="*/ 2 w 9"/>
                <a:gd name="T17" fmla="*/ 0 h 8"/>
                <a:gd name="T18" fmla="*/ 0 w 9"/>
                <a:gd name="T19" fmla="*/ 1 h 8"/>
                <a:gd name="T20" fmla="*/ 0 w 9"/>
                <a:gd name="T21" fmla="*/ 7 h 8"/>
                <a:gd name="T22" fmla="*/ 0 w 9"/>
                <a:gd name="T23" fmla="*/ 7 h 8"/>
                <a:gd name="T24" fmla="*/ 2 w 9"/>
                <a:gd name="T25" fmla="*/ 8 h 8"/>
                <a:gd name="T26" fmla="*/ 2 w 9"/>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8">
                  <a:moveTo>
                    <a:pt x="2" y="8"/>
                  </a:moveTo>
                  <a:lnTo>
                    <a:pt x="7" y="8"/>
                  </a:lnTo>
                  <a:lnTo>
                    <a:pt x="7" y="8"/>
                  </a:lnTo>
                  <a:lnTo>
                    <a:pt x="9" y="7"/>
                  </a:lnTo>
                  <a:lnTo>
                    <a:pt x="9" y="1"/>
                  </a:lnTo>
                  <a:lnTo>
                    <a:pt x="9" y="1"/>
                  </a:lnTo>
                  <a:lnTo>
                    <a:pt x="7" y="0"/>
                  </a:lnTo>
                  <a:lnTo>
                    <a:pt x="2" y="0"/>
                  </a:lnTo>
                  <a:lnTo>
                    <a:pt x="2" y="0"/>
                  </a:lnTo>
                  <a:lnTo>
                    <a:pt x="0" y="1"/>
                  </a:lnTo>
                  <a:lnTo>
                    <a:pt x="0" y="7"/>
                  </a:lnTo>
                  <a:lnTo>
                    <a:pt x="0" y="7"/>
                  </a:lnTo>
                  <a:lnTo>
                    <a:pt x="2" y="8"/>
                  </a:lnTo>
                  <a:lnTo>
                    <a:pt x="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0" name="Freeform 444"/>
            <p:cNvSpPr>
              <a:spLocks/>
            </p:cNvSpPr>
            <p:nvPr/>
          </p:nvSpPr>
          <p:spPr bwMode="auto">
            <a:xfrm>
              <a:off x="8797925" y="2649538"/>
              <a:ext cx="12700" cy="12700"/>
            </a:xfrm>
            <a:custGeom>
              <a:avLst/>
              <a:gdLst>
                <a:gd name="T0" fmla="*/ 1 w 8"/>
                <a:gd name="T1" fmla="*/ 8 h 8"/>
                <a:gd name="T2" fmla="*/ 8 w 8"/>
                <a:gd name="T3" fmla="*/ 8 h 8"/>
                <a:gd name="T4" fmla="*/ 8 w 8"/>
                <a:gd name="T5" fmla="*/ 8 h 8"/>
                <a:gd name="T6" fmla="*/ 8 w 8"/>
                <a:gd name="T7" fmla="*/ 7 h 8"/>
                <a:gd name="T8" fmla="*/ 8 w 8"/>
                <a:gd name="T9" fmla="*/ 1 h 8"/>
                <a:gd name="T10" fmla="*/ 8 w 8"/>
                <a:gd name="T11" fmla="*/ 1 h 8"/>
                <a:gd name="T12" fmla="*/ 8 w 8"/>
                <a:gd name="T13" fmla="*/ 0 h 8"/>
                <a:gd name="T14" fmla="*/ 1 w 8"/>
                <a:gd name="T15" fmla="*/ 0 h 8"/>
                <a:gd name="T16" fmla="*/ 1 w 8"/>
                <a:gd name="T17" fmla="*/ 0 h 8"/>
                <a:gd name="T18" fmla="*/ 0 w 8"/>
                <a:gd name="T19" fmla="*/ 1 h 8"/>
                <a:gd name="T20" fmla="*/ 0 w 8"/>
                <a:gd name="T21" fmla="*/ 7 h 8"/>
                <a:gd name="T22" fmla="*/ 0 w 8"/>
                <a:gd name="T23" fmla="*/ 7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8" y="8"/>
                  </a:lnTo>
                  <a:lnTo>
                    <a:pt x="8" y="8"/>
                  </a:lnTo>
                  <a:lnTo>
                    <a:pt x="8" y="7"/>
                  </a:lnTo>
                  <a:lnTo>
                    <a:pt x="8" y="1"/>
                  </a:lnTo>
                  <a:lnTo>
                    <a:pt x="8" y="1"/>
                  </a:lnTo>
                  <a:lnTo>
                    <a:pt x="8" y="0"/>
                  </a:lnTo>
                  <a:lnTo>
                    <a:pt x="1" y="0"/>
                  </a:lnTo>
                  <a:lnTo>
                    <a:pt x="1" y="0"/>
                  </a:lnTo>
                  <a:lnTo>
                    <a:pt x="0" y="1"/>
                  </a:lnTo>
                  <a:lnTo>
                    <a:pt x="0" y="7"/>
                  </a:lnTo>
                  <a:lnTo>
                    <a:pt x="0" y="7"/>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1" name="Freeform 445"/>
            <p:cNvSpPr>
              <a:spLocks/>
            </p:cNvSpPr>
            <p:nvPr/>
          </p:nvSpPr>
          <p:spPr bwMode="auto">
            <a:xfrm>
              <a:off x="8816975" y="2649538"/>
              <a:ext cx="12700" cy="12700"/>
            </a:xfrm>
            <a:custGeom>
              <a:avLst/>
              <a:gdLst>
                <a:gd name="T0" fmla="*/ 0 w 8"/>
                <a:gd name="T1" fmla="*/ 8 h 8"/>
                <a:gd name="T2" fmla="*/ 8 w 8"/>
                <a:gd name="T3" fmla="*/ 8 h 8"/>
                <a:gd name="T4" fmla="*/ 8 w 8"/>
                <a:gd name="T5" fmla="*/ 8 h 8"/>
                <a:gd name="T6" fmla="*/ 8 w 8"/>
                <a:gd name="T7" fmla="*/ 7 h 8"/>
                <a:gd name="T8" fmla="*/ 8 w 8"/>
                <a:gd name="T9" fmla="*/ 1 h 8"/>
                <a:gd name="T10" fmla="*/ 8 w 8"/>
                <a:gd name="T11" fmla="*/ 1 h 8"/>
                <a:gd name="T12" fmla="*/ 8 w 8"/>
                <a:gd name="T13" fmla="*/ 0 h 8"/>
                <a:gd name="T14" fmla="*/ 0 w 8"/>
                <a:gd name="T15" fmla="*/ 0 h 8"/>
                <a:gd name="T16" fmla="*/ 0 w 8"/>
                <a:gd name="T17" fmla="*/ 0 h 8"/>
                <a:gd name="T18" fmla="*/ 0 w 8"/>
                <a:gd name="T19" fmla="*/ 1 h 8"/>
                <a:gd name="T20" fmla="*/ 0 w 8"/>
                <a:gd name="T21" fmla="*/ 7 h 8"/>
                <a:gd name="T22" fmla="*/ 0 w 8"/>
                <a:gd name="T23" fmla="*/ 7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8" y="8"/>
                  </a:lnTo>
                  <a:lnTo>
                    <a:pt x="8" y="8"/>
                  </a:lnTo>
                  <a:lnTo>
                    <a:pt x="8" y="7"/>
                  </a:lnTo>
                  <a:lnTo>
                    <a:pt x="8" y="1"/>
                  </a:lnTo>
                  <a:lnTo>
                    <a:pt x="8" y="1"/>
                  </a:lnTo>
                  <a:lnTo>
                    <a:pt x="8" y="0"/>
                  </a:lnTo>
                  <a:lnTo>
                    <a:pt x="0" y="0"/>
                  </a:lnTo>
                  <a:lnTo>
                    <a:pt x="0" y="0"/>
                  </a:lnTo>
                  <a:lnTo>
                    <a:pt x="0" y="1"/>
                  </a:lnTo>
                  <a:lnTo>
                    <a:pt x="0" y="7"/>
                  </a:lnTo>
                  <a:lnTo>
                    <a:pt x="0" y="7"/>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2" name="Freeform 446"/>
            <p:cNvSpPr>
              <a:spLocks/>
            </p:cNvSpPr>
            <p:nvPr/>
          </p:nvSpPr>
          <p:spPr bwMode="auto">
            <a:xfrm>
              <a:off x="8836025" y="2649538"/>
              <a:ext cx="12700" cy="12700"/>
            </a:xfrm>
            <a:custGeom>
              <a:avLst/>
              <a:gdLst>
                <a:gd name="T0" fmla="*/ 0 w 8"/>
                <a:gd name="T1" fmla="*/ 8 h 8"/>
                <a:gd name="T2" fmla="*/ 7 w 8"/>
                <a:gd name="T3" fmla="*/ 8 h 8"/>
                <a:gd name="T4" fmla="*/ 7 w 8"/>
                <a:gd name="T5" fmla="*/ 8 h 8"/>
                <a:gd name="T6" fmla="*/ 8 w 8"/>
                <a:gd name="T7" fmla="*/ 7 h 8"/>
                <a:gd name="T8" fmla="*/ 8 w 8"/>
                <a:gd name="T9" fmla="*/ 1 h 8"/>
                <a:gd name="T10" fmla="*/ 8 w 8"/>
                <a:gd name="T11" fmla="*/ 1 h 8"/>
                <a:gd name="T12" fmla="*/ 7 w 8"/>
                <a:gd name="T13" fmla="*/ 0 h 8"/>
                <a:gd name="T14" fmla="*/ 0 w 8"/>
                <a:gd name="T15" fmla="*/ 0 h 8"/>
                <a:gd name="T16" fmla="*/ 0 w 8"/>
                <a:gd name="T17" fmla="*/ 0 h 8"/>
                <a:gd name="T18" fmla="*/ 0 w 8"/>
                <a:gd name="T19" fmla="*/ 1 h 8"/>
                <a:gd name="T20" fmla="*/ 0 w 8"/>
                <a:gd name="T21" fmla="*/ 7 h 8"/>
                <a:gd name="T22" fmla="*/ 0 w 8"/>
                <a:gd name="T23" fmla="*/ 7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7" y="8"/>
                  </a:lnTo>
                  <a:lnTo>
                    <a:pt x="7" y="8"/>
                  </a:lnTo>
                  <a:lnTo>
                    <a:pt x="8" y="7"/>
                  </a:lnTo>
                  <a:lnTo>
                    <a:pt x="8" y="1"/>
                  </a:lnTo>
                  <a:lnTo>
                    <a:pt x="8" y="1"/>
                  </a:lnTo>
                  <a:lnTo>
                    <a:pt x="7" y="0"/>
                  </a:lnTo>
                  <a:lnTo>
                    <a:pt x="0" y="0"/>
                  </a:lnTo>
                  <a:lnTo>
                    <a:pt x="0" y="0"/>
                  </a:lnTo>
                  <a:lnTo>
                    <a:pt x="0" y="1"/>
                  </a:lnTo>
                  <a:lnTo>
                    <a:pt x="0" y="7"/>
                  </a:lnTo>
                  <a:lnTo>
                    <a:pt x="0" y="7"/>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3" name="Freeform 447"/>
            <p:cNvSpPr>
              <a:spLocks/>
            </p:cNvSpPr>
            <p:nvPr/>
          </p:nvSpPr>
          <p:spPr bwMode="auto">
            <a:xfrm>
              <a:off x="8853488" y="2649538"/>
              <a:ext cx="14288" cy="12700"/>
            </a:xfrm>
            <a:custGeom>
              <a:avLst/>
              <a:gdLst>
                <a:gd name="T0" fmla="*/ 2 w 9"/>
                <a:gd name="T1" fmla="*/ 8 h 8"/>
                <a:gd name="T2" fmla="*/ 7 w 9"/>
                <a:gd name="T3" fmla="*/ 8 h 8"/>
                <a:gd name="T4" fmla="*/ 7 w 9"/>
                <a:gd name="T5" fmla="*/ 8 h 8"/>
                <a:gd name="T6" fmla="*/ 9 w 9"/>
                <a:gd name="T7" fmla="*/ 7 h 8"/>
                <a:gd name="T8" fmla="*/ 9 w 9"/>
                <a:gd name="T9" fmla="*/ 1 h 8"/>
                <a:gd name="T10" fmla="*/ 9 w 9"/>
                <a:gd name="T11" fmla="*/ 1 h 8"/>
                <a:gd name="T12" fmla="*/ 7 w 9"/>
                <a:gd name="T13" fmla="*/ 0 h 8"/>
                <a:gd name="T14" fmla="*/ 2 w 9"/>
                <a:gd name="T15" fmla="*/ 0 h 8"/>
                <a:gd name="T16" fmla="*/ 2 w 9"/>
                <a:gd name="T17" fmla="*/ 0 h 8"/>
                <a:gd name="T18" fmla="*/ 0 w 9"/>
                <a:gd name="T19" fmla="*/ 1 h 8"/>
                <a:gd name="T20" fmla="*/ 0 w 9"/>
                <a:gd name="T21" fmla="*/ 7 h 8"/>
                <a:gd name="T22" fmla="*/ 0 w 9"/>
                <a:gd name="T23" fmla="*/ 7 h 8"/>
                <a:gd name="T24" fmla="*/ 2 w 9"/>
                <a:gd name="T25" fmla="*/ 8 h 8"/>
                <a:gd name="T26" fmla="*/ 2 w 9"/>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8">
                  <a:moveTo>
                    <a:pt x="2" y="8"/>
                  </a:moveTo>
                  <a:lnTo>
                    <a:pt x="7" y="8"/>
                  </a:lnTo>
                  <a:lnTo>
                    <a:pt x="7" y="8"/>
                  </a:lnTo>
                  <a:lnTo>
                    <a:pt x="9" y="7"/>
                  </a:lnTo>
                  <a:lnTo>
                    <a:pt x="9" y="1"/>
                  </a:lnTo>
                  <a:lnTo>
                    <a:pt x="9" y="1"/>
                  </a:lnTo>
                  <a:lnTo>
                    <a:pt x="7" y="0"/>
                  </a:lnTo>
                  <a:lnTo>
                    <a:pt x="2" y="0"/>
                  </a:lnTo>
                  <a:lnTo>
                    <a:pt x="2" y="0"/>
                  </a:lnTo>
                  <a:lnTo>
                    <a:pt x="0" y="1"/>
                  </a:lnTo>
                  <a:lnTo>
                    <a:pt x="0" y="7"/>
                  </a:lnTo>
                  <a:lnTo>
                    <a:pt x="0" y="7"/>
                  </a:lnTo>
                  <a:lnTo>
                    <a:pt x="2" y="8"/>
                  </a:lnTo>
                  <a:lnTo>
                    <a:pt x="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4" name="Freeform 448"/>
            <p:cNvSpPr>
              <a:spLocks/>
            </p:cNvSpPr>
            <p:nvPr/>
          </p:nvSpPr>
          <p:spPr bwMode="auto">
            <a:xfrm>
              <a:off x="8872538" y="2649538"/>
              <a:ext cx="12700" cy="12700"/>
            </a:xfrm>
            <a:custGeom>
              <a:avLst/>
              <a:gdLst>
                <a:gd name="T0" fmla="*/ 1 w 8"/>
                <a:gd name="T1" fmla="*/ 8 h 8"/>
                <a:gd name="T2" fmla="*/ 7 w 8"/>
                <a:gd name="T3" fmla="*/ 8 h 8"/>
                <a:gd name="T4" fmla="*/ 7 w 8"/>
                <a:gd name="T5" fmla="*/ 8 h 8"/>
                <a:gd name="T6" fmla="*/ 8 w 8"/>
                <a:gd name="T7" fmla="*/ 7 h 8"/>
                <a:gd name="T8" fmla="*/ 8 w 8"/>
                <a:gd name="T9" fmla="*/ 1 h 8"/>
                <a:gd name="T10" fmla="*/ 8 w 8"/>
                <a:gd name="T11" fmla="*/ 1 h 8"/>
                <a:gd name="T12" fmla="*/ 7 w 8"/>
                <a:gd name="T13" fmla="*/ 0 h 8"/>
                <a:gd name="T14" fmla="*/ 1 w 8"/>
                <a:gd name="T15" fmla="*/ 0 h 8"/>
                <a:gd name="T16" fmla="*/ 1 w 8"/>
                <a:gd name="T17" fmla="*/ 0 h 8"/>
                <a:gd name="T18" fmla="*/ 0 w 8"/>
                <a:gd name="T19" fmla="*/ 1 h 8"/>
                <a:gd name="T20" fmla="*/ 0 w 8"/>
                <a:gd name="T21" fmla="*/ 7 h 8"/>
                <a:gd name="T22" fmla="*/ 0 w 8"/>
                <a:gd name="T23" fmla="*/ 7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7" y="8"/>
                  </a:lnTo>
                  <a:lnTo>
                    <a:pt x="7" y="8"/>
                  </a:lnTo>
                  <a:lnTo>
                    <a:pt x="8" y="7"/>
                  </a:lnTo>
                  <a:lnTo>
                    <a:pt x="8" y="1"/>
                  </a:lnTo>
                  <a:lnTo>
                    <a:pt x="8" y="1"/>
                  </a:lnTo>
                  <a:lnTo>
                    <a:pt x="7" y="0"/>
                  </a:lnTo>
                  <a:lnTo>
                    <a:pt x="1" y="0"/>
                  </a:lnTo>
                  <a:lnTo>
                    <a:pt x="1" y="0"/>
                  </a:lnTo>
                  <a:lnTo>
                    <a:pt x="0" y="1"/>
                  </a:lnTo>
                  <a:lnTo>
                    <a:pt x="0" y="7"/>
                  </a:lnTo>
                  <a:lnTo>
                    <a:pt x="0" y="7"/>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5" name="Freeform 449"/>
            <p:cNvSpPr>
              <a:spLocks/>
            </p:cNvSpPr>
            <p:nvPr/>
          </p:nvSpPr>
          <p:spPr bwMode="auto">
            <a:xfrm>
              <a:off x="8890000" y="2649538"/>
              <a:ext cx="12700" cy="12700"/>
            </a:xfrm>
            <a:custGeom>
              <a:avLst/>
              <a:gdLst>
                <a:gd name="T0" fmla="*/ 1 w 8"/>
                <a:gd name="T1" fmla="*/ 8 h 8"/>
                <a:gd name="T2" fmla="*/ 8 w 8"/>
                <a:gd name="T3" fmla="*/ 8 h 8"/>
                <a:gd name="T4" fmla="*/ 8 w 8"/>
                <a:gd name="T5" fmla="*/ 8 h 8"/>
                <a:gd name="T6" fmla="*/ 8 w 8"/>
                <a:gd name="T7" fmla="*/ 7 h 8"/>
                <a:gd name="T8" fmla="*/ 8 w 8"/>
                <a:gd name="T9" fmla="*/ 1 h 8"/>
                <a:gd name="T10" fmla="*/ 8 w 8"/>
                <a:gd name="T11" fmla="*/ 1 h 8"/>
                <a:gd name="T12" fmla="*/ 8 w 8"/>
                <a:gd name="T13" fmla="*/ 0 h 8"/>
                <a:gd name="T14" fmla="*/ 1 w 8"/>
                <a:gd name="T15" fmla="*/ 0 h 8"/>
                <a:gd name="T16" fmla="*/ 1 w 8"/>
                <a:gd name="T17" fmla="*/ 0 h 8"/>
                <a:gd name="T18" fmla="*/ 0 w 8"/>
                <a:gd name="T19" fmla="*/ 1 h 8"/>
                <a:gd name="T20" fmla="*/ 0 w 8"/>
                <a:gd name="T21" fmla="*/ 7 h 8"/>
                <a:gd name="T22" fmla="*/ 0 w 8"/>
                <a:gd name="T23" fmla="*/ 7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8" y="8"/>
                  </a:lnTo>
                  <a:lnTo>
                    <a:pt x="8" y="8"/>
                  </a:lnTo>
                  <a:lnTo>
                    <a:pt x="8" y="7"/>
                  </a:lnTo>
                  <a:lnTo>
                    <a:pt x="8" y="1"/>
                  </a:lnTo>
                  <a:lnTo>
                    <a:pt x="8" y="1"/>
                  </a:lnTo>
                  <a:lnTo>
                    <a:pt x="8" y="0"/>
                  </a:lnTo>
                  <a:lnTo>
                    <a:pt x="1" y="0"/>
                  </a:lnTo>
                  <a:lnTo>
                    <a:pt x="1" y="0"/>
                  </a:lnTo>
                  <a:lnTo>
                    <a:pt x="0" y="1"/>
                  </a:lnTo>
                  <a:lnTo>
                    <a:pt x="0" y="7"/>
                  </a:lnTo>
                  <a:lnTo>
                    <a:pt x="0" y="7"/>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6" name="Freeform 450"/>
            <p:cNvSpPr>
              <a:spLocks/>
            </p:cNvSpPr>
            <p:nvPr/>
          </p:nvSpPr>
          <p:spPr bwMode="auto">
            <a:xfrm>
              <a:off x="8778875" y="2673350"/>
              <a:ext cx="14288" cy="14288"/>
            </a:xfrm>
            <a:custGeom>
              <a:avLst/>
              <a:gdLst>
                <a:gd name="T0" fmla="*/ 2 w 9"/>
                <a:gd name="T1" fmla="*/ 9 h 9"/>
                <a:gd name="T2" fmla="*/ 7 w 9"/>
                <a:gd name="T3" fmla="*/ 9 h 9"/>
                <a:gd name="T4" fmla="*/ 7 w 9"/>
                <a:gd name="T5" fmla="*/ 9 h 9"/>
                <a:gd name="T6" fmla="*/ 9 w 9"/>
                <a:gd name="T7" fmla="*/ 9 h 9"/>
                <a:gd name="T8" fmla="*/ 9 w 9"/>
                <a:gd name="T9" fmla="*/ 2 h 9"/>
                <a:gd name="T10" fmla="*/ 9 w 9"/>
                <a:gd name="T11" fmla="*/ 2 h 9"/>
                <a:gd name="T12" fmla="*/ 7 w 9"/>
                <a:gd name="T13" fmla="*/ 0 h 9"/>
                <a:gd name="T14" fmla="*/ 2 w 9"/>
                <a:gd name="T15" fmla="*/ 0 h 9"/>
                <a:gd name="T16" fmla="*/ 2 w 9"/>
                <a:gd name="T17" fmla="*/ 0 h 9"/>
                <a:gd name="T18" fmla="*/ 0 w 9"/>
                <a:gd name="T19" fmla="*/ 2 h 9"/>
                <a:gd name="T20" fmla="*/ 0 w 9"/>
                <a:gd name="T21" fmla="*/ 9 h 9"/>
                <a:gd name="T22" fmla="*/ 0 w 9"/>
                <a:gd name="T23" fmla="*/ 9 h 9"/>
                <a:gd name="T24" fmla="*/ 2 w 9"/>
                <a:gd name="T25" fmla="*/ 9 h 9"/>
                <a:gd name="T26" fmla="*/ 2 w 9"/>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2" y="9"/>
                  </a:moveTo>
                  <a:lnTo>
                    <a:pt x="7" y="9"/>
                  </a:lnTo>
                  <a:lnTo>
                    <a:pt x="7" y="9"/>
                  </a:lnTo>
                  <a:lnTo>
                    <a:pt x="9" y="9"/>
                  </a:lnTo>
                  <a:lnTo>
                    <a:pt x="9" y="2"/>
                  </a:lnTo>
                  <a:lnTo>
                    <a:pt x="9" y="2"/>
                  </a:lnTo>
                  <a:lnTo>
                    <a:pt x="7" y="0"/>
                  </a:lnTo>
                  <a:lnTo>
                    <a:pt x="2" y="0"/>
                  </a:lnTo>
                  <a:lnTo>
                    <a:pt x="2" y="0"/>
                  </a:lnTo>
                  <a:lnTo>
                    <a:pt x="0" y="2"/>
                  </a:lnTo>
                  <a:lnTo>
                    <a:pt x="0" y="9"/>
                  </a:lnTo>
                  <a:lnTo>
                    <a:pt x="0" y="9"/>
                  </a:lnTo>
                  <a:lnTo>
                    <a:pt x="2" y="9"/>
                  </a:lnTo>
                  <a:lnTo>
                    <a:pt x="2"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7" name="Freeform 451"/>
            <p:cNvSpPr>
              <a:spLocks/>
            </p:cNvSpPr>
            <p:nvPr/>
          </p:nvSpPr>
          <p:spPr bwMode="auto">
            <a:xfrm>
              <a:off x="8797925" y="2673350"/>
              <a:ext cx="12700" cy="14288"/>
            </a:xfrm>
            <a:custGeom>
              <a:avLst/>
              <a:gdLst>
                <a:gd name="T0" fmla="*/ 1 w 8"/>
                <a:gd name="T1" fmla="*/ 9 h 9"/>
                <a:gd name="T2" fmla="*/ 8 w 8"/>
                <a:gd name="T3" fmla="*/ 9 h 9"/>
                <a:gd name="T4" fmla="*/ 8 w 8"/>
                <a:gd name="T5" fmla="*/ 9 h 9"/>
                <a:gd name="T6" fmla="*/ 8 w 8"/>
                <a:gd name="T7" fmla="*/ 9 h 9"/>
                <a:gd name="T8" fmla="*/ 8 w 8"/>
                <a:gd name="T9" fmla="*/ 2 h 9"/>
                <a:gd name="T10" fmla="*/ 8 w 8"/>
                <a:gd name="T11" fmla="*/ 2 h 9"/>
                <a:gd name="T12" fmla="*/ 8 w 8"/>
                <a:gd name="T13" fmla="*/ 0 h 9"/>
                <a:gd name="T14" fmla="*/ 1 w 8"/>
                <a:gd name="T15" fmla="*/ 0 h 9"/>
                <a:gd name="T16" fmla="*/ 1 w 8"/>
                <a:gd name="T17" fmla="*/ 0 h 9"/>
                <a:gd name="T18" fmla="*/ 0 w 8"/>
                <a:gd name="T19" fmla="*/ 2 h 9"/>
                <a:gd name="T20" fmla="*/ 0 w 8"/>
                <a:gd name="T21" fmla="*/ 9 h 9"/>
                <a:gd name="T22" fmla="*/ 0 w 8"/>
                <a:gd name="T23" fmla="*/ 9 h 9"/>
                <a:gd name="T24" fmla="*/ 1 w 8"/>
                <a:gd name="T25" fmla="*/ 9 h 9"/>
                <a:gd name="T26" fmla="*/ 1 w 8"/>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1" y="9"/>
                  </a:moveTo>
                  <a:lnTo>
                    <a:pt x="8" y="9"/>
                  </a:lnTo>
                  <a:lnTo>
                    <a:pt x="8" y="9"/>
                  </a:lnTo>
                  <a:lnTo>
                    <a:pt x="8" y="9"/>
                  </a:lnTo>
                  <a:lnTo>
                    <a:pt x="8" y="2"/>
                  </a:lnTo>
                  <a:lnTo>
                    <a:pt x="8" y="2"/>
                  </a:lnTo>
                  <a:lnTo>
                    <a:pt x="8" y="0"/>
                  </a:lnTo>
                  <a:lnTo>
                    <a:pt x="1" y="0"/>
                  </a:lnTo>
                  <a:lnTo>
                    <a:pt x="1" y="0"/>
                  </a:lnTo>
                  <a:lnTo>
                    <a:pt x="0" y="2"/>
                  </a:lnTo>
                  <a:lnTo>
                    <a:pt x="0" y="9"/>
                  </a:lnTo>
                  <a:lnTo>
                    <a:pt x="0" y="9"/>
                  </a:lnTo>
                  <a:lnTo>
                    <a:pt x="1" y="9"/>
                  </a:lnTo>
                  <a:lnTo>
                    <a:pt x="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8" name="Freeform 452"/>
            <p:cNvSpPr>
              <a:spLocks/>
            </p:cNvSpPr>
            <p:nvPr/>
          </p:nvSpPr>
          <p:spPr bwMode="auto">
            <a:xfrm>
              <a:off x="8816975" y="2673350"/>
              <a:ext cx="12700" cy="14288"/>
            </a:xfrm>
            <a:custGeom>
              <a:avLst/>
              <a:gdLst>
                <a:gd name="T0" fmla="*/ 0 w 8"/>
                <a:gd name="T1" fmla="*/ 9 h 9"/>
                <a:gd name="T2" fmla="*/ 8 w 8"/>
                <a:gd name="T3" fmla="*/ 9 h 9"/>
                <a:gd name="T4" fmla="*/ 8 w 8"/>
                <a:gd name="T5" fmla="*/ 9 h 9"/>
                <a:gd name="T6" fmla="*/ 8 w 8"/>
                <a:gd name="T7" fmla="*/ 9 h 9"/>
                <a:gd name="T8" fmla="*/ 8 w 8"/>
                <a:gd name="T9" fmla="*/ 2 h 9"/>
                <a:gd name="T10" fmla="*/ 8 w 8"/>
                <a:gd name="T11" fmla="*/ 2 h 9"/>
                <a:gd name="T12" fmla="*/ 8 w 8"/>
                <a:gd name="T13" fmla="*/ 0 h 9"/>
                <a:gd name="T14" fmla="*/ 0 w 8"/>
                <a:gd name="T15" fmla="*/ 0 h 9"/>
                <a:gd name="T16" fmla="*/ 0 w 8"/>
                <a:gd name="T17" fmla="*/ 0 h 9"/>
                <a:gd name="T18" fmla="*/ 0 w 8"/>
                <a:gd name="T19" fmla="*/ 2 h 9"/>
                <a:gd name="T20" fmla="*/ 0 w 8"/>
                <a:gd name="T21" fmla="*/ 9 h 9"/>
                <a:gd name="T22" fmla="*/ 0 w 8"/>
                <a:gd name="T23" fmla="*/ 9 h 9"/>
                <a:gd name="T24" fmla="*/ 0 w 8"/>
                <a:gd name="T25" fmla="*/ 9 h 9"/>
                <a:gd name="T26" fmla="*/ 0 w 8"/>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0" y="9"/>
                  </a:moveTo>
                  <a:lnTo>
                    <a:pt x="8" y="9"/>
                  </a:lnTo>
                  <a:lnTo>
                    <a:pt x="8" y="9"/>
                  </a:lnTo>
                  <a:lnTo>
                    <a:pt x="8" y="9"/>
                  </a:lnTo>
                  <a:lnTo>
                    <a:pt x="8" y="2"/>
                  </a:lnTo>
                  <a:lnTo>
                    <a:pt x="8" y="2"/>
                  </a:lnTo>
                  <a:lnTo>
                    <a:pt x="8" y="0"/>
                  </a:lnTo>
                  <a:lnTo>
                    <a:pt x="0" y="0"/>
                  </a:lnTo>
                  <a:lnTo>
                    <a:pt x="0" y="0"/>
                  </a:lnTo>
                  <a:lnTo>
                    <a:pt x="0" y="2"/>
                  </a:lnTo>
                  <a:lnTo>
                    <a:pt x="0" y="9"/>
                  </a:lnTo>
                  <a:lnTo>
                    <a:pt x="0" y="9"/>
                  </a:lnTo>
                  <a:lnTo>
                    <a:pt x="0" y="9"/>
                  </a:lnTo>
                  <a:lnTo>
                    <a:pt x="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29" name="Freeform 453"/>
            <p:cNvSpPr>
              <a:spLocks/>
            </p:cNvSpPr>
            <p:nvPr/>
          </p:nvSpPr>
          <p:spPr bwMode="auto">
            <a:xfrm>
              <a:off x="8836025" y="2673350"/>
              <a:ext cx="12700" cy="14288"/>
            </a:xfrm>
            <a:custGeom>
              <a:avLst/>
              <a:gdLst>
                <a:gd name="T0" fmla="*/ 0 w 8"/>
                <a:gd name="T1" fmla="*/ 9 h 9"/>
                <a:gd name="T2" fmla="*/ 7 w 8"/>
                <a:gd name="T3" fmla="*/ 9 h 9"/>
                <a:gd name="T4" fmla="*/ 7 w 8"/>
                <a:gd name="T5" fmla="*/ 9 h 9"/>
                <a:gd name="T6" fmla="*/ 8 w 8"/>
                <a:gd name="T7" fmla="*/ 9 h 9"/>
                <a:gd name="T8" fmla="*/ 8 w 8"/>
                <a:gd name="T9" fmla="*/ 2 h 9"/>
                <a:gd name="T10" fmla="*/ 8 w 8"/>
                <a:gd name="T11" fmla="*/ 2 h 9"/>
                <a:gd name="T12" fmla="*/ 7 w 8"/>
                <a:gd name="T13" fmla="*/ 0 h 9"/>
                <a:gd name="T14" fmla="*/ 0 w 8"/>
                <a:gd name="T15" fmla="*/ 0 h 9"/>
                <a:gd name="T16" fmla="*/ 0 w 8"/>
                <a:gd name="T17" fmla="*/ 0 h 9"/>
                <a:gd name="T18" fmla="*/ 0 w 8"/>
                <a:gd name="T19" fmla="*/ 2 h 9"/>
                <a:gd name="T20" fmla="*/ 0 w 8"/>
                <a:gd name="T21" fmla="*/ 9 h 9"/>
                <a:gd name="T22" fmla="*/ 0 w 8"/>
                <a:gd name="T23" fmla="*/ 9 h 9"/>
                <a:gd name="T24" fmla="*/ 0 w 8"/>
                <a:gd name="T25" fmla="*/ 9 h 9"/>
                <a:gd name="T26" fmla="*/ 0 w 8"/>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0" y="9"/>
                  </a:moveTo>
                  <a:lnTo>
                    <a:pt x="7" y="9"/>
                  </a:lnTo>
                  <a:lnTo>
                    <a:pt x="7" y="9"/>
                  </a:lnTo>
                  <a:lnTo>
                    <a:pt x="8" y="9"/>
                  </a:lnTo>
                  <a:lnTo>
                    <a:pt x="8" y="2"/>
                  </a:lnTo>
                  <a:lnTo>
                    <a:pt x="8" y="2"/>
                  </a:lnTo>
                  <a:lnTo>
                    <a:pt x="7" y="0"/>
                  </a:lnTo>
                  <a:lnTo>
                    <a:pt x="0" y="0"/>
                  </a:lnTo>
                  <a:lnTo>
                    <a:pt x="0" y="0"/>
                  </a:lnTo>
                  <a:lnTo>
                    <a:pt x="0" y="2"/>
                  </a:lnTo>
                  <a:lnTo>
                    <a:pt x="0" y="9"/>
                  </a:lnTo>
                  <a:lnTo>
                    <a:pt x="0" y="9"/>
                  </a:lnTo>
                  <a:lnTo>
                    <a:pt x="0" y="9"/>
                  </a:lnTo>
                  <a:lnTo>
                    <a:pt x="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0" name="Freeform 454"/>
            <p:cNvSpPr>
              <a:spLocks/>
            </p:cNvSpPr>
            <p:nvPr/>
          </p:nvSpPr>
          <p:spPr bwMode="auto">
            <a:xfrm>
              <a:off x="8853488" y="2673350"/>
              <a:ext cx="14288" cy="14288"/>
            </a:xfrm>
            <a:custGeom>
              <a:avLst/>
              <a:gdLst>
                <a:gd name="T0" fmla="*/ 2 w 9"/>
                <a:gd name="T1" fmla="*/ 9 h 9"/>
                <a:gd name="T2" fmla="*/ 7 w 9"/>
                <a:gd name="T3" fmla="*/ 9 h 9"/>
                <a:gd name="T4" fmla="*/ 7 w 9"/>
                <a:gd name="T5" fmla="*/ 9 h 9"/>
                <a:gd name="T6" fmla="*/ 9 w 9"/>
                <a:gd name="T7" fmla="*/ 9 h 9"/>
                <a:gd name="T8" fmla="*/ 9 w 9"/>
                <a:gd name="T9" fmla="*/ 2 h 9"/>
                <a:gd name="T10" fmla="*/ 9 w 9"/>
                <a:gd name="T11" fmla="*/ 2 h 9"/>
                <a:gd name="T12" fmla="*/ 7 w 9"/>
                <a:gd name="T13" fmla="*/ 0 h 9"/>
                <a:gd name="T14" fmla="*/ 2 w 9"/>
                <a:gd name="T15" fmla="*/ 0 h 9"/>
                <a:gd name="T16" fmla="*/ 2 w 9"/>
                <a:gd name="T17" fmla="*/ 0 h 9"/>
                <a:gd name="T18" fmla="*/ 0 w 9"/>
                <a:gd name="T19" fmla="*/ 2 h 9"/>
                <a:gd name="T20" fmla="*/ 0 w 9"/>
                <a:gd name="T21" fmla="*/ 9 h 9"/>
                <a:gd name="T22" fmla="*/ 0 w 9"/>
                <a:gd name="T23" fmla="*/ 9 h 9"/>
                <a:gd name="T24" fmla="*/ 2 w 9"/>
                <a:gd name="T25" fmla="*/ 9 h 9"/>
                <a:gd name="T26" fmla="*/ 2 w 9"/>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2" y="9"/>
                  </a:moveTo>
                  <a:lnTo>
                    <a:pt x="7" y="9"/>
                  </a:lnTo>
                  <a:lnTo>
                    <a:pt x="7" y="9"/>
                  </a:lnTo>
                  <a:lnTo>
                    <a:pt x="9" y="9"/>
                  </a:lnTo>
                  <a:lnTo>
                    <a:pt x="9" y="2"/>
                  </a:lnTo>
                  <a:lnTo>
                    <a:pt x="9" y="2"/>
                  </a:lnTo>
                  <a:lnTo>
                    <a:pt x="7" y="0"/>
                  </a:lnTo>
                  <a:lnTo>
                    <a:pt x="2" y="0"/>
                  </a:lnTo>
                  <a:lnTo>
                    <a:pt x="2" y="0"/>
                  </a:lnTo>
                  <a:lnTo>
                    <a:pt x="0" y="2"/>
                  </a:lnTo>
                  <a:lnTo>
                    <a:pt x="0" y="9"/>
                  </a:lnTo>
                  <a:lnTo>
                    <a:pt x="0" y="9"/>
                  </a:lnTo>
                  <a:lnTo>
                    <a:pt x="2" y="9"/>
                  </a:lnTo>
                  <a:lnTo>
                    <a:pt x="2"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1" name="Freeform 455"/>
            <p:cNvSpPr>
              <a:spLocks/>
            </p:cNvSpPr>
            <p:nvPr/>
          </p:nvSpPr>
          <p:spPr bwMode="auto">
            <a:xfrm>
              <a:off x="8816975" y="2622550"/>
              <a:ext cx="12700" cy="12700"/>
            </a:xfrm>
            <a:custGeom>
              <a:avLst/>
              <a:gdLst>
                <a:gd name="T0" fmla="*/ 0 w 8"/>
                <a:gd name="T1" fmla="*/ 8 h 8"/>
                <a:gd name="T2" fmla="*/ 8 w 8"/>
                <a:gd name="T3" fmla="*/ 8 h 8"/>
                <a:gd name="T4" fmla="*/ 8 w 8"/>
                <a:gd name="T5" fmla="*/ 8 h 8"/>
                <a:gd name="T6" fmla="*/ 8 w 8"/>
                <a:gd name="T7" fmla="*/ 8 h 8"/>
                <a:gd name="T8" fmla="*/ 8 w 8"/>
                <a:gd name="T9" fmla="*/ 1 h 8"/>
                <a:gd name="T10" fmla="*/ 8 w 8"/>
                <a:gd name="T11" fmla="*/ 1 h 8"/>
                <a:gd name="T12" fmla="*/ 8 w 8"/>
                <a:gd name="T13" fmla="*/ 0 h 8"/>
                <a:gd name="T14" fmla="*/ 0 w 8"/>
                <a:gd name="T15" fmla="*/ 0 h 8"/>
                <a:gd name="T16" fmla="*/ 0 w 8"/>
                <a:gd name="T17" fmla="*/ 0 h 8"/>
                <a:gd name="T18" fmla="*/ 0 w 8"/>
                <a:gd name="T19" fmla="*/ 1 h 8"/>
                <a:gd name="T20" fmla="*/ 0 w 8"/>
                <a:gd name="T21" fmla="*/ 8 h 8"/>
                <a:gd name="T22" fmla="*/ 0 w 8"/>
                <a:gd name="T23" fmla="*/ 8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8" y="8"/>
                  </a:lnTo>
                  <a:lnTo>
                    <a:pt x="8" y="8"/>
                  </a:lnTo>
                  <a:lnTo>
                    <a:pt x="8" y="8"/>
                  </a:lnTo>
                  <a:lnTo>
                    <a:pt x="8" y="1"/>
                  </a:lnTo>
                  <a:lnTo>
                    <a:pt x="8" y="1"/>
                  </a:lnTo>
                  <a:lnTo>
                    <a:pt x="8" y="0"/>
                  </a:lnTo>
                  <a:lnTo>
                    <a:pt x="0" y="0"/>
                  </a:lnTo>
                  <a:lnTo>
                    <a:pt x="0" y="0"/>
                  </a:lnTo>
                  <a:lnTo>
                    <a:pt x="0" y="1"/>
                  </a:lnTo>
                  <a:lnTo>
                    <a:pt x="0" y="8"/>
                  </a:lnTo>
                  <a:lnTo>
                    <a:pt x="0" y="8"/>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2" name="Freeform 456"/>
            <p:cNvSpPr>
              <a:spLocks/>
            </p:cNvSpPr>
            <p:nvPr/>
          </p:nvSpPr>
          <p:spPr bwMode="auto">
            <a:xfrm>
              <a:off x="8836025" y="2622550"/>
              <a:ext cx="12700" cy="12700"/>
            </a:xfrm>
            <a:custGeom>
              <a:avLst/>
              <a:gdLst>
                <a:gd name="T0" fmla="*/ 0 w 8"/>
                <a:gd name="T1" fmla="*/ 8 h 8"/>
                <a:gd name="T2" fmla="*/ 7 w 8"/>
                <a:gd name="T3" fmla="*/ 8 h 8"/>
                <a:gd name="T4" fmla="*/ 7 w 8"/>
                <a:gd name="T5" fmla="*/ 8 h 8"/>
                <a:gd name="T6" fmla="*/ 8 w 8"/>
                <a:gd name="T7" fmla="*/ 8 h 8"/>
                <a:gd name="T8" fmla="*/ 8 w 8"/>
                <a:gd name="T9" fmla="*/ 1 h 8"/>
                <a:gd name="T10" fmla="*/ 8 w 8"/>
                <a:gd name="T11" fmla="*/ 1 h 8"/>
                <a:gd name="T12" fmla="*/ 7 w 8"/>
                <a:gd name="T13" fmla="*/ 0 h 8"/>
                <a:gd name="T14" fmla="*/ 0 w 8"/>
                <a:gd name="T15" fmla="*/ 0 h 8"/>
                <a:gd name="T16" fmla="*/ 0 w 8"/>
                <a:gd name="T17" fmla="*/ 0 h 8"/>
                <a:gd name="T18" fmla="*/ 0 w 8"/>
                <a:gd name="T19" fmla="*/ 1 h 8"/>
                <a:gd name="T20" fmla="*/ 0 w 8"/>
                <a:gd name="T21" fmla="*/ 8 h 8"/>
                <a:gd name="T22" fmla="*/ 0 w 8"/>
                <a:gd name="T23" fmla="*/ 8 h 8"/>
                <a:gd name="T24" fmla="*/ 0 w 8"/>
                <a:gd name="T25" fmla="*/ 8 h 8"/>
                <a:gd name="T26" fmla="*/ 0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0" y="8"/>
                  </a:moveTo>
                  <a:lnTo>
                    <a:pt x="7" y="8"/>
                  </a:lnTo>
                  <a:lnTo>
                    <a:pt x="7" y="8"/>
                  </a:lnTo>
                  <a:lnTo>
                    <a:pt x="8" y="8"/>
                  </a:lnTo>
                  <a:lnTo>
                    <a:pt x="8" y="1"/>
                  </a:lnTo>
                  <a:lnTo>
                    <a:pt x="8" y="1"/>
                  </a:lnTo>
                  <a:lnTo>
                    <a:pt x="7" y="0"/>
                  </a:lnTo>
                  <a:lnTo>
                    <a:pt x="0" y="0"/>
                  </a:lnTo>
                  <a:lnTo>
                    <a:pt x="0" y="0"/>
                  </a:lnTo>
                  <a:lnTo>
                    <a:pt x="0" y="1"/>
                  </a:lnTo>
                  <a:lnTo>
                    <a:pt x="0" y="8"/>
                  </a:lnTo>
                  <a:lnTo>
                    <a:pt x="0" y="8"/>
                  </a:lnTo>
                  <a:lnTo>
                    <a:pt x="0" y="8"/>
                  </a:lnTo>
                  <a:lnTo>
                    <a:pt x="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3" name="Freeform 457"/>
            <p:cNvSpPr>
              <a:spLocks/>
            </p:cNvSpPr>
            <p:nvPr/>
          </p:nvSpPr>
          <p:spPr bwMode="auto">
            <a:xfrm>
              <a:off x="8853488" y="2622550"/>
              <a:ext cx="14288" cy="12700"/>
            </a:xfrm>
            <a:custGeom>
              <a:avLst/>
              <a:gdLst>
                <a:gd name="T0" fmla="*/ 2 w 9"/>
                <a:gd name="T1" fmla="*/ 8 h 8"/>
                <a:gd name="T2" fmla="*/ 7 w 9"/>
                <a:gd name="T3" fmla="*/ 8 h 8"/>
                <a:gd name="T4" fmla="*/ 7 w 9"/>
                <a:gd name="T5" fmla="*/ 8 h 8"/>
                <a:gd name="T6" fmla="*/ 9 w 9"/>
                <a:gd name="T7" fmla="*/ 8 h 8"/>
                <a:gd name="T8" fmla="*/ 9 w 9"/>
                <a:gd name="T9" fmla="*/ 1 h 8"/>
                <a:gd name="T10" fmla="*/ 9 w 9"/>
                <a:gd name="T11" fmla="*/ 1 h 8"/>
                <a:gd name="T12" fmla="*/ 7 w 9"/>
                <a:gd name="T13" fmla="*/ 0 h 8"/>
                <a:gd name="T14" fmla="*/ 2 w 9"/>
                <a:gd name="T15" fmla="*/ 0 h 8"/>
                <a:gd name="T16" fmla="*/ 2 w 9"/>
                <a:gd name="T17" fmla="*/ 0 h 8"/>
                <a:gd name="T18" fmla="*/ 0 w 9"/>
                <a:gd name="T19" fmla="*/ 1 h 8"/>
                <a:gd name="T20" fmla="*/ 0 w 9"/>
                <a:gd name="T21" fmla="*/ 8 h 8"/>
                <a:gd name="T22" fmla="*/ 0 w 9"/>
                <a:gd name="T23" fmla="*/ 8 h 8"/>
                <a:gd name="T24" fmla="*/ 2 w 9"/>
                <a:gd name="T25" fmla="*/ 8 h 8"/>
                <a:gd name="T26" fmla="*/ 2 w 9"/>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8">
                  <a:moveTo>
                    <a:pt x="2" y="8"/>
                  </a:moveTo>
                  <a:lnTo>
                    <a:pt x="7" y="8"/>
                  </a:lnTo>
                  <a:lnTo>
                    <a:pt x="7" y="8"/>
                  </a:lnTo>
                  <a:lnTo>
                    <a:pt x="9" y="8"/>
                  </a:lnTo>
                  <a:lnTo>
                    <a:pt x="9" y="1"/>
                  </a:lnTo>
                  <a:lnTo>
                    <a:pt x="9" y="1"/>
                  </a:lnTo>
                  <a:lnTo>
                    <a:pt x="7" y="0"/>
                  </a:lnTo>
                  <a:lnTo>
                    <a:pt x="2" y="0"/>
                  </a:lnTo>
                  <a:lnTo>
                    <a:pt x="2" y="0"/>
                  </a:lnTo>
                  <a:lnTo>
                    <a:pt x="0" y="1"/>
                  </a:lnTo>
                  <a:lnTo>
                    <a:pt x="0" y="8"/>
                  </a:lnTo>
                  <a:lnTo>
                    <a:pt x="0" y="8"/>
                  </a:lnTo>
                  <a:lnTo>
                    <a:pt x="2" y="8"/>
                  </a:lnTo>
                  <a:lnTo>
                    <a:pt x="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4" name="Freeform 458"/>
            <p:cNvSpPr>
              <a:spLocks/>
            </p:cNvSpPr>
            <p:nvPr/>
          </p:nvSpPr>
          <p:spPr bwMode="auto">
            <a:xfrm>
              <a:off x="8872538" y="2622550"/>
              <a:ext cx="12700" cy="12700"/>
            </a:xfrm>
            <a:custGeom>
              <a:avLst/>
              <a:gdLst>
                <a:gd name="T0" fmla="*/ 1 w 8"/>
                <a:gd name="T1" fmla="*/ 8 h 8"/>
                <a:gd name="T2" fmla="*/ 7 w 8"/>
                <a:gd name="T3" fmla="*/ 8 h 8"/>
                <a:gd name="T4" fmla="*/ 7 w 8"/>
                <a:gd name="T5" fmla="*/ 8 h 8"/>
                <a:gd name="T6" fmla="*/ 8 w 8"/>
                <a:gd name="T7" fmla="*/ 8 h 8"/>
                <a:gd name="T8" fmla="*/ 8 w 8"/>
                <a:gd name="T9" fmla="*/ 1 h 8"/>
                <a:gd name="T10" fmla="*/ 8 w 8"/>
                <a:gd name="T11" fmla="*/ 1 h 8"/>
                <a:gd name="T12" fmla="*/ 7 w 8"/>
                <a:gd name="T13" fmla="*/ 0 h 8"/>
                <a:gd name="T14" fmla="*/ 1 w 8"/>
                <a:gd name="T15" fmla="*/ 0 h 8"/>
                <a:gd name="T16" fmla="*/ 1 w 8"/>
                <a:gd name="T17" fmla="*/ 0 h 8"/>
                <a:gd name="T18" fmla="*/ 0 w 8"/>
                <a:gd name="T19" fmla="*/ 1 h 8"/>
                <a:gd name="T20" fmla="*/ 0 w 8"/>
                <a:gd name="T21" fmla="*/ 8 h 8"/>
                <a:gd name="T22" fmla="*/ 0 w 8"/>
                <a:gd name="T23" fmla="*/ 8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7" y="8"/>
                  </a:lnTo>
                  <a:lnTo>
                    <a:pt x="7" y="8"/>
                  </a:lnTo>
                  <a:lnTo>
                    <a:pt x="8" y="8"/>
                  </a:lnTo>
                  <a:lnTo>
                    <a:pt x="8" y="1"/>
                  </a:lnTo>
                  <a:lnTo>
                    <a:pt x="8" y="1"/>
                  </a:lnTo>
                  <a:lnTo>
                    <a:pt x="7" y="0"/>
                  </a:lnTo>
                  <a:lnTo>
                    <a:pt x="1" y="0"/>
                  </a:lnTo>
                  <a:lnTo>
                    <a:pt x="1" y="0"/>
                  </a:lnTo>
                  <a:lnTo>
                    <a:pt x="0" y="1"/>
                  </a:lnTo>
                  <a:lnTo>
                    <a:pt x="0" y="8"/>
                  </a:lnTo>
                  <a:lnTo>
                    <a:pt x="0" y="8"/>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5" name="Freeform 459"/>
            <p:cNvSpPr>
              <a:spLocks/>
            </p:cNvSpPr>
            <p:nvPr/>
          </p:nvSpPr>
          <p:spPr bwMode="auto">
            <a:xfrm>
              <a:off x="8890000" y="2622550"/>
              <a:ext cx="12700" cy="12700"/>
            </a:xfrm>
            <a:custGeom>
              <a:avLst/>
              <a:gdLst>
                <a:gd name="T0" fmla="*/ 1 w 8"/>
                <a:gd name="T1" fmla="*/ 8 h 8"/>
                <a:gd name="T2" fmla="*/ 8 w 8"/>
                <a:gd name="T3" fmla="*/ 8 h 8"/>
                <a:gd name="T4" fmla="*/ 8 w 8"/>
                <a:gd name="T5" fmla="*/ 8 h 8"/>
                <a:gd name="T6" fmla="*/ 8 w 8"/>
                <a:gd name="T7" fmla="*/ 8 h 8"/>
                <a:gd name="T8" fmla="*/ 8 w 8"/>
                <a:gd name="T9" fmla="*/ 1 h 8"/>
                <a:gd name="T10" fmla="*/ 8 w 8"/>
                <a:gd name="T11" fmla="*/ 1 h 8"/>
                <a:gd name="T12" fmla="*/ 8 w 8"/>
                <a:gd name="T13" fmla="*/ 0 h 8"/>
                <a:gd name="T14" fmla="*/ 1 w 8"/>
                <a:gd name="T15" fmla="*/ 0 h 8"/>
                <a:gd name="T16" fmla="*/ 1 w 8"/>
                <a:gd name="T17" fmla="*/ 0 h 8"/>
                <a:gd name="T18" fmla="*/ 0 w 8"/>
                <a:gd name="T19" fmla="*/ 1 h 8"/>
                <a:gd name="T20" fmla="*/ 0 w 8"/>
                <a:gd name="T21" fmla="*/ 8 h 8"/>
                <a:gd name="T22" fmla="*/ 0 w 8"/>
                <a:gd name="T23" fmla="*/ 8 h 8"/>
                <a:gd name="T24" fmla="*/ 1 w 8"/>
                <a:gd name="T25" fmla="*/ 8 h 8"/>
                <a:gd name="T26" fmla="*/ 1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1" y="8"/>
                  </a:moveTo>
                  <a:lnTo>
                    <a:pt x="8" y="8"/>
                  </a:lnTo>
                  <a:lnTo>
                    <a:pt x="8" y="8"/>
                  </a:lnTo>
                  <a:lnTo>
                    <a:pt x="8" y="8"/>
                  </a:lnTo>
                  <a:lnTo>
                    <a:pt x="8" y="1"/>
                  </a:lnTo>
                  <a:lnTo>
                    <a:pt x="8" y="1"/>
                  </a:lnTo>
                  <a:lnTo>
                    <a:pt x="8" y="0"/>
                  </a:lnTo>
                  <a:lnTo>
                    <a:pt x="1" y="0"/>
                  </a:lnTo>
                  <a:lnTo>
                    <a:pt x="1" y="0"/>
                  </a:lnTo>
                  <a:lnTo>
                    <a:pt x="0" y="1"/>
                  </a:lnTo>
                  <a:lnTo>
                    <a:pt x="0" y="8"/>
                  </a:lnTo>
                  <a:lnTo>
                    <a:pt x="0" y="8"/>
                  </a:lnTo>
                  <a:lnTo>
                    <a:pt x="1" y="8"/>
                  </a:lnTo>
                  <a:lnTo>
                    <a:pt x="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6" name="Freeform 460"/>
            <p:cNvSpPr>
              <a:spLocks noEditPoints="1"/>
            </p:cNvSpPr>
            <p:nvPr/>
          </p:nvSpPr>
          <p:spPr bwMode="auto">
            <a:xfrm>
              <a:off x="8751888" y="2533650"/>
              <a:ext cx="177800" cy="188913"/>
            </a:xfrm>
            <a:custGeom>
              <a:avLst/>
              <a:gdLst>
                <a:gd name="T0" fmla="*/ 108 w 112"/>
                <a:gd name="T1" fmla="*/ 20 h 119"/>
                <a:gd name="T2" fmla="*/ 83 w 112"/>
                <a:gd name="T3" fmla="*/ 20 h 119"/>
                <a:gd name="T4" fmla="*/ 63 w 112"/>
                <a:gd name="T5" fmla="*/ 0 h 119"/>
                <a:gd name="T6" fmla="*/ 63 w 112"/>
                <a:gd name="T7" fmla="*/ 0 h 119"/>
                <a:gd name="T8" fmla="*/ 60 w 112"/>
                <a:gd name="T9" fmla="*/ 3 h 119"/>
                <a:gd name="T10" fmla="*/ 76 w 112"/>
                <a:gd name="T11" fmla="*/ 20 h 119"/>
                <a:gd name="T12" fmla="*/ 37 w 112"/>
                <a:gd name="T13" fmla="*/ 20 h 119"/>
                <a:gd name="T14" fmla="*/ 54 w 112"/>
                <a:gd name="T15" fmla="*/ 3 h 119"/>
                <a:gd name="T16" fmla="*/ 54 w 112"/>
                <a:gd name="T17" fmla="*/ 3 h 119"/>
                <a:gd name="T18" fmla="*/ 50 w 112"/>
                <a:gd name="T19" fmla="*/ 0 h 119"/>
                <a:gd name="T20" fmla="*/ 32 w 112"/>
                <a:gd name="T21" fmla="*/ 20 h 119"/>
                <a:gd name="T22" fmla="*/ 5 w 112"/>
                <a:gd name="T23" fmla="*/ 20 h 119"/>
                <a:gd name="T24" fmla="*/ 5 w 112"/>
                <a:gd name="T25" fmla="*/ 20 h 119"/>
                <a:gd name="T26" fmla="*/ 2 w 112"/>
                <a:gd name="T27" fmla="*/ 20 h 119"/>
                <a:gd name="T28" fmla="*/ 0 w 112"/>
                <a:gd name="T29" fmla="*/ 24 h 119"/>
                <a:gd name="T30" fmla="*/ 0 w 112"/>
                <a:gd name="T31" fmla="*/ 114 h 119"/>
                <a:gd name="T32" fmla="*/ 0 w 112"/>
                <a:gd name="T33" fmla="*/ 114 h 119"/>
                <a:gd name="T34" fmla="*/ 2 w 112"/>
                <a:gd name="T35" fmla="*/ 118 h 119"/>
                <a:gd name="T36" fmla="*/ 5 w 112"/>
                <a:gd name="T37" fmla="*/ 119 h 119"/>
                <a:gd name="T38" fmla="*/ 108 w 112"/>
                <a:gd name="T39" fmla="*/ 119 h 119"/>
                <a:gd name="T40" fmla="*/ 108 w 112"/>
                <a:gd name="T41" fmla="*/ 119 h 119"/>
                <a:gd name="T42" fmla="*/ 111 w 112"/>
                <a:gd name="T43" fmla="*/ 118 h 119"/>
                <a:gd name="T44" fmla="*/ 112 w 112"/>
                <a:gd name="T45" fmla="*/ 114 h 119"/>
                <a:gd name="T46" fmla="*/ 112 w 112"/>
                <a:gd name="T47" fmla="*/ 24 h 119"/>
                <a:gd name="T48" fmla="*/ 112 w 112"/>
                <a:gd name="T49" fmla="*/ 24 h 119"/>
                <a:gd name="T50" fmla="*/ 111 w 112"/>
                <a:gd name="T51" fmla="*/ 20 h 119"/>
                <a:gd name="T52" fmla="*/ 108 w 112"/>
                <a:gd name="T53" fmla="*/ 20 h 119"/>
                <a:gd name="T54" fmla="*/ 108 w 112"/>
                <a:gd name="T55" fmla="*/ 20 h 119"/>
                <a:gd name="T56" fmla="*/ 104 w 112"/>
                <a:gd name="T57" fmla="*/ 110 h 119"/>
                <a:gd name="T58" fmla="*/ 10 w 112"/>
                <a:gd name="T59" fmla="*/ 110 h 119"/>
                <a:gd name="T60" fmla="*/ 10 w 112"/>
                <a:gd name="T61" fmla="*/ 43 h 119"/>
                <a:gd name="T62" fmla="*/ 104 w 112"/>
                <a:gd name="T63" fmla="*/ 43 h 119"/>
                <a:gd name="T64" fmla="*/ 104 w 112"/>
                <a:gd name="T65" fmla="*/ 110 h 119"/>
                <a:gd name="T66" fmla="*/ 104 w 112"/>
                <a:gd name="T67" fmla="*/ 37 h 119"/>
                <a:gd name="T68" fmla="*/ 10 w 112"/>
                <a:gd name="T69" fmla="*/ 37 h 119"/>
                <a:gd name="T70" fmla="*/ 10 w 112"/>
                <a:gd name="T71" fmla="*/ 29 h 119"/>
                <a:gd name="T72" fmla="*/ 104 w 112"/>
                <a:gd name="T73" fmla="*/ 29 h 119"/>
                <a:gd name="T74" fmla="*/ 104 w 112"/>
                <a:gd name="T75" fmla="*/ 3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19">
                  <a:moveTo>
                    <a:pt x="108" y="20"/>
                  </a:moveTo>
                  <a:lnTo>
                    <a:pt x="83" y="20"/>
                  </a:lnTo>
                  <a:lnTo>
                    <a:pt x="63" y="0"/>
                  </a:lnTo>
                  <a:lnTo>
                    <a:pt x="63" y="0"/>
                  </a:lnTo>
                  <a:lnTo>
                    <a:pt x="60" y="3"/>
                  </a:lnTo>
                  <a:lnTo>
                    <a:pt x="76" y="20"/>
                  </a:lnTo>
                  <a:lnTo>
                    <a:pt x="37" y="20"/>
                  </a:lnTo>
                  <a:lnTo>
                    <a:pt x="54" y="3"/>
                  </a:lnTo>
                  <a:lnTo>
                    <a:pt x="54" y="3"/>
                  </a:lnTo>
                  <a:lnTo>
                    <a:pt x="50" y="0"/>
                  </a:lnTo>
                  <a:lnTo>
                    <a:pt x="32" y="20"/>
                  </a:lnTo>
                  <a:lnTo>
                    <a:pt x="5" y="20"/>
                  </a:lnTo>
                  <a:lnTo>
                    <a:pt x="5" y="20"/>
                  </a:lnTo>
                  <a:lnTo>
                    <a:pt x="2" y="20"/>
                  </a:lnTo>
                  <a:lnTo>
                    <a:pt x="0" y="24"/>
                  </a:lnTo>
                  <a:lnTo>
                    <a:pt x="0" y="114"/>
                  </a:lnTo>
                  <a:lnTo>
                    <a:pt x="0" y="114"/>
                  </a:lnTo>
                  <a:lnTo>
                    <a:pt x="2" y="118"/>
                  </a:lnTo>
                  <a:lnTo>
                    <a:pt x="5" y="119"/>
                  </a:lnTo>
                  <a:lnTo>
                    <a:pt x="108" y="119"/>
                  </a:lnTo>
                  <a:lnTo>
                    <a:pt x="108" y="119"/>
                  </a:lnTo>
                  <a:lnTo>
                    <a:pt x="111" y="118"/>
                  </a:lnTo>
                  <a:lnTo>
                    <a:pt x="112" y="114"/>
                  </a:lnTo>
                  <a:lnTo>
                    <a:pt x="112" y="24"/>
                  </a:lnTo>
                  <a:lnTo>
                    <a:pt x="112" y="24"/>
                  </a:lnTo>
                  <a:lnTo>
                    <a:pt x="111" y="20"/>
                  </a:lnTo>
                  <a:lnTo>
                    <a:pt x="108" y="20"/>
                  </a:lnTo>
                  <a:lnTo>
                    <a:pt x="108" y="20"/>
                  </a:lnTo>
                  <a:close/>
                  <a:moveTo>
                    <a:pt x="104" y="110"/>
                  </a:moveTo>
                  <a:lnTo>
                    <a:pt x="10" y="110"/>
                  </a:lnTo>
                  <a:lnTo>
                    <a:pt x="10" y="43"/>
                  </a:lnTo>
                  <a:lnTo>
                    <a:pt x="104" y="43"/>
                  </a:lnTo>
                  <a:lnTo>
                    <a:pt x="104" y="110"/>
                  </a:lnTo>
                  <a:close/>
                  <a:moveTo>
                    <a:pt x="104" y="37"/>
                  </a:moveTo>
                  <a:lnTo>
                    <a:pt x="10" y="37"/>
                  </a:lnTo>
                  <a:lnTo>
                    <a:pt x="10" y="29"/>
                  </a:lnTo>
                  <a:lnTo>
                    <a:pt x="104" y="29"/>
                  </a:lnTo>
                  <a:lnTo>
                    <a:pt x="104"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7" name="Freeform 461"/>
            <p:cNvSpPr>
              <a:spLocks/>
            </p:cNvSpPr>
            <p:nvPr/>
          </p:nvSpPr>
          <p:spPr bwMode="auto">
            <a:xfrm>
              <a:off x="8836025" y="2517775"/>
              <a:ext cx="12700" cy="14288"/>
            </a:xfrm>
            <a:custGeom>
              <a:avLst/>
              <a:gdLst>
                <a:gd name="T0" fmla="*/ 3 w 8"/>
                <a:gd name="T1" fmla="*/ 9 h 9"/>
                <a:gd name="T2" fmla="*/ 3 w 8"/>
                <a:gd name="T3" fmla="*/ 9 h 9"/>
                <a:gd name="T4" fmla="*/ 4 w 8"/>
                <a:gd name="T5" fmla="*/ 9 h 9"/>
                <a:gd name="T6" fmla="*/ 4 w 8"/>
                <a:gd name="T7" fmla="*/ 9 h 9"/>
                <a:gd name="T8" fmla="*/ 4 w 8"/>
                <a:gd name="T9" fmla="*/ 9 h 9"/>
                <a:gd name="T10" fmla="*/ 4 w 8"/>
                <a:gd name="T11" fmla="*/ 9 h 9"/>
                <a:gd name="T12" fmla="*/ 7 w 8"/>
                <a:gd name="T13" fmla="*/ 7 h 9"/>
                <a:gd name="T14" fmla="*/ 8 w 8"/>
                <a:gd name="T15" fmla="*/ 6 h 9"/>
                <a:gd name="T16" fmla="*/ 8 w 8"/>
                <a:gd name="T17" fmla="*/ 6 h 9"/>
                <a:gd name="T18" fmla="*/ 8 w 8"/>
                <a:gd name="T19" fmla="*/ 5 h 9"/>
                <a:gd name="T20" fmla="*/ 8 w 8"/>
                <a:gd name="T21" fmla="*/ 5 h 9"/>
                <a:gd name="T22" fmla="*/ 7 w 8"/>
                <a:gd name="T23" fmla="*/ 2 h 9"/>
                <a:gd name="T24" fmla="*/ 4 w 8"/>
                <a:gd name="T25" fmla="*/ 0 h 9"/>
                <a:gd name="T26" fmla="*/ 4 w 8"/>
                <a:gd name="T27" fmla="*/ 0 h 9"/>
                <a:gd name="T28" fmla="*/ 1 w 8"/>
                <a:gd name="T29" fmla="*/ 2 h 9"/>
                <a:gd name="T30" fmla="*/ 0 w 8"/>
                <a:gd name="T31" fmla="*/ 5 h 9"/>
                <a:gd name="T32" fmla="*/ 0 w 8"/>
                <a:gd name="T33" fmla="*/ 5 h 9"/>
                <a:gd name="T34" fmla="*/ 0 w 8"/>
                <a:gd name="T35" fmla="*/ 6 h 9"/>
                <a:gd name="T36" fmla="*/ 0 w 8"/>
                <a:gd name="T37" fmla="*/ 6 h 9"/>
                <a:gd name="T38" fmla="*/ 1 w 8"/>
                <a:gd name="T39" fmla="*/ 7 h 9"/>
                <a:gd name="T40" fmla="*/ 3 w 8"/>
                <a:gd name="T41" fmla="*/ 9 h 9"/>
                <a:gd name="T42" fmla="*/ 3 w 8"/>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9">
                  <a:moveTo>
                    <a:pt x="3" y="9"/>
                  </a:moveTo>
                  <a:lnTo>
                    <a:pt x="3" y="9"/>
                  </a:lnTo>
                  <a:lnTo>
                    <a:pt x="4" y="9"/>
                  </a:lnTo>
                  <a:lnTo>
                    <a:pt x="4" y="9"/>
                  </a:lnTo>
                  <a:lnTo>
                    <a:pt x="4" y="9"/>
                  </a:lnTo>
                  <a:lnTo>
                    <a:pt x="4" y="9"/>
                  </a:lnTo>
                  <a:lnTo>
                    <a:pt x="7" y="7"/>
                  </a:lnTo>
                  <a:lnTo>
                    <a:pt x="8" y="6"/>
                  </a:lnTo>
                  <a:lnTo>
                    <a:pt x="8" y="6"/>
                  </a:lnTo>
                  <a:lnTo>
                    <a:pt x="8" y="5"/>
                  </a:lnTo>
                  <a:lnTo>
                    <a:pt x="8" y="5"/>
                  </a:lnTo>
                  <a:lnTo>
                    <a:pt x="7" y="2"/>
                  </a:lnTo>
                  <a:lnTo>
                    <a:pt x="4" y="0"/>
                  </a:lnTo>
                  <a:lnTo>
                    <a:pt x="4" y="0"/>
                  </a:lnTo>
                  <a:lnTo>
                    <a:pt x="1" y="2"/>
                  </a:lnTo>
                  <a:lnTo>
                    <a:pt x="0" y="5"/>
                  </a:lnTo>
                  <a:lnTo>
                    <a:pt x="0" y="5"/>
                  </a:lnTo>
                  <a:lnTo>
                    <a:pt x="0" y="6"/>
                  </a:lnTo>
                  <a:lnTo>
                    <a:pt x="0" y="6"/>
                  </a:lnTo>
                  <a:lnTo>
                    <a:pt x="1" y="7"/>
                  </a:lnTo>
                  <a:lnTo>
                    <a:pt x="3" y="9"/>
                  </a:lnTo>
                  <a:lnTo>
                    <a:pt x="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sp>
        <p:nvSpPr>
          <p:cNvPr id="538" name="Freeform 376"/>
          <p:cNvSpPr>
            <a:spLocks noEditPoints="1"/>
          </p:cNvSpPr>
          <p:nvPr/>
        </p:nvSpPr>
        <p:spPr bwMode="auto">
          <a:xfrm>
            <a:off x="2596207" y="3107583"/>
            <a:ext cx="391433" cy="263990"/>
          </a:xfrm>
          <a:custGeom>
            <a:avLst/>
            <a:gdLst>
              <a:gd name="T0" fmla="*/ 129 w 129"/>
              <a:gd name="T1" fmla="*/ 61 h 87"/>
              <a:gd name="T2" fmla="*/ 129 w 129"/>
              <a:gd name="T3" fmla="*/ 61 h 87"/>
              <a:gd name="T4" fmla="*/ 128 w 129"/>
              <a:gd name="T5" fmla="*/ 60 h 87"/>
              <a:gd name="T6" fmla="*/ 103 w 129"/>
              <a:gd name="T7" fmla="*/ 11 h 87"/>
              <a:gd name="T8" fmla="*/ 103 w 129"/>
              <a:gd name="T9" fmla="*/ 11 h 87"/>
              <a:gd name="T10" fmla="*/ 103 w 129"/>
              <a:gd name="T11" fmla="*/ 10 h 87"/>
              <a:gd name="T12" fmla="*/ 102 w 129"/>
              <a:gd name="T13" fmla="*/ 10 h 87"/>
              <a:gd name="T14" fmla="*/ 102 w 129"/>
              <a:gd name="T15" fmla="*/ 8 h 87"/>
              <a:gd name="T16" fmla="*/ 101 w 129"/>
              <a:gd name="T17" fmla="*/ 8 h 87"/>
              <a:gd name="T18" fmla="*/ 101 w 129"/>
              <a:gd name="T19" fmla="*/ 8 h 87"/>
              <a:gd name="T20" fmla="*/ 68 w 129"/>
              <a:gd name="T21" fmla="*/ 4 h 87"/>
              <a:gd name="T22" fmla="*/ 64 w 129"/>
              <a:gd name="T23" fmla="*/ 0 h 87"/>
              <a:gd name="T24" fmla="*/ 59 w 129"/>
              <a:gd name="T25" fmla="*/ 8 h 87"/>
              <a:gd name="T26" fmla="*/ 28 w 129"/>
              <a:gd name="T27" fmla="*/ 8 h 87"/>
              <a:gd name="T28" fmla="*/ 27 w 129"/>
              <a:gd name="T29" fmla="*/ 8 h 87"/>
              <a:gd name="T30" fmla="*/ 25 w 129"/>
              <a:gd name="T31" fmla="*/ 10 h 87"/>
              <a:gd name="T32" fmla="*/ 25 w 129"/>
              <a:gd name="T33" fmla="*/ 10 h 87"/>
              <a:gd name="T34" fmla="*/ 25 w 129"/>
              <a:gd name="T35" fmla="*/ 10 h 87"/>
              <a:gd name="T36" fmla="*/ 24 w 129"/>
              <a:gd name="T37" fmla="*/ 11 h 87"/>
              <a:gd name="T38" fmla="*/ 0 w 129"/>
              <a:gd name="T39" fmla="*/ 60 h 87"/>
              <a:gd name="T40" fmla="*/ 0 w 129"/>
              <a:gd name="T41" fmla="*/ 61 h 87"/>
              <a:gd name="T42" fmla="*/ 0 w 129"/>
              <a:gd name="T43" fmla="*/ 61 h 87"/>
              <a:gd name="T44" fmla="*/ 0 w 129"/>
              <a:gd name="T45" fmla="*/ 61 h 87"/>
              <a:gd name="T46" fmla="*/ 0 w 129"/>
              <a:gd name="T47" fmla="*/ 67 h 87"/>
              <a:gd name="T48" fmla="*/ 8 w 129"/>
              <a:gd name="T49" fmla="*/ 79 h 87"/>
              <a:gd name="T50" fmla="*/ 22 w 129"/>
              <a:gd name="T51" fmla="*/ 85 h 87"/>
              <a:gd name="T52" fmla="*/ 34 w 129"/>
              <a:gd name="T53" fmla="*/ 85 h 87"/>
              <a:gd name="T54" fmla="*/ 48 w 129"/>
              <a:gd name="T55" fmla="*/ 79 h 87"/>
              <a:gd name="T56" fmla="*/ 55 w 129"/>
              <a:gd name="T57" fmla="*/ 67 h 87"/>
              <a:gd name="T58" fmla="*/ 57 w 129"/>
              <a:gd name="T59" fmla="*/ 61 h 87"/>
              <a:gd name="T60" fmla="*/ 57 w 129"/>
              <a:gd name="T61" fmla="*/ 61 h 87"/>
              <a:gd name="T62" fmla="*/ 57 w 129"/>
              <a:gd name="T63" fmla="*/ 61 h 87"/>
              <a:gd name="T64" fmla="*/ 57 w 129"/>
              <a:gd name="T65" fmla="*/ 60 h 87"/>
              <a:gd name="T66" fmla="*/ 59 w 129"/>
              <a:gd name="T67" fmla="*/ 17 h 87"/>
              <a:gd name="T68" fmla="*/ 61 w 129"/>
              <a:gd name="T69" fmla="*/ 31 h 87"/>
              <a:gd name="T70" fmla="*/ 66 w 129"/>
              <a:gd name="T71" fmla="*/ 31 h 87"/>
              <a:gd name="T72" fmla="*/ 93 w 129"/>
              <a:gd name="T73" fmla="*/ 17 h 87"/>
              <a:gd name="T74" fmla="*/ 72 w 129"/>
              <a:gd name="T75" fmla="*/ 60 h 87"/>
              <a:gd name="T76" fmla="*/ 72 w 129"/>
              <a:gd name="T77" fmla="*/ 61 h 87"/>
              <a:gd name="T78" fmla="*/ 72 w 129"/>
              <a:gd name="T79" fmla="*/ 61 h 87"/>
              <a:gd name="T80" fmla="*/ 72 w 129"/>
              <a:gd name="T81" fmla="*/ 61 h 87"/>
              <a:gd name="T82" fmla="*/ 72 w 129"/>
              <a:gd name="T83" fmla="*/ 67 h 87"/>
              <a:gd name="T84" fmla="*/ 79 w 129"/>
              <a:gd name="T85" fmla="*/ 79 h 87"/>
              <a:gd name="T86" fmla="*/ 95 w 129"/>
              <a:gd name="T87" fmla="*/ 85 h 87"/>
              <a:gd name="T88" fmla="*/ 106 w 129"/>
              <a:gd name="T89" fmla="*/ 85 h 87"/>
              <a:gd name="T90" fmla="*/ 120 w 129"/>
              <a:gd name="T91" fmla="*/ 79 h 87"/>
              <a:gd name="T92" fmla="*/ 128 w 129"/>
              <a:gd name="T93" fmla="*/ 67 h 87"/>
              <a:gd name="T94" fmla="*/ 129 w 129"/>
              <a:gd name="T95" fmla="*/ 61 h 87"/>
              <a:gd name="T96" fmla="*/ 45 w 129"/>
              <a:gd name="T97" fmla="*/ 57 h 87"/>
              <a:gd name="T98" fmla="*/ 28 w 129"/>
              <a:gd name="T99" fmla="*/ 77 h 87"/>
              <a:gd name="T100" fmla="*/ 15 w 129"/>
              <a:gd name="T101" fmla="*/ 74 h 87"/>
              <a:gd name="T102" fmla="*/ 47 w 129"/>
              <a:gd name="T103" fmla="*/ 67 h 87"/>
              <a:gd name="T104" fmla="*/ 40 w 129"/>
              <a:gd name="T105" fmla="*/ 74 h 87"/>
              <a:gd name="T106" fmla="*/ 28 w 129"/>
              <a:gd name="T107" fmla="*/ 77 h 87"/>
              <a:gd name="T108" fmla="*/ 101 w 129"/>
              <a:gd name="T109" fmla="*/ 23 h 87"/>
              <a:gd name="T110" fmla="*/ 101 w 129"/>
              <a:gd name="T111" fmla="*/ 77 h 87"/>
              <a:gd name="T112" fmla="*/ 84 w 129"/>
              <a:gd name="T113" fmla="*/ 71 h 87"/>
              <a:gd name="T114" fmla="*/ 119 w 129"/>
              <a:gd name="T115" fmla="*/ 67 h 87"/>
              <a:gd name="T116" fmla="*/ 106 w 129"/>
              <a:gd name="T117"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9" h="87">
                <a:moveTo>
                  <a:pt x="129" y="61"/>
                </a:moveTo>
                <a:lnTo>
                  <a:pt x="129" y="61"/>
                </a:lnTo>
                <a:lnTo>
                  <a:pt x="129" y="61"/>
                </a:lnTo>
                <a:lnTo>
                  <a:pt x="129" y="61"/>
                </a:lnTo>
                <a:lnTo>
                  <a:pt x="129" y="61"/>
                </a:lnTo>
                <a:lnTo>
                  <a:pt x="129" y="61"/>
                </a:lnTo>
                <a:lnTo>
                  <a:pt x="129" y="61"/>
                </a:lnTo>
                <a:lnTo>
                  <a:pt x="129" y="61"/>
                </a:lnTo>
                <a:lnTo>
                  <a:pt x="128" y="60"/>
                </a:lnTo>
                <a:lnTo>
                  <a:pt x="128" y="60"/>
                </a:lnTo>
                <a:lnTo>
                  <a:pt x="128" y="60"/>
                </a:lnTo>
                <a:lnTo>
                  <a:pt x="103" y="11"/>
                </a:lnTo>
                <a:lnTo>
                  <a:pt x="103" y="11"/>
                </a:lnTo>
                <a:lnTo>
                  <a:pt x="103" y="11"/>
                </a:lnTo>
                <a:lnTo>
                  <a:pt x="103" y="11"/>
                </a:lnTo>
                <a:lnTo>
                  <a:pt x="103" y="10"/>
                </a:lnTo>
                <a:lnTo>
                  <a:pt x="103" y="10"/>
                </a:lnTo>
                <a:lnTo>
                  <a:pt x="103" y="10"/>
                </a:lnTo>
                <a:lnTo>
                  <a:pt x="103" y="10"/>
                </a:lnTo>
                <a:lnTo>
                  <a:pt x="102" y="10"/>
                </a:lnTo>
                <a:lnTo>
                  <a:pt x="102" y="10"/>
                </a:lnTo>
                <a:lnTo>
                  <a:pt x="102" y="10"/>
                </a:lnTo>
                <a:lnTo>
                  <a:pt x="102" y="10"/>
                </a:lnTo>
                <a:lnTo>
                  <a:pt x="102" y="8"/>
                </a:lnTo>
                <a:lnTo>
                  <a:pt x="102" y="8"/>
                </a:lnTo>
                <a:lnTo>
                  <a:pt x="101" y="8"/>
                </a:lnTo>
                <a:lnTo>
                  <a:pt x="101" y="8"/>
                </a:lnTo>
                <a:lnTo>
                  <a:pt x="101" y="8"/>
                </a:lnTo>
                <a:lnTo>
                  <a:pt x="101" y="8"/>
                </a:lnTo>
                <a:lnTo>
                  <a:pt x="101" y="8"/>
                </a:lnTo>
                <a:lnTo>
                  <a:pt x="68" y="8"/>
                </a:lnTo>
                <a:lnTo>
                  <a:pt x="68" y="4"/>
                </a:lnTo>
                <a:lnTo>
                  <a:pt x="68" y="4"/>
                </a:lnTo>
                <a:lnTo>
                  <a:pt x="66" y="0"/>
                </a:lnTo>
                <a:lnTo>
                  <a:pt x="64" y="0"/>
                </a:lnTo>
                <a:lnTo>
                  <a:pt x="64" y="0"/>
                </a:lnTo>
                <a:lnTo>
                  <a:pt x="61" y="0"/>
                </a:lnTo>
                <a:lnTo>
                  <a:pt x="59" y="4"/>
                </a:lnTo>
                <a:lnTo>
                  <a:pt x="59" y="8"/>
                </a:lnTo>
                <a:lnTo>
                  <a:pt x="28" y="8"/>
                </a:lnTo>
                <a:lnTo>
                  <a:pt x="28" y="8"/>
                </a:lnTo>
                <a:lnTo>
                  <a:pt x="28" y="8"/>
                </a:lnTo>
                <a:lnTo>
                  <a:pt x="27" y="8"/>
                </a:lnTo>
                <a:lnTo>
                  <a:pt x="27" y="8"/>
                </a:lnTo>
                <a:lnTo>
                  <a:pt x="27" y="8"/>
                </a:lnTo>
                <a:lnTo>
                  <a:pt x="27" y="8"/>
                </a:lnTo>
                <a:lnTo>
                  <a:pt x="25" y="10"/>
                </a:lnTo>
                <a:lnTo>
                  <a:pt x="25" y="10"/>
                </a:lnTo>
                <a:lnTo>
                  <a:pt x="25" y="10"/>
                </a:lnTo>
                <a:lnTo>
                  <a:pt x="25" y="10"/>
                </a:lnTo>
                <a:lnTo>
                  <a:pt x="25" y="10"/>
                </a:lnTo>
                <a:lnTo>
                  <a:pt x="25" y="10"/>
                </a:lnTo>
                <a:lnTo>
                  <a:pt x="25" y="10"/>
                </a:lnTo>
                <a:lnTo>
                  <a:pt x="25" y="10"/>
                </a:lnTo>
                <a:lnTo>
                  <a:pt x="24" y="11"/>
                </a:lnTo>
                <a:lnTo>
                  <a:pt x="24" y="11"/>
                </a:lnTo>
                <a:lnTo>
                  <a:pt x="24" y="11"/>
                </a:lnTo>
                <a:lnTo>
                  <a:pt x="0" y="60"/>
                </a:lnTo>
                <a:lnTo>
                  <a:pt x="0" y="60"/>
                </a:lnTo>
                <a:lnTo>
                  <a:pt x="0" y="60"/>
                </a:lnTo>
                <a:lnTo>
                  <a:pt x="0" y="60"/>
                </a:lnTo>
                <a:lnTo>
                  <a:pt x="0" y="61"/>
                </a:lnTo>
                <a:lnTo>
                  <a:pt x="0" y="61"/>
                </a:lnTo>
                <a:lnTo>
                  <a:pt x="0" y="61"/>
                </a:lnTo>
                <a:lnTo>
                  <a:pt x="0" y="61"/>
                </a:lnTo>
                <a:lnTo>
                  <a:pt x="0" y="61"/>
                </a:lnTo>
                <a:lnTo>
                  <a:pt x="0" y="61"/>
                </a:lnTo>
                <a:lnTo>
                  <a:pt x="0" y="61"/>
                </a:lnTo>
                <a:lnTo>
                  <a:pt x="0" y="61"/>
                </a:lnTo>
                <a:lnTo>
                  <a:pt x="0" y="62"/>
                </a:lnTo>
                <a:lnTo>
                  <a:pt x="0" y="62"/>
                </a:lnTo>
                <a:lnTo>
                  <a:pt x="0" y="67"/>
                </a:lnTo>
                <a:lnTo>
                  <a:pt x="1" y="71"/>
                </a:lnTo>
                <a:lnTo>
                  <a:pt x="4" y="75"/>
                </a:lnTo>
                <a:lnTo>
                  <a:pt x="8" y="79"/>
                </a:lnTo>
                <a:lnTo>
                  <a:pt x="13" y="82"/>
                </a:lnTo>
                <a:lnTo>
                  <a:pt x="17" y="84"/>
                </a:lnTo>
                <a:lnTo>
                  <a:pt x="22" y="85"/>
                </a:lnTo>
                <a:lnTo>
                  <a:pt x="28" y="87"/>
                </a:lnTo>
                <a:lnTo>
                  <a:pt x="28" y="87"/>
                </a:lnTo>
                <a:lnTo>
                  <a:pt x="34" y="85"/>
                </a:lnTo>
                <a:lnTo>
                  <a:pt x="40" y="84"/>
                </a:lnTo>
                <a:lnTo>
                  <a:pt x="44" y="82"/>
                </a:lnTo>
                <a:lnTo>
                  <a:pt x="48" y="79"/>
                </a:lnTo>
                <a:lnTo>
                  <a:pt x="51" y="75"/>
                </a:lnTo>
                <a:lnTo>
                  <a:pt x="54" y="71"/>
                </a:lnTo>
                <a:lnTo>
                  <a:pt x="55" y="67"/>
                </a:lnTo>
                <a:lnTo>
                  <a:pt x="57" y="62"/>
                </a:lnTo>
                <a:lnTo>
                  <a:pt x="57" y="62"/>
                </a:lnTo>
                <a:lnTo>
                  <a:pt x="57" y="61"/>
                </a:lnTo>
                <a:lnTo>
                  <a:pt x="57" y="61"/>
                </a:lnTo>
                <a:lnTo>
                  <a:pt x="57" y="61"/>
                </a:lnTo>
                <a:lnTo>
                  <a:pt x="57" y="61"/>
                </a:lnTo>
                <a:lnTo>
                  <a:pt x="57" y="61"/>
                </a:lnTo>
                <a:lnTo>
                  <a:pt x="57" y="61"/>
                </a:lnTo>
                <a:lnTo>
                  <a:pt x="57" y="61"/>
                </a:lnTo>
                <a:lnTo>
                  <a:pt x="57" y="61"/>
                </a:lnTo>
                <a:lnTo>
                  <a:pt x="57" y="60"/>
                </a:lnTo>
                <a:lnTo>
                  <a:pt x="57" y="60"/>
                </a:lnTo>
                <a:lnTo>
                  <a:pt x="57" y="60"/>
                </a:lnTo>
                <a:lnTo>
                  <a:pt x="35" y="17"/>
                </a:lnTo>
                <a:lnTo>
                  <a:pt x="59" y="17"/>
                </a:lnTo>
                <a:lnTo>
                  <a:pt x="59" y="28"/>
                </a:lnTo>
                <a:lnTo>
                  <a:pt x="59" y="28"/>
                </a:lnTo>
                <a:lnTo>
                  <a:pt x="61" y="31"/>
                </a:lnTo>
                <a:lnTo>
                  <a:pt x="64" y="33"/>
                </a:lnTo>
                <a:lnTo>
                  <a:pt x="64" y="33"/>
                </a:lnTo>
                <a:lnTo>
                  <a:pt x="66" y="31"/>
                </a:lnTo>
                <a:lnTo>
                  <a:pt x="68" y="28"/>
                </a:lnTo>
                <a:lnTo>
                  <a:pt x="68" y="17"/>
                </a:lnTo>
                <a:lnTo>
                  <a:pt x="93" y="17"/>
                </a:lnTo>
                <a:lnTo>
                  <a:pt x="72" y="60"/>
                </a:lnTo>
                <a:lnTo>
                  <a:pt x="72" y="60"/>
                </a:lnTo>
                <a:lnTo>
                  <a:pt x="72" y="60"/>
                </a:lnTo>
                <a:lnTo>
                  <a:pt x="72" y="60"/>
                </a:lnTo>
                <a:lnTo>
                  <a:pt x="72" y="61"/>
                </a:lnTo>
                <a:lnTo>
                  <a:pt x="72" y="61"/>
                </a:lnTo>
                <a:lnTo>
                  <a:pt x="72" y="61"/>
                </a:lnTo>
                <a:lnTo>
                  <a:pt x="72" y="61"/>
                </a:lnTo>
                <a:lnTo>
                  <a:pt x="72" y="61"/>
                </a:lnTo>
                <a:lnTo>
                  <a:pt x="72" y="61"/>
                </a:lnTo>
                <a:lnTo>
                  <a:pt x="72" y="61"/>
                </a:lnTo>
                <a:lnTo>
                  <a:pt x="72" y="61"/>
                </a:lnTo>
                <a:lnTo>
                  <a:pt x="72" y="62"/>
                </a:lnTo>
                <a:lnTo>
                  <a:pt x="72" y="62"/>
                </a:lnTo>
                <a:lnTo>
                  <a:pt x="72" y="67"/>
                </a:lnTo>
                <a:lnTo>
                  <a:pt x="74" y="71"/>
                </a:lnTo>
                <a:lnTo>
                  <a:pt x="76" y="75"/>
                </a:lnTo>
                <a:lnTo>
                  <a:pt x="79" y="79"/>
                </a:lnTo>
                <a:lnTo>
                  <a:pt x="84" y="82"/>
                </a:lnTo>
                <a:lnTo>
                  <a:pt x="89" y="84"/>
                </a:lnTo>
                <a:lnTo>
                  <a:pt x="95" y="85"/>
                </a:lnTo>
                <a:lnTo>
                  <a:pt x="101" y="87"/>
                </a:lnTo>
                <a:lnTo>
                  <a:pt x="101" y="87"/>
                </a:lnTo>
                <a:lnTo>
                  <a:pt x="106" y="85"/>
                </a:lnTo>
                <a:lnTo>
                  <a:pt x="111" y="84"/>
                </a:lnTo>
                <a:lnTo>
                  <a:pt x="116" y="82"/>
                </a:lnTo>
                <a:lnTo>
                  <a:pt x="120" y="79"/>
                </a:lnTo>
                <a:lnTo>
                  <a:pt x="123" y="75"/>
                </a:lnTo>
                <a:lnTo>
                  <a:pt x="126" y="71"/>
                </a:lnTo>
                <a:lnTo>
                  <a:pt x="128" y="67"/>
                </a:lnTo>
                <a:lnTo>
                  <a:pt x="129" y="62"/>
                </a:lnTo>
                <a:lnTo>
                  <a:pt x="129" y="62"/>
                </a:lnTo>
                <a:lnTo>
                  <a:pt x="129" y="61"/>
                </a:lnTo>
                <a:lnTo>
                  <a:pt x="129" y="61"/>
                </a:lnTo>
                <a:close/>
                <a:moveTo>
                  <a:pt x="28" y="23"/>
                </a:moveTo>
                <a:lnTo>
                  <a:pt x="45" y="57"/>
                </a:lnTo>
                <a:lnTo>
                  <a:pt x="11" y="57"/>
                </a:lnTo>
                <a:lnTo>
                  <a:pt x="28" y="23"/>
                </a:lnTo>
                <a:close/>
                <a:moveTo>
                  <a:pt x="28" y="77"/>
                </a:moveTo>
                <a:lnTo>
                  <a:pt x="28" y="77"/>
                </a:lnTo>
                <a:lnTo>
                  <a:pt x="21" y="77"/>
                </a:lnTo>
                <a:lnTo>
                  <a:pt x="15" y="74"/>
                </a:lnTo>
                <a:lnTo>
                  <a:pt x="11" y="71"/>
                </a:lnTo>
                <a:lnTo>
                  <a:pt x="8" y="67"/>
                </a:lnTo>
                <a:lnTo>
                  <a:pt x="47" y="67"/>
                </a:lnTo>
                <a:lnTo>
                  <a:pt x="47" y="67"/>
                </a:lnTo>
                <a:lnTo>
                  <a:pt x="44" y="71"/>
                </a:lnTo>
                <a:lnTo>
                  <a:pt x="40" y="74"/>
                </a:lnTo>
                <a:lnTo>
                  <a:pt x="34" y="77"/>
                </a:lnTo>
                <a:lnTo>
                  <a:pt x="28" y="77"/>
                </a:lnTo>
                <a:lnTo>
                  <a:pt x="28" y="77"/>
                </a:lnTo>
                <a:close/>
                <a:moveTo>
                  <a:pt x="118" y="57"/>
                </a:moveTo>
                <a:lnTo>
                  <a:pt x="84" y="57"/>
                </a:lnTo>
                <a:lnTo>
                  <a:pt x="101" y="23"/>
                </a:lnTo>
                <a:lnTo>
                  <a:pt x="118" y="57"/>
                </a:lnTo>
                <a:close/>
                <a:moveTo>
                  <a:pt x="101" y="77"/>
                </a:moveTo>
                <a:lnTo>
                  <a:pt x="101" y="77"/>
                </a:lnTo>
                <a:lnTo>
                  <a:pt x="93" y="77"/>
                </a:lnTo>
                <a:lnTo>
                  <a:pt x="88" y="74"/>
                </a:lnTo>
                <a:lnTo>
                  <a:pt x="84" y="71"/>
                </a:lnTo>
                <a:lnTo>
                  <a:pt x="81" y="67"/>
                </a:lnTo>
                <a:lnTo>
                  <a:pt x="119" y="67"/>
                </a:lnTo>
                <a:lnTo>
                  <a:pt x="119" y="67"/>
                </a:lnTo>
                <a:lnTo>
                  <a:pt x="116" y="71"/>
                </a:lnTo>
                <a:lnTo>
                  <a:pt x="112" y="74"/>
                </a:lnTo>
                <a:lnTo>
                  <a:pt x="106" y="77"/>
                </a:lnTo>
                <a:lnTo>
                  <a:pt x="101" y="77"/>
                </a:lnTo>
                <a:lnTo>
                  <a:pt x="101" y="7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39" name="椭圆 538"/>
          <p:cNvSpPr/>
          <p:nvPr/>
        </p:nvSpPr>
        <p:spPr>
          <a:xfrm>
            <a:off x="5246653" y="3260532"/>
            <a:ext cx="533400" cy="533400"/>
          </a:xfrm>
          <a:prstGeom prst="ellipse">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grpSp>
        <p:nvGrpSpPr>
          <p:cNvPr id="541" name="组合 540"/>
          <p:cNvGrpSpPr/>
          <p:nvPr/>
        </p:nvGrpSpPr>
        <p:grpSpPr>
          <a:xfrm>
            <a:off x="5357778" y="3393322"/>
            <a:ext cx="281266" cy="225911"/>
            <a:chOff x="2293101" y="3005583"/>
            <a:chExt cx="200725" cy="161221"/>
          </a:xfrm>
        </p:grpSpPr>
        <p:sp>
          <p:nvSpPr>
            <p:cNvPr id="542" name="Freeform 150"/>
            <p:cNvSpPr>
              <a:spLocks/>
            </p:cNvSpPr>
            <p:nvPr/>
          </p:nvSpPr>
          <p:spPr bwMode="auto">
            <a:xfrm>
              <a:off x="2419089" y="3005583"/>
              <a:ext cx="42708" cy="115310"/>
            </a:xfrm>
            <a:custGeom>
              <a:avLst/>
              <a:gdLst>
                <a:gd name="T0" fmla="*/ 1 w 40"/>
                <a:gd name="T1" fmla="*/ 107 h 108"/>
                <a:gd name="T2" fmla="*/ 1 w 40"/>
                <a:gd name="T3" fmla="*/ 107 h 108"/>
                <a:gd name="T4" fmla="*/ 2 w 40"/>
                <a:gd name="T5" fmla="*/ 108 h 108"/>
                <a:gd name="T6" fmla="*/ 2 w 40"/>
                <a:gd name="T7" fmla="*/ 108 h 108"/>
                <a:gd name="T8" fmla="*/ 2 w 40"/>
                <a:gd name="T9" fmla="*/ 108 h 108"/>
                <a:gd name="T10" fmla="*/ 2 w 40"/>
                <a:gd name="T11" fmla="*/ 108 h 108"/>
                <a:gd name="T12" fmla="*/ 2 w 40"/>
                <a:gd name="T13" fmla="*/ 108 h 108"/>
                <a:gd name="T14" fmla="*/ 2 w 40"/>
                <a:gd name="T15" fmla="*/ 108 h 108"/>
                <a:gd name="T16" fmla="*/ 3 w 40"/>
                <a:gd name="T17" fmla="*/ 107 h 108"/>
                <a:gd name="T18" fmla="*/ 3 w 40"/>
                <a:gd name="T19" fmla="*/ 107 h 108"/>
                <a:gd name="T20" fmla="*/ 3 w 40"/>
                <a:gd name="T21" fmla="*/ 107 h 108"/>
                <a:gd name="T22" fmla="*/ 3 w 40"/>
                <a:gd name="T23" fmla="*/ 107 h 108"/>
                <a:gd name="T24" fmla="*/ 5 w 40"/>
                <a:gd name="T25" fmla="*/ 107 h 108"/>
                <a:gd name="T26" fmla="*/ 19 w 40"/>
                <a:gd name="T27" fmla="*/ 91 h 108"/>
                <a:gd name="T28" fmla="*/ 35 w 40"/>
                <a:gd name="T29" fmla="*/ 107 h 108"/>
                <a:gd name="T30" fmla="*/ 35 w 40"/>
                <a:gd name="T31" fmla="*/ 107 h 108"/>
                <a:gd name="T32" fmla="*/ 37 w 40"/>
                <a:gd name="T33" fmla="*/ 107 h 108"/>
                <a:gd name="T34" fmla="*/ 37 w 40"/>
                <a:gd name="T35" fmla="*/ 107 h 108"/>
                <a:gd name="T36" fmla="*/ 37 w 40"/>
                <a:gd name="T37" fmla="*/ 107 h 108"/>
                <a:gd name="T38" fmla="*/ 37 w 40"/>
                <a:gd name="T39" fmla="*/ 107 h 108"/>
                <a:gd name="T40" fmla="*/ 38 w 40"/>
                <a:gd name="T41" fmla="*/ 108 h 108"/>
                <a:gd name="T42" fmla="*/ 38 w 40"/>
                <a:gd name="T43" fmla="*/ 108 h 108"/>
                <a:gd name="T44" fmla="*/ 38 w 40"/>
                <a:gd name="T45" fmla="*/ 108 h 108"/>
                <a:gd name="T46" fmla="*/ 38 w 40"/>
                <a:gd name="T47" fmla="*/ 108 h 108"/>
                <a:gd name="T48" fmla="*/ 38 w 40"/>
                <a:gd name="T49" fmla="*/ 108 h 108"/>
                <a:gd name="T50" fmla="*/ 38 w 40"/>
                <a:gd name="T51" fmla="*/ 108 h 108"/>
                <a:gd name="T52" fmla="*/ 39 w 40"/>
                <a:gd name="T53" fmla="*/ 107 h 108"/>
                <a:gd name="T54" fmla="*/ 39 w 40"/>
                <a:gd name="T55" fmla="*/ 107 h 108"/>
                <a:gd name="T56" fmla="*/ 39 w 40"/>
                <a:gd name="T57" fmla="*/ 107 h 108"/>
                <a:gd name="T58" fmla="*/ 39 w 40"/>
                <a:gd name="T59" fmla="*/ 107 h 108"/>
                <a:gd name="T60" fmla="*/ 40 w 40"/>
                <a:gd name="T61" fmla="*/ 104 h 108"/>
                <a:gd name="T62" fmla="*/ 40 w 40"/>
                <a:gd name="T63" fmla="*/ 24 h 108"/>
                <a:gd name="T64" fmla="*/ 40 w 40"/>
                <a:gd name="T65" fmla="*/ 11 h 108"/>
                <a:gd name="T66" fmla="*/ 40 w 40"/>
                <a:gd name="T67" fmla="*/ 2 h 108"/>
                <a:gd name="T68" fmla="*/ 40 w 40"/>
                <a:gd name="T69" fmla="*/ 2 h 108"/>
                <a:gd name="T70" fmla="*/ 39 w 40"/>
                <a:gd name="T71" fmla="*/ 0 h 108"/>
                <a:gd name="T72" fmla="*/ 39 w 40"/>
                <a:gd name="T73" fmla="*/ 0 h 108"/>
                <a:gd name="T74" fmla="*/ 38 w 40"/>
                <a:gd name="T75" fmla="*/ 0 h 108"/>
                <a:gd name="T76" fmla="*/ 2 w 40"/>
                <a:gd name="T77" fmla="*/ 0 h 108"/>
                <a:gd name="T78" fmla="*/ 2 w 40"/>
                <a:gd name="T79" fmla="*/ 0 h 108"/>
                <a:gd name="T80" fmla="*/ 2 w 40"/>
                <a:gd name="T81" fmla="*/ 0 h 108"/>
                <a:gd name="T82" fmla="*/ 1 w 40"/>
                <a:gd name="T83" fmla="*/ 0 h 108"/>
                <a:gd name="T84" fmla="*/ 1 w 40"/>
                <a:gd name="T85" fmla="*/ 0 h 108"/>
                <a:gd name="T86" fmla="*/ 1 w 40"/>
                <a:gd name="T87" fmla="*/ 0 h 108"/>
                <a:gd name="T88" fmla="*/ 1 w 40"/>
                <a:gd name="T89" fmla="*/ 0 h 108"/>
                <a:gd name="T90" fmla="*/ 0 w 40"/>
                <a:gd name="T91" fmla="*/ 1 h 108"/>
                <a:gd name="T92" fmla="*/ 0 w 40"/>
                <a:gd name="T93" fmla="*/ 2 h 108"/>
                <a:gd name="T94" fmla="*/ 0 w 40"/>
                <a:gd name="T95" fmla="*/ 11 h 108"/>
                <a:gd name="T96" fmla="*/ 0 w 40"/>
                <a:gd name="T97" fmla="*/ 24 h 108"/>
                <a:gd name="T98" fmla="*/ 0 w 40"/>
                <a:gd name="T99" fmla="*/ 104 h 108"/>
                <a:gd name="T100" fmla="*/ 0 w 40"/>
                <a:gd name="T101" fmla="*/ 104 h 108"/>
                <a:gd name="T102" fmla="*/ 0 w 40"/>
                <a:gd name="T103" fmla="*/ 107 h 108"/>
                <a:gd name="T104" fmla="*/ 1 w 40"/>
                <a:gd name="T105" fmla="*/ 107 h 108"/>
                <a:gd name="T106" fmla="*/ 1 w 40"/>
                <a:gd name="T107"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 h="108">
                  <a:moveTo>
                    <a:pt x="1" y="107"/>
                  </a:moveTo>
                  <a:lnTo>
                    <a:pt x="1" y="107"/>
                  </a:lnTo>
                  <a:lnTo>
                    <a:pt x="2" y="108"/>
                  </a:lnTo>
                  <a:lnTo>
                    <a:pt x="2" y="108"/>
                  </a:lnTo>
                  <a:lnTo>
                    <a:pt x="2" y="108"/>
                  </a:lnTo>
                  <a:lnTo>
                    <a:pt x="2" y="108"/>
                  </a:lnTo>
                  <a:lnTo>
                    <a:pt x="2" y="108"/>
                  </a:lnTo>
                  <a:lnTo>
                    <a:pt x="2" y="108"/>
                  </a:lnTo>
                  <a:lnTo>
                    <a:pt x="3" y="107"/>
                  </a:lnTo>
                  <a:lnTo>
                    <a:pt x="3" y="107"/>
                  </a:lnTo>
                  <a:lnTo>
                    <a:pt x="3" y="107"/>
                  </a:lnTo>
                  <a:lnTo>
                    <a:pt x="3" y="107"/>
                  </a:lnTo>
                  <a:lnTo>
                    <a:pt x="5" y="107"/>
                  </a:lnTo>
                  <a:lnTo>
                    <a:pt x="19" y="91"/>
                  </a:lnTo>
                  <a:lnTo>
                    <a:pt x="35" y="107"/>
                  </a:lnTo>
                  <a:lnTo>
                    <a:pt x="35" y="107"/>
                  </a:lnTo>
                  <a:lnTo>
                    <a:pt x="37" y="107"/>
                  </a:lnTo>
                  <a:lnTo>
                    <a:pt x="37" y="107"/>
                  </a:lnTo>
                  <a:lnTo>
                    <a:pt x="37" y="107"/>
                  </a:lnTo>
                  <a:lnTo>
                    <a:pt x="37" y="107"/>
                  </a:lnTo>
                  <a:lnTo>
                    <a:pt x="38" y="108"/>
                  </a:lnTo>
                  <a:lnTo>
                    <a:pt x="38" y="108"/>
                  </a:lnTo>
                  <a:lnTo>
                    <a:pt x="38" y="108"/>
                  </a:lnTo>
                  <a:lnTo>
                    <a:pt x="38" y="108"/>
                  </a:lnTo>
                  <a:lnTo>
                    <a:pt x="38" y="108"/>
                  </a:lnTo>
                  <a:lnTo>
                    <a:pt x="38" y="108"/>
                  </a:lnTo>
                  <a:lnTo>
                    <a:pt x="39" y="107"/>
                  </a:lnTo>
                  <a:lnTo>
                    <a:pt x="39" y="107"/>
                  </a:lnTo>
                  <a:lnTo>
                    <a:pt x="39" y="107"/>
                  </a:lnTo>
                  <a:lnTo>
                    <a:pt x="39" y="107"/>
                  </a:lnTo>
                  <a:lnTo>
                    <a:pt x="40" y="104"/>
                  </a:lnTo>
                  <a:lnTo>
                    <a:pt x="40" y="24"/>
                  </a:lnTo>
                  <a:lnTo>
                    <a:pt x="40" y="11"/>
                  </a:lnTo>
                  <a:lnTo>
                    <a:pt x="40" y="2"/>
                  </a:lnTo>
                  <a:lnTo>
                    <a:pt x="40" y="2"/>
                  </a:lnTo>
                  <a:lnTo>
                    <a:pt x="39" y="0"/>
                  </a:lnTo>
                  <a:lnTo>
                    <a:pt x="39" y="0"/>
                  </a:lnTo>
                  <a:lnTo>
                    <a:pt x="38" y="0"/>
                  </a:lnTo>
                  <a:lnTo>
                    <a:pt x="2" y="0"/>
                  </a:lnTo>
                  <a:lnTo>
                    <a:pt x="2" y="0"/>
                  </a:lnTo>
                  <a:lnTo>
                    <a:pt x="2" y="0"/>
                  </a:lnTo>
                  <a:lnTo>
                    <a:pt x="1" y="0"/>
                  </a:lnTo>
                  <a:lnTo>
                    <a:pt x="1" y="0"/>
                  </a:lnTo>
                  <a:lnTo>
                    <a:pt x="1" y="0"/>
                  </a:lnTo>
                  <a:lnTo>
                    <a:pt x="1" y="0"/>
                  </a:lnTo>
                  <a:lnTo>
                    <a:pt x="0" y="1"/>
                  </a:lnTo>
                  <a:lnTo>
                    <a:pt x="0" y="2"/>
                  </a:lnTo>
                  <a:lnTo>
                    <a:pt x="0" y="11"/>
                  </a:lnTo>
                  <a:lnTo>
                    <a:pt x="0" y="24"/>
                  </a:lnTo>
                  <a:lnTo>
                    <a:pt x="0" y="104"/>
                  </a:lnTo>
                  <a:lnTo>
                    <a:pt x="0" y="104"/>
                  </a:lnTo>
                  <a:lnTo>
                    <a:pt x="0" y="107"/>
                  </a:lnTo>
                  <a:lnTo>
                    <a:pt x="1" y="107"/>
                  </a:lnTo>
                  <a:lnTo>
                    <a:pt x="1" y="10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43" name="Freeform 151"/>
            <p:cNvSpPr>
              <a:spLocks/>
            </p:cNvSpPr>
            <p:nvPr/>
          </p:nvSpPr>
          <p:spPr bwMode="auto">
            <a:xfrm>
              <a:off x="2319794" y="3063238"/>
              <a:ext cx="52317" cy="6406"/>
            </a:xfrm>
            <a:custGeom>
              <a:avLst/>
              <a:gdLst>
                <a:gd name="T0" fmla="*/ 0 w 49"/>
                <a:gd name="T1" fmla="*/ 4 h 6"/>
                <a:gd name="T2" fmla="*/ 0 w 49"/>
                <a:gd name="T3" fmla="*/ 4 h 6"/>
                <a:gd name="T4" fmla="*/ 1 w 49"/>
                <a:gd name="T5" fmla="*/ 5 h 6"/>
                <a:gd name="T6" fmla="*/ 2 w 49"/>
                <a:gd name="T7" fmla="*/ 6 h 6"/>
                <a:gd name="T8" fmla="*/ 46 w 49"/>
                <a:gd name="T9" fmla="*/ 6 h 6"/>
                <a:gd name="T10" fmla="*/ 46 w 49"/>
                <a:gd name="T11" fmla="*/ 6 h 6"/>
                <a:gd name="T12" fmla="*/ 49 w 49"/>
                <a:gd name="T13" fmla="*/ 5 h 6"/>
                <a:gd name="T14" fmla="*/ 49 w 49"/>
                <a:gd name="T15" fmla="*/ 4 h 6"/>
                <a:gd name="T16" fmla="*/ 49 w 49"/>
                <a:gd name="T17" fmla="*/ 4 h 6"/>
                <a:gd name="T18" fmla="*/ 49 w 49"/>
                <a:gd name="T19" fmla="*/ 1 h 6"/>
                <a:gd name="T20" fmla="*/ 46 w 49"/>
                <a:gd name="T21" fmla="*/ 0 h 6"/>
                <a:gd name="T22" fmla="*/ 2 w 49"/>
                <a:gd name="T23" fmla="*/ 0 h 6"/>
                <a:gd name="T24" fmla="*/ 2 w 49"/>
                <a:gd name="T25" fmla="*/ 0 h 6"/>
                <a:gd name="T26" fmla="*/ 1 w 49"/>
                <a:gd name="T27" fmla="*/ 1 h 6"/>
                <a:gd name="T28" fmla="*/ 0 w 49"/>
                <a:gd name="T29" fmla="*/ 4 h 6"/>
                <a:gd name="T30" fmla="*/ 0 w 49"/>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
                  <a:moveTo>
                    <a:pt x="0" y="4"/>
                  </a:moveTo>
                  <a:lnTo>
                    <a:pt x="0" y="4"/>
                  </a:lnTo>
                  <a:lnTo>
                    <a:pt x="1" y="5"/>
                  </a:lnTo>
                  <a:lnTo>
                    <a:pt x="2" y="6"/>
                  </a:lnTo>
                  <a:lnTo>
                    <a:pt x="46" y="6"/>
                  </a:lnTo>
                  <a:lnTo>
                    <a:pt x="46" y="6"/>
                  </a:lnTo>
                  <a:lnTo>
                    <a:pt x="49" y="5"/>
                  </a:lnTo>
                  <a:lnTo>
                    <a:pt x="49" y="4"/>
                  </a:lnTo>
                  <a:lnTo>
                    <a:pt x="49" y="4"/>
                  </a:lnTo>
                  <a:lnTo>
                    <a:pt x="49" y="1"/>
                  </a:lnTo>
                  <a:lnTo>
                    <a:pt x="46" y="0"/>
                  </a:lnTo>
                  <a:lnTo>
                    <a:pt x="2" y="0"/>
                  </a:lnTo>
                  <a:lnTo>
                    <a:pt x="2" y="0"/>
                  </a:lnTo>
                  <a:lnTo>
                    <a:pt x="1" y="1"/>
                  </a:lnTo>
                  <a:lnTo>
                    <a:pt x="0" y="4"/>
                  </a:lnTo>
                  <a:lnTo>
                    <a:pt x="0" y="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44" name="Freeform 152"/>
            <p:cNvSpPr>
              <a:spLocks/>
            </p:cNvSpPr>
            <p:nvPr/>
          </p:nvSpPr>
          <p:spPr bwMode="auto">
            <a:xfrm>
              <a:off x="2319794" y="3086727"/>
              <a:ext cx="52317" cy="5339"/>
            </a:xfrm>
            <a:custGeom>
              <a:avLst/>
              <a:gdLst>
                <a:gd name="T0" fmla="*/ 46 w 49"/>
                <a:gd name="T1" fmla="*/ 0 h 5"/>
                <a:gd name="T2" fmla="*/ 2 w 49"/>
                <a:gd name="T3" fmla="*/ 0 h 5"/>
                <a:gd name="T4" fmla="*/ 2 w 49"/>
                <a:gd name="T5" fmla="*/ 0 h 5"/>
                <a:gd name="T6" fmla="*/ 1 w 49"/>
                <a:gd name="T7" fmla="*/ 1 h 5"/>
                <a:gd name="T8" fmla="*/ 0 w 49"/>
                <a:gd name="T9" fmla="*/ 2 h 5"/>
                <a:gd name="T10" fmla="*/ 0 w 49"/>
                <a:gd name="T11" fmla="*/ 2 h 5"/>
                <a:gd name="T12" fmla="*/ 1 w 49"/>
                <a:gd name="T13" fmla="*/ 5 h 5"/>
                <a:gd name="T14" fmla="*/ 2 w 49"/>
                <a:gd name="T15" fmla="*/ 5 h 5"/>
                <a:gd name="T16" fmla="*/ 46 w 49"/>
                <a:gd name="T17" fmla="*/ 5 h 5"/>
                <a:gd name="T18" fmla="*/ 46 w 49"/>
                <a:gd name="T19" fmla="*/ 5 h 5"/>
                <a:gd name="T20" fmla="*/ 49 w 49"/>
                <a:gd name="T21" fmla="*/ 5 h 5"/>
                <a:gd name="T22" fmla="*/ 49 w 49"/>
                <a:gd name="T23" fmla="*/ 2 h 5"/>
                <a:gd name="T24" fmla="*/ 49 w 49"/>
                <a:gd name="T25" fmla="*/ 2 h 5"/>
                <a:gd name="T26" fmla="*/ 49 w 49"/>
                <a:gd name="T27" fmla="*/ 1 h 5"/>
                <a:gd name="T28" fmla="*/ 46 w 49"/>
                <a:gd name="T29" fmla="*/ 0 h 5"/>
                <a:gd name="T30" fmla="*/ 46 w 49"/>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5">
                  <a:moveTo>
                    <a:pt x="46" y="0"/>
                  </a:moveTo>
                  <a:lnTo>
                    <a:pt x="2" y="0"/>
                  </a:lnTo>
                  <a:lnTo>
                    <a:pt x="2" y="0"/>
                  </a:lnTo>
                  <a:lnTo>
                    <a:pt x="1" y="1"/>
                  </a:lnTo>
                  <a:lnTo>
                    <a:pt x="0" y="2"/>
                  </a:lnTo>
                  <a:lnTo>
                    <a:pt x="0" y="2"/>
                  </a:lnTo>
                  <a:lnTo>
                    <a:pt x="1" y="5"/>
                  </a:lnTo>
                  <a:lnTo>
                    <a:pt x="2" y="5"/>
                  </a:lnTo>
                  <a:lnTo>
                    <a:pt x="46" y="5"/>
                  </a:lnTo>
                  <a:lnTo>
                    <a:pt x="46" y="5"/>
                  </a:lnTo>
                  <a:lnTo>
                    <a:pt x="49" y="5"/>
                  </a:lnTo>
                  <a:lnTo>
                    <a:pt x="49" y="2"/>
                  </a:lnTo>
                  <a:lnTo>
                    <a:pt x="49" y="2"/>
                  </a:lnTo>
                  <a:lnTo>
                    <a:pt x="49" y="1"/>
                  </a:lnTo>
                  <a:lnTo>
                    <a:pt x="46" y="0"/>
                  </a:lnTo>
                  <a:lnTo>
                    <a:pt x="4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45" name="Freeform 153"/>
            <p:cNvSpPr>
              <a:spLocks/>
            </p:cNvSpPr>
            <p:nvPr/>
          </p:nvSpPr>
          <p:spPr bwMode="auto">
            <a:xfrm>
              <a:off x="2319794" y="3110216"/>
              <a:ext cx="52317" cy="5339"/>
            </a:xfrm>
            <a:custGeom>
              <a:avLst/>
              <a:gdLst>
                <a:gd name="T0" fmla="*/ 46 w 49"/>
                <a:gd name="T1" fmla="*/ 0 h 5"/>
                <a:gd name="T2" fmla="*/ 2 w 49"/>
                <a:gd name="T3" fmla="*/ 0 h 5"/>
                <a:gd name="T4" fmla="*/ 2 w 49"/>
                <a:gd name="T5" fmla="*/ 0 h 5"/>
                <a:gd name="T6" fmla="*/ 1 w 49"/>
                <a:gd name="T7" fmla="*/ 0 h 5"/>
                <a:gd name="T8" fmla="*/ 0 w 49"/>
                <a:gd name="T9" fmla="*/ 2 h 5"/>
                <a:gd name="T10" fmla="*/ 0 w 49"/>
                <a:gd name="T11" fmla="*/ 2 h 5"/>
                <a:gd name="T12" fmla="*/ 1 w 49"/>
                <a:gd name="T13" fmla="*/ 4 h 5"/>
                <a:gd name="T14" fmla="*/ 2 w 49"/>
                <a:gd name="T15" fmla="*/ 5 h 5"/>
                <a:gd name="T16" fmla="*/ 46 w 49"/>
                <a:gd name="T17" fmla="*/ 5 h 5"/>
                <a:gd name="T18" fmla="*/ 46 w 49"/>
                <a:gd name="T19" fmla="*/ 5 h 5"/>
                <a:gd name="T20" fmla="*/ 49 w 49"/>
                <a:gd name="T21" fmla="*/ 4 h 5"/>
                <a:gd name="T22" fmla="*/ 49 w 49"/>
                <a:gd name="T23" fmla="*/ 2 h 5"/>
                <a:gd name="T24" fmla="*/ 49 w 49"/>
                <a:gd name="T25" fmla="*/ 2 h 5"/>
                <a:gd name="T26" fmla="*/ 49 w 49"/>
                <a:gd name="T27" fmla="*/ 0 h 5"/>
                <a:gd name="T28" fmla="*/ 46 w 49"/>
                <a:gd name="T29" fmla="*/ 0 h 5"/>
                <a:gd name="T30" fmla="*/ 46 w 49"/>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5">
                  <a:moveTo>
                    <a:pt x="46" y="0"/>
                  </a:moveTo>
                  <a:lnTo>
                    <a:pt x="2" y="0"/>
                  </a:lnTo>
                  <a:lnTo>
                    <a:pt x="2" y="0"/>
                  </a:lnTo>
                  <a:lnTo>
                    <a:pt x="1" y="0"/>
                  </a:lnTo>
                  <a:lnTo>
                    <a:pt x="0" y="2"/>
                  </a:lnTo>
                  <a:lnTo>
                    <a:pt x="0" y="2"/>
                  </a:lnTo>
                  <a:lnTo>
                    <a:pt x="1" y="4"/>
                  </a:lnTo>
                  <a:lnTo>
                    <a:pt x="2" y="5"/>
                  </a:lnTo>
                  <a:lnTo>
                    <a:pt x="46" y="5"/>
                  </a:lnTo>
                  <a:lnTo>
                    <a:pt x="46" y="5"/>
                  </a:lnTo>
                  <a:lnTo>
                    <a:pt x="49" y="4"/>
                  </a:lnTo>
                  <a:lnTo>
                    <a:pt x="49" y="2"/>
                  </a:lnTo>
                  <a:lnTo>
                    <a:pt x="49" y="2"/>
                  </a:lnTo>
                  <a:lnTo>
                    <a:pt x="49" y="0"/>
                  </a:lnTo>
                  <a:lnTo>
                    <a:pt x="46" y="0"/>
                  </a:lnTo>
                  <a:lnTo>
                    <a:pt x="4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546" name="Freeform 154"/>
            <p:cNvSpPr>
              <a:spLocks noEditPoints="1"/>
            </p:cNvSpPr>
            <p:nvPr/>
          </p:nvSpPr>
          <p:spPr bwMode="auto">
            <a:xfrm>
              <a:off x="2293101" y="3016260"/>
              <a:ext cx="200725" cy="150544"/>
            </a:xfrm>
            <a:custGeom>
              <a:avLst/>
              <a:gdLst>
                <a:gd name="T0" fmla="*/ 166 w 188"/>
                <a:gd name="T1" fmla="*/ 17 h 141"/>
                <a:gd name="T2" fmla="*/ 172 w 188"/>
                <a:gd name="T3" fmla="*/ 18 h 141"/>
                <a:gd name="T4" fmla="*/ 174 w 188"/>
                <a:gd name="T5" fmla="*/ 126 h 141"/>
                <a:gd name="T6" fmla="*/ 157 w 188"/>
                <a:gd name="T7" fmla="*/ 125 h 141"/>
                <a:gd name="T8" fmla="*/ 119 w 188"/>
                <a:gd name="T9" fmla="*/ 125 h 141"/>
                <a:gd name="T10" fmla="*/ 101 w 188"/>
                <a:gd name="T11" fmla="*/ 21 h 141"/>
                <a:gd name="T12" fmla="*/ 103 w 188"/>
                <a:gd name="T13" fmla="*/ 18 h 141"/>
                <a:gd name="T14" fmla="*/ 109 w 188"/>
                <a:gd name="T15" fmla="*/ 3 h 141"/>
                <a:gd name="T16" fmla="*/ 101 w 188"/>
                <a:gd name="T17" fmla="*/ 6 h 141"/>
                <a:gd name="T18" fmla="*/ 93 w 188"/>
                <a:gd name="T19" fmla="*/ 9 h 141"/>
                <a:gd name="T20" fmla="*/ 75 w 188"/>
                <a:gd name="T21" fmla="*/ 2 h 141"/>
                <a:gd name="T22" fmla="*/ 50 w 188"/>
                <a:gd name="T23" fmla="*/ 0 h 141"/>
                <a:gd name="T24" fmla="*/ 32 w 188"/>
                <a:gd name="T25" fmla="*/ 1 h 141"/>
                <a:gd name="T26" fmla="*/ 16 w 188"/>
                <a:gd name="T27" fmla="*/ 5 h 141"/>
                <a:gd name="T28" fmla="*/ 4 w 188"/>
                <a:gd name="T29" fmla="*/ 11 h 141"/>
                <a:gd name="T30" fmla="*/ 0 w 188"/>
                <a:gd name="T31" fmla="*/ 19 h 141"/>
                <a:gd name="T32" fmla="*/ 0 w 188"/>
                <a:gd name="T33" fmla="*/ 133 h 141"/>
                <a:gd name="T34" fmla="*/ 2 w 188"/>
                <a:gd name="T35" fmla="*/ 138 h 141"/>
                <a:gd name="T36" fmla="*/ 5 w 188"/>
                <a:gd name="T37" fmla="*/ 140 h 141"/>
                <a:gd name="T38" fmla="*/ 7 w 188"/>
                <a:gd name="T39" fmla="*/ 141 h 141"/>
                <a:gd name="T40" fmla="*/ 50 w 188"/>
                <a:gd name="T41" fmla="*/ 137 h 141"/>
                <a:gd name="T42" fmla="*/ 72 w 188"/>
                <a:gd name="T43" fmla="*/ 138 h 141"/>
                <a:gd name="T44" fmla="*/ 93 w 188"/>
                <a:gd name="T45" fmla="*/ 141 h 141"/>
                <a:gd name="T46" fmla="*/ 93 w 188"/>
                <a:gd name="T47" fmla="*/ 141 h 141"/>
                <a:gd name="T48" fmla="*/ 93 w 188"/>
                <a:gd name="T49" fmla="*/ 141 h 141"/>
                <a:gd name="T50" fmla="*/ 93 w 188"/>
                <a:gd name="T51" fmla="*/ 141 h 141"/>
                <a:gd name="T52" fmla="*/ 94 w 188"/>
                <a:gd name="T53" fmla="*/ 141 h 141"/>
                <a:gd name="T54" fmla="*/ 94 w 188"/>
                <a:gd name="T55" fmla="*/ 141 h 141"/>
                <a:gd name="T56" fmla="*/ 137 w 188"/>
                <a:gd name="T57" fmla="*/ 137 h 141"/>
                <a:gd name="T58" fmla="*/ 160 w 188"/>
                <a:gd name="T59" fmla="*/ 138 h 141"/>
                <a:gd name="T60" fmla="*/ 180 w 188"/>
                <a:gd name="T61" fmla="*/ 141 h 141"/>
                <a:gd name="T62" fmla="*/ 182 w 188"/>
                <a:gd name="T63" fmla="*/ 141 h 141"/>
                <a:gd name="T64" fmla="*/ 185 w 188"/>
                <a:gd name="T65" fmla="*/ 138 h 141"/>
                <a:gd name="T66" fmla="*/ 188 w 188"/>
                <a:gd name="T67" fmla="*/ 137 h 141"/>
                <a:gd name="T68" fmla="*/ 188 w 188"/>
                <a:gd name="T69" fmla="*/ 19 h 141"/>
                <a:gd name="T70" fmla="*/ 188 w 188"/>
                <a:gd name="T71" fmla="*/ 17 h 141"/>
                <a:gd name="T72" fmla="*/ 182 w 188"/>
                <a:gd name="T73" fmla="*/ 9 h 141"/>
                <a:gd name="T74" fmla="*/ 166 w 188"/>
                <a:gd name="T75" fmla="*/ 3 h 141"/>
                <a:gd name="T76" fmla="*/ 87 w 188"/>
                <a:gd name="T77" fmla="*/ 126 h 141"/>
                <a:gd name="T78" fmla="*/ 69 w 188"/>
                <a:gd name="T79" fmla="*/ 125 h 141"/>
                <a:gd name="T80" fmla="*/ 50 w 188"/>
                <a:gd name="T81" fmla="*/ 124 h 141"/>
                <a:gd name="T82" fmla="*/ 12 w 188"/>
                <a:gd name="T83" fmla="*/ 126 h 141"/>
                <a:gd name="T84" fmla="*/ 12 w 188"/>
                <a:gd name="T85" fmla="*/ 21 h 141"/>
                <a:gd name="T86" fmla="*/ 25 w 188"/>
                <a:gd name="T87" fmla="*/ 16 h 141"/>
                <a:gd name="T88" fmla="*/ 50 w 188"/>
                <a:gd name="T89" fmla="*/ 13 h 141"/>
                <a:gd name="T90" fmla="*/ 65 w 188"/>
                <a:gd name="T91" fmla="*/ 14 h 141"/>
                <a:gd name="T92" fmla="*/ 83 w 188"/>
                <a:gd name="T93" fmla="*/ 18 h 141"/>
                <a:gd name="T94" fmla="*/ 87 w 188"/>
                <a:gd name="T95" fmla="*/ 12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41">
                  <a:moveTo>
                    <a:pt x="166" y="3"/>
                  </a:moveTo>
                  <a:lnTo>
                    <a:pt x="166" y="17"/>
                  </a:lnTo>
                  <a:lnTo>
                    <a:pt x="166" y="17"/>
                  </a:lnTo>
                  <a:lnTo>
                    <a:pt x="172" y="18"/>
                  </a:lnTo>
                  <a:lnTo>
                    <a:pt x="174" y="21"/>
                  </a:lnTo>
                  <a:lnTo>
                    <a:pt x="174" y="126"/>
                  </a:lnTo>
                  <a:lnTo>
                    <a:pt x="174" y="126"/>
                  </a:lnTo>
                  <a:lnTo>
                    <a:pt x="157" y="125"/>
                  </a:lnTo>
                  <a:lnTo>
                    <a:pt x="137" y="124"/>
                  </a:lnTo>
                  <a:lnTo>
                    <a:pt x="119" y="125"/>
                  </a:lnTo>
                  <a:lnTo>
                    <a:pt x="101" y="126"/>
                  </a:lnTo>
                  <a:lnTo>
                    <a:pt x="101" y="21"/>
                  </a:lnTo>
                  <a:lnTo>
                    <a:pt x="101" y="21"/>
                  </a:lnTo>
                  <a:lnTo>
                    <a:pt x="103" y="18"/>
                  </a:lnTo>
                  <a:lnTo>
                    <a:pt x="109" y="17"/>
                  </a:lnTo>
                  <a:lnTo>
                    <a:pt x="109" y="3"/>
                  </a:lnTo>
                  <a:lnTo>
                    <a:pt x="109" y="3"/>
                  </a:lnTo>
                  <a:lnTo>
                    <a:pt x="101" y="6"/>
                  </a:lnTo>
                  <a:lnTo>
                    <a:pt x="93" y="9"/>
                  </a:lnTo>
                  <a:lnTo>
                    <a:pt x="93" y="9"/>
                  </a:lnTo>
                  <a:lnTo>
                    <a:pt x="85" y="5"/>
                  </a:lnTo>
                  <a:lnTo>
                    <a:pt x="75" y="2"/>
                  </a:lnTo>
                  <a:lnTo>
                    <a:pt x="63" y="1"/>
                  </a:lnTo>
                  <a:lnTo>
                    <a:pt x="50" y="0"/>
                  </a:lnTo>
                  <a:lnTo>
                    <a:pt x="50" y="0"/>
                  </a:lnTo>
                  <a:lnTo>
                    <a:pt x="32" y="1"/>
                  </a:lnTo>
                  <a:lnTo>
                    <a:pt x="23" y="2"/>
                  </a:lnTo>
                  <a:lnTo>
                    <a:pt x="16" y="5"/>
                  </a:lnTo>
                  <a:lnTo>
                    <a:pt x="10" y="7"/>
                  </a:lnTo>
                  <a:lnTo>
                    <a:pt x="4" y="11"/>
                  </a:lnTo>
                  <a:lnTo>
                    <a:pt x="1" y="14"/>
                  </a:lnTo>
                  <a:lnTo>
                    <a:pt x="0" y="19"/>
                  </a:lnTo>
                  <a:lnTo>
                    <a:pt x="0" y="133"/>
                  </a:lnTo>
                  <a:lnTo>
                    <a:pt x="0" y="133"/>
                  </a:lnTo>
                  <a:lnTo>
                    <a:pt x="0" y="137"/>
                  </a:lnTo>
                  <a:lnTo>
                    <a:pt x="2" y="138"/>
                  </a:lnTo>
                  <a:lnTo>
                    <a:pt x="2" y="138"/>
                  </a:lnTo>
                  <a:lnTo>
                    <a:pt x="5" y="140"/>
                  </a:lnTo>
                  <a:lnTo>
                    <a:pt x="7" y="141"/>
                  </a:lnTo>
                  <a:lnTo>
                    <a:pt x="7" y="141"/>
                  </a:lnTo>
                  <a:lnTo>
                    <a:pt x="28" y="138"/>
                  </a:lnTo>
                  <a:lnTo>
                    <a:pt x="50" y="137"/>
                  </a:lnTo>
                  <a:lnTo>
                    <a:pt x="50" y="137"/>
                  </a:lnTo>
                  <a:lnTo>
                    <a:pt x="72" y="138"/>
                  </a:lnTo>
                  <a:lnTo>
                    <a:pt x="93" y="141"/>
                  </a:lnTo>
                  <a:lnTo>
                    <a:pt x="93" y="141"/>
                  </a:lnTo>
                  <a:lnTo>
                    <a:pt x="93" y="141"/>
                  </a:lnTo>
                  <a:lnTo>
                    <a:pt x="93" y="141"/>
                  </a:lnTo>
                  <a:lnTo>
                    <a:pt x="93" y="141"/>
                  </a:lnTo>
                  <a:lnTo>
                    <a:pt x="93" y="141"/>
                  </a:lnTo>
                  <a:lnTo>
                    <a:pt x="93" y="141"/>
                  </a:lnTo>
                  <a:lnTo>
                    <a:pt x="93" y="141"/>
                  </a:lnTo>
                  <a:lnTo>
                    <a:pt x="94" y="141"/>
                  </a:lnTo>
                  <a:lnTo>
                    <a:pt x="94" y="141"/>
                  </a:lnTo>
                  <a:lnTo>
                    <a:pt x="94" y="141"/>
                  </a:lnTo>
                  <a:lnTo>
                    <a:pt x="94" y="141"/>
                  </a:lnTo>
                  <a:lnTo>
                    <a:pt x="115" y="138"/>
                  </a:lnTo>
                  <a:lnTo>
                    <a:pt x="137" y="137"/>
                  </a:lnTo>
                  <a:lnTo>
                    <a:pt x="137" y="137"/>
                  </a:lnTo>
                  <a:lnTo>
                    <a:pt x="160" y="138"/>
                  </a:lnTo>
                  <a:lnTo>
                    <a:pt x="180" y="141"/>
                  </a:lnTo>
                  <a:lnTo>
                    <a:pt x="180" y="141"/>
                  </a:lnTo>
                  <a:lnTo>
                    <a:pt x="182" y="141"/>
                  </a:lnTo>
                  <a:lnTo>
                    <a:pt x="182" y="141"/>
                  </a:lnTo>
                  <a:lnTo>
                    <a:pt x="184" y="140"/>
                  </a:lnTo>
                  <a:lnTo>
                    <a:pt x="185" y="138"/>
                  </a:lnTo>
                  <a:lnTo>
                    <a:pt x="185" y="138"/>
                  </a:lnTo>
                  <a:lnTo>
                    <a:pt x="188" y="137"/>
                  </a:lnTo>
                  <a:lnTo>
                    <a:pt x="188" y="133"/>
                  </a:lnTo>
                  <a:lnTo>
                    <a:pt x="188" y="19"/>
                  </a:lnTo>
                  <a:lnTo>
                    <a:pt x="188" y="19"/>
                  </a:lnTo>
                  <a:lnTo>
                    <a:pt x="188" y="17"/>
                  </a:lnTo>
                  <a:lnTo>
                    <a:pt x="187" y="13"/>
                  </a:lnTo>
                  <a:lnTo>
                    <a:pt x="182" y="9"/>
                  </a:lnTo>
                  <a:lnTo>
                    <a:pt x="174" y="6"/>
                  </a:lnTo>
                  <a:lnTo>
                    <a:pt x="166" y="3"/>
                  </a:lnTo>
                  <a:lnTo>
                    <a:pt x="166" y="3"/>
                  </a:lnTo>
                  <a:close/>
                  <a:moveTo>
                    <a:pt x="87" y="126"/>
                  </a:moveTo>
                  <a:lnTo>
                    <a:pt x="87" y="126"/>
                  </a:lnTo>
                  <a:lnTo>
                    <a:pt x="69" y="125"/>
                  </a:lnTo>
                  <a:lnTo>
                    <a:pt x="50" y="124"/>
                  </a:lnTo>
                  <a:lnTo>
                    <a:pt x="50" y="124"/>
                  </a:lnTo>
                  <a:lnTo>
                    <a:pt x="31" y="125"/>
                  </a:lnTo>
                  <a:lnTo>
                    <a:pt x="12" y="126"/>
                  </a:lnTo>
                  <a:lnTo>
                    <a:pt x="12" y="21"/>
                  </a:lnTo>
                  <a:lnTo>
                    <a:pt x="12" y="21"/>
                  </a:lnTo>
                  <a:lnTo>
                    <a:pt x="17" y="18"/>
                  </a:lnTo>
                  <a:lnTo>
                    <a:pt x="25" y="16"/>
                  </a:lnTo>
                  <a:lnTo>
                    <a:pt x="36" y="14"/>
                  </a:lnTo>
                  <a:lnTo>
                    <a:pt x="50" y="13"/>
                  </a:lnTo>
                  <a:lnTo>
                    <a:pt x="50" y="13"/>
                  </a:lnTo>
                  <a:lnTo>
                    <a:pt x="65" y="14"/>
                  </a:lnTo>
                  <a:lnTo>
                    <a:pt x="76" y="16"/>
                  </a:lnTo>
                  <a:lnTo>
                    <a:pt x="83" y="18"/>
                  </a:lnTo>
                  <a:lnTo>
                    <a:pt x="87" y="21"/>
                  </a:lnTo>
                  <a:lnTo>
                    <a:pt x="87" y="1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grpSp>
        <p:nvGrpSpPr>
          <p:cNvPr id="1482" name="组合 1481"/>
          <p:cNvGrpSpPr/>
          <p:nvPr/>
        </p:nvGrpSpPr>
        <p:grpSpPr>
          <a:xfrm>
            <a:off x="5848543" y="3347527"/>
            <a:ext cx="1560433" cy="536576"/>
            <a:chOff x="6035903" y="3436938"/>
            <a:chExt cx="1560433" cy="536576"/>
          </a:xfrm>
        </p:grpSpPr>
        <p:sp>
          <p:nvSpPr>
            <p:cNvPr id="547" name="AutoShape 16"/>
            <p:cNvSpPr>
              <a:spLocks/>
            </p:cNvSpPr>
            <p:nvPr/>
          </p:nvSpPr>
          <p:spPr bwMode="auto">
            <a:xfrm>
              <a:off x="6035903" y="3436938"/>
              <a:ext cx="1200394" cy="158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050" b="1" dirty="0">
                  <a:solidFill>
                    <a:srgbClr val="92D050"/>
                  </a:solidFill>
                  <a:latin typeface="微软雅黑" pitchFamily="34" charset="-122"/>
                  <a:ea typeface="微软雅黑" pitchFamily="34" charset="-122"/>
                  <a:cs typeface="Lato" charset="0"/>
                  <a:sym typeface="Lato" charset="0"/>
                </a:rPr>
                <a:t>输入标题内容</a:t>
              </a:r>
            </a:p>
          </p:txBody>
        </p:sp>
        <p:sp>
          <p:nvSpPr>
            <p:cNvPr id="548" name="AutoShape 20"/>
            <p:cNvSpPr>
              <a:spLocks/>
            </p:cNvSpPr>
            <p:nvPr/>
          </p:nvSpPr>
          <p:spPr bwMode="auto">
            <a:xfrm>
              <a:off x="6035903" y="3604564"/>
              <a:ext cx="1560433" cy="36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spcBef>
                  <a:spcPts val="638"/>
                </a:spcBef>
                <a:defRPr/>
              </a:pPr>
              <a:r>
                <a:rPr lang="zh-CN" altLang="en-US" sz="800" kern="0" dirty="0">
                  <a:solidFill>
                    <a:srgbClr val="92D050"/>
                  </a:solidFill>
                  <a:latin typeface="微软雅黑" pitchFamily="34" charset="-122"/>
                  <a:ea typeface="微软雅黑" pitchFamily="34" charset="-122"/>
                </a:rPr>
                <a:t>你</a:t>
              </a:r>
              <a:r>
                <a:rPr lang="zh-CN" altLang="en-US" sz="800" kern="0" dirty="0" smtClean="0">
                  <a:solidFill>
                    <a:srgbClr val="92D050"/>
                  </a:solidFill>
                  <a:latin typeface="微软雅黑" pitchFamily="34" charset="-122"/>
                  <a:ea typeface="微软雅黑" pitchFamily="34" charset="-122"/>
                </a:rPr>
                <a:t>的</a:t>
              </a:r>
              <a:r>
                <a:rPr lang="zh-CN" altLang="en-US" sz="800" kern="0" dirty="0">
                  <a:solidFill>
                    <a:srgbClr val="92D050"/>
                  </a:solidFill>
                  <a:latin typeface="微软雅黑" pitchFamily="34" charset="-122"/>
                  <a:ea typeface="微软雅黑" pitchFamily="34" charset="-122"/>
                </a:rPr>
                <a:t>内容打在这里，或者通过复制您的文本后，在此框中选择粘贴</a:t>
              </a:r>
              <a:endParaRPr lang="es-ES" altLang="zh-CN" sz="800" dirty="0">
                <a:solidFill>
                  <a:srgbClr val="92D050"/>
                </a:solidFill>
                <a:latin typeface="微软雅黑" pitchFamily="34" charset="-122"/>
                <a:ea typeface="微软雅黑" pitchFamily="34" charset="-122"/>
                <a:cs typeface="Gill Sans" charset="0"/>
              </a:endParaRPr>
            </a:p>
          </p:txBody>
        </p:sp>
      </p:grpSp>
      <p:grpSp>
        <p:nvGrpSpPr>
          <p:cNvPr id="550" name="组合 549"/>
          <p:cNvGrpSpPr/>
          <p:nvPr/>
        </p:nvGrpSpPr>
        <p:grpSpPr>
          <a:xfrm>
            <a:off x="6604193" y="2585527"/>
            <a:ext cx="1560433" cy="536576"/>
            <a:chOff x="6035903" y="3436938"/>
            <a:chExt cx="1560433" cy="536576"/>
          </a:xfrm>
        </p:grpSpPr>
        <p:sp>
          <p:nvSpPr>
            <p:cNvPr id="551" name="AutoShape 16"/>
            <p:cNvSpPr>
              <a:spLocks/>
            </p:cNvSpPr>
            <p:nvPr/>
          </p:nvSpPr>
          <p:spPr bwMode="auto">
            <a:xfrm>
              <a:off x="6035903" y="3436938"/>
              <a:ext cx="1200394" cy="158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050" b="1" dirty="0">
                  <a:solidFill>
                    <a:srgbClr val="92D050"/>
                  </a:solidFill>
                  <a:latin typeface="微软雅黑" pitchFamily="34" charset="-122"/>
                  <a:ea typeface="微软雅黑" pitchFamily="34" charset="-122"/>
                  <a:cs typeface="Lato" charset="0"/>
                  <a:sym typeface="Lato" charset="0"/>
                </a:rPr>
                <a:t>输入标题内容</a:t>
              </a:r>
            </a:p>
          </p:txBody>
        </p:sp>
        <p:sp>
          <p:nvSpPr>
            <p:cNvPr id="552" name="AutoShape 20"/>
            <p:cNvSpPr>
              <a:spLocks/>
            </p:cNvSpPr>
            <p:nvPr/>
          </p:nvSpPr>
          <p:spPr bwMode="auto">
            <a:xfrm>
              <a:off x="6035903" y="3604564"/>
              <a:ext cx="1560433" cy="36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spcBef>
                  <a:spcPts val="638"/>
                </a:spcBef>
                <a:defRPr/>
              </a:pPr>
              <a:r>
                <a:rPr lang="zh-CN" altLang="en-US" sz="800" kern="0" dirty="0">
                  <a:solidFill>
                    <a:srgbClr val="92D050"/>
                  </a:solidFill>
                  <a:latin typeface="微软雅黑" pitchFamily="34" charset="-122"/>
                  <a:ea typeface="微软雅黑" pitchFamily="34" charset="-122"/>
                </a:rPr>
                <a:t>你</a:t>
              </a:r>
              <a:r>
                <a:rPr lang="zh-CN" altLang="en-US" sz="800" kern="0" dirty="0" smtClean="0">
                  <a:solidFill>
                    <a:srgbClr val="92D050"/>
                  </a:solidFill>
                  <a:latin typeface="微软雅黑" pitchFamily="34" charset="-122"/>
                  <a:ea typeface="微软雅黑" pitchFamily="34" charset="-122"/>
                </a:rPr>
                <a:t>的</a:t>
              </a:r>
              <a:r>
                <a:rPr lang="zh-CN" altLang="en-US" sz="800" kern="0" dirty="0">
                  <a:solidFill>
                    <a:srgbClr val="92D050"/>
                  </a:solidFill>
                  <a:latin typeface="微软雅黑" pitchFamily="34" charset="-122"/>
                  <a:ea typeface="微软雅黑" pitchFamily="34" charset="-122"/>
                </a:rPr>
                <a:t>内容打在这里，或者通过复制您的文本后，在此框中选择粘贴</a:t>
              </a:r>
              <a:endParaRPr lang="es-ES" altLang="zh-CN" sz="800" dirty="0">
                <a:solidFill>
                  <a:srgbClr val="92D050"/>
                </a:solidFill>
                <a:latin typeface="微软雅黑" pitchFamily="34" charset="-122"/>
                <a:ea typeface="微软雅黑" pitchFamily="34" charset="-122"/>
                <a:cs typeface="Gill Sans" charset="0"/>
              </a:endParaRPr>
            </a:p>
          </p:txBody>
        </p:sp>
      </p:grpSp>
      <p:grpSp>
        <p:nvGrpSpPr>
          <p:cNvPr id="553" name="组合 552"/>
          <p:cNvGrpSpPr/>
          <p:nvPr/>
        </p:nvGrpSpPr>
        <p:grpSpPr>
          <a:xfrm>
            <a:off x="6032693" y="1766377"/>
            <a:ext cx="1560433" cy="536576"/>
            <a:chOff x="6035903" y="3436938"/>
            <a:chExt cx="1560433" cy="536576"/>
          </a:xfrm>
        </p:grpSpPr>
        <p:sp>
          <p:nvSpPr>
            <p:cNvPr id="554" name="AutoShape 16"/>
            <p:cNvSpPr>
              <a:spLocks/>
            </p:cNvSpPr>
            <p:nvPr/>
          </p:nvSpPr>
          <p:spPr bwMode="auto">
            <a:xfrm>
              <a:off x="6035903" y="3436938"/>
              <a:ext cx="1200394" cy="158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050" b="1" dirty="0">
                  <a:solidFill>
                    <a:srgbClr val="92D050"/>
                  </a:solidFill>
                  <a:latin typeface="微软雅黑" pitchFamily="34" charset="-122"/>
                  <a:ea typeface="微软雅黑" pitchFamily="34" charset="-122"/>
                  <a:cs typeface="Lato" charset="0"/>
                  <a:sym typeface="Lato" charset="0"/>
                </a:rPr>
                <a:t>输入标题内容</a:t>
              </a:r>
            </a:p>
          </p:txBody>
        </p:sp>
        <p:sp>
          <p:nvSpPr>
            <p:cNvPr id="555" name="AutoShape 20"/>
            <p:cNvSpPr>
              <a:spLocks/>
            </p:cNvSpPr>
            <p:nvPr/>
          </p:nvSpPr>
          <p:spPr bwMode="auto">
            <a:xfrm>
              <a:off x="6035903" y="3604564"/>
              <a:ext cx="1560433" cy="36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spcBef>
                  <a:spcPts val="638"/>
                </a:spcBef>
                <a:defRPr/>
              </a:pPr>
              <a:r>
                <a:rPr lang="zh-CN" altLang="en-US" sz="800" kern="0" dirty="0">
                  <a:solidFill>
                    <a:srgbClr val="92D050"/>
                  </a:solidFill>
                  <a:latin typeface="微软雅黑" pitchFamily="34" charset="-122"/>
                  <a:ea typeface="微软雅黑" pitchFamily="34" charset="-122"/>
                </a:rPr>
                <a:t>你</a:t>
              </a:r>
              <a:r>
                <a:rPr lang="zh-CN" altLang="en-US" sz="800" kern="0" dirty="0" smtClean="0">
                  <a:solidFill>
                    <a:srgbClr val="92D050"/>
                  </a:solidFill>
                  <a:latin typeface="微软雅黑" pitchFamily="34" charset="-122"/>
                  <a:ea typeface="微软雅黑" pitchFamily="34" charset="-122"/>
                </a:rPr>
                <a:t>的</a:t>
              </a:r>
              <a:r>
                <a:rPr lang="zh-CN" altLang="en-US" sz="800" kern="0" dirty="0">
                  <a:solidFill>
                    <a:srgbClr val="92D050"/>
                  </a:solidFill>
                  <a:latin typeface="微软雅黑" pitchFamily="34" charset="-122"/>
                  <a:ea typeface="微软雅黑" pitchFamily="34" charset="-122"/>
                </a:rPr>
                <a:t>内容打在这里，或者通过复制您的文本后，在此框中选择粘贴</a:t>
              </a:r>
              <a:endParaRPr lang="es-ES" altLang="zh-CN" sz="800" dirty="0">
                <a:solidFill>
                  <a:srgbClr val="92D050"/>
                </a:solidFill>
                <a:latin typeface="微软雅黑" pitchFamily="34" charset="-122"/>
                <a:ea typeface="微软雅黑" pitchFamily="34" charset="-122"/>
                <a:cs typeface="Gill Sans" charset="0"/>
              </a:endParaRPr>
            </a:p>
          </p:txBody>
        </p:sp>
      </p:grpSp>
      <p:grpSp>
        <p:nvGrpSpPr>
          <p:cNvPr id="556" name="组合 555"/>
          <p:cNvGrpSpPr/>
          <p:nvPr/>
        </p:nvGrpSpPr>
        <p:grpSpPr>
          <a:xfrm>
            <a:off x="4889693" y="998027"/>
            <a:ext cx="1560433" cy="536576"/>
            <a:chOff x="6035903" y="3436938"/>
            <a:chExt cx="1560433" cy="536576"/>
          </a:xfrm>
        </p:grpSpPr>
        <p:sp>
          <p:nvSpPr>
            <p:cNvPr id="557" name="AutoShape 16"/>
            <p:cNvSpPr>
              <a:spLocks/>
            </p:cNvSpPr>
            <p:nvPr/>
          </p:nvSpPr>
          <p:spPr bwMode="auto">
            <a:xfrm>
              <a:off x="6035903" y="3436938"/>
              <a:ext cx="1200394" cy="158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l" defTabSz="242888">
                <a:spcBef>
                  <a:spcPts val="638"/>
                </a:spcBef>
                <a:defRPr/>
              </a:pPr>
              <a:r>
                <a:rPr lang="zh-CN" altLang="en-US" sz="1050" b="1" dirty="0">
                  <a:solidFill>
                    <a:srgbClr val="92D050"/>
                  </a:solidFill>
                  <a:latin typeface="微软雅黑" pitchFamily="34" charset="-122"/>
                  <a:ea typeface="微软雅黑" pitchFamily="34" charset="-122"/>
                  <a:cs typeface="Lato" charset="0"/>
                  <a:sym typeface="Lato" charset="0"/>
                </a:rPr>
                <a:t>输入标题内容</a:t>
              </a:r>
            </a:p>
          </p:txBody>
        </p:sp>
        <p:sp>
          <p:nvSpPr>
            <p:cNvPr id="558" name="AutoShape 20"/>
            <p:cNvSpPr>
              <a:spLocks/>
            </p:cNvSpPr>
            <p:nvPr/>
          </p:nvSpPr>
          <p:spPr bwMode="auto">
            <a:xfrm>
              <a:off x="6035903" y="3604564"/>
              <a:ext cx="1560433" cy="36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spcBef>
                  <a:spcPts val="638"/>
                </a:spcBef>
                <a:defRPr/>
              </a:pPr>
              <a:r>
                <a:rPr lang="zh-CN" altLang="en-US" sz="800" kern="0" dirty="0">
                  <a:solidFill>
                    <a:srgbClr val="92D050"/>
                  </a:solidFill>
                  <a:latin typeface="微软雅黑" pitchFamily="34" charset="-122"/>
                  <a:ea typeface="微软雅黑" pitchFamily="34" charset="-122"/>
                </a:rPr>
                <a:t>你</a:t>
              </a:r>
              <a:r>
                <a:rPr lang="zh-CN" altLang="en-US" sz="800" kern="0" dirty="0" smtClean="0">
                  <a:solidFill>
                    <a:srgbClr val="92D050"/>
                  </a:solidFill>
                  <a:latin typeface="微软雅黑" pitchFamily="34" charset="-122"/>
                  <a:ea typeface="微软雅黑" pitchFamily="34" charset="-122"/>
                </a:rPr>
                <a:t>的</a:t>
              </a:r>
              <a:r>
                <a:rPr lang="zh-CN" altLang="en-US" sz="800" kern="0" dirty="0">
                  <a:solidFill>
                    <a:srgbClr val="92D050"/>
                  </a:solidFill>
                  <a:latin typeface="微软雅黑" pitchFamily="34" charset="-122"/>
                  <a:ea typeface="微软雅黑" pitchFamily="34" charset="-122"/>
                </a:rPr>
                <a:t>内容打在这里，或者通过复制您的文本后，在此框中选择粘贴</a:t>
              </a:r>
              <a:endParaRPr lang="es-ES" altLang="zh-CN" sz="800" dirty="0">
                <a:solidFill>
                  <a:srgbClr val="92D050"/>
                </a:solidFill>
                <a:latin typeface="微软雅黑" pitchFamily="34" charset="-122"/>
                <a:ea typeface="微软雅黑" pitchFamily="34" charset="-122"/>
                <a:cs typeface="Gill Sans" charset="0"/>
              </a:endParaRPr>
            </a:p>
          </p:txBody>
        </p:sp>
      </p:grpSp>
      <p:grpSp>
        <p:nvGrpSpPr>
          <p:cNvPr id="559" name="组合 558"/>
          <p:cNvGrpSpPr/>
          <p:nvPr/>
        </p:nvGrpSpPr>
        <p:grpSpPr>
          <a:xfrm>
            <a:off x="1331640" y="1569527"/>
            <a:ext cx="1560433" cy="536576"/>
            <a:chOff x="6035903" y="3436938"/>
            <a:chExt cx="1560433" cy="536576"/>
          </a:xfrm>
        </p:grpSpPr>
        <p:sp>
          <p:nvSpPr>
            <p:cNvPr id="560" name="AutoShape 16"/>
            <p:cNvSpPr>
              <a:spLocks/>
            </p:cNvSpPr>
            <p:nvPr/>
          </p:nvSpPr>
          <p:spPr bwMode="auto">
            <a:xfrm>
              <a:off x="6394702" y="3436938"/>
              <a:ext cx="1200394" cy="158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r" defTabSz="242888">
                <a:spcBef>
                  <a:spcPts val="638"/>
                </a:spcBef>
                <a:defRPr/>
              </a:pPr>
              <a:r>
                <a:rPr lang="zh-CN" altLang="en-US" sz="1050" b="1" dirty="0">
                  <a:solidFill>
                    <a:srgbClr val="92D050"/>
                  </a:solidFill>
                  <a:latin typeface="微软雅黑" pitchFamily="34" charset="-122"/>
                  <a:ea typeface="微软雅黑" pitchFamily="34" charset="-122"/>
                  <a:cs typeface="Lato" charset="0"/>
                  <a:sym typeface="Lato" charset="0"/>
                </a:rPr>
                <a:t>输入标题内容</a:t>
              </a:r>
            </a:p>
          </p:txBody>
        </p:sp>
        <p:sp>
          <p:nvSpPr>
            <p:cNvPr id="561" name="AutoShape 20"/>
            <p:cNvSpPr>
              <a:spLocks/>
            </p:cNvSpPr>
            <p:nvPr/>
          </p:nvSpPr>
          <p:spPr bwMode="auto">
            <a:xfrm>
              <a:off x="6035903" y="3604564"/>
              <a:ext cx="1560433" cy="36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spcBef>
                  <a:spcPts val="638"/>
                </a:spcBef>
                <a:defRPr/>
              </a:pPr>
              <a:r>
                <a:rPr lang="zh-CN" altLang="en-US" sz="800" kern="0" dirty="0">
                  <a:solidFill>
                    <a:srgbClr val="92D050"/>
                  </a:solidFill>
                  <a:latin typeface="微软雅黑" pitchFamily="34" charset="-122"/>
                  <a:ea typeface="微软雅黑" pitchFamily="34" charset="-122"/>
                </a:rPr>
                <a:t>你</a:t>
              </a:r>
              <a:r>
                <a:rPr lang="zh-CN" altLang="en-US" sz="800" kern="0" dirty="0" smtClean="0">
                  <a:solidFill>
                    <a:srgbClr val="92D050"/>
                  </a:solidFill>
                  <a:latin typeface="微软雅黑" pitchFamily="34" charset="-122"/>
                  <a:ea typeface="微软雅黑" pitchFamily="34" charset="-122"/>
                </a:rPr>
                <a:t>的</a:t>
              </a:r>
              <a:r>
                <a:rPr lang="zh-CN" altLang="en-US" sz="800" kern="0" dirty="0">
                  <a:solidFill>
                    <a:srgbClr val="92D050"/>
                  </a:solidFill>
                  <a:latin typeface="微软雅黑" pitchFamily="34" charset="-122"/>
                  <a:ea typeface="微软雅黑" pitchFamily="34" charset="-122"/>
                </a:rPr>
                <a:t>内容打在这里，或者通过复制您的文本后，在此框中选择粘贴</a:t>
              </a:r>
              <a:endParaRPr lang="es-ES" altLang="zh-CN" sz="800" dirty="0">
                <a:solidFill>
                  <a:srgbClr val="92D050"/>
                </a:solidFill>
                <a:latin typeface="微软雅黑" pitchFamily="34" charset="-122"/>
                <a:ea typeface="微软雅黑" pitchFamily="34" charset="-122"/>
                <a:cs typeface="Gill Sans" charset="0"/>
              </a:endParaRPr>
            </a:p>
          </p:txBody>
        </p:sp>
      </p:grpSp>
      <p:grpSp>
        <p:nvGrpSpPr>
          <p:cNvPr id="562" name="组合 561"/>
          <p:cNvGrpSpPr/>
          <p:nvPr/>
        </p:nvGrpSpPr>
        <p:grpSpPr>
          <a:xfrm>
            <a:off x="1331640" y="2344227"/>
            <a:ext cx="1560433" cy="536576"/>
            <a:chOff x="6035903" y="3436938"/>
            <a:chExt cx="1560433" cy="536576"/>
          </a:xfrm>
        </p:grpSpPr>
        <p:sp>
          <p:nvSpPr>
            <p:cNvPr id="563" name="AutoShape 16"/>
            <p:cNvSpPr>
              <a:spLocks/>
            </p:cNvSpPr>
            <p:nvPr/>
          </p:nvSpPr>
          <p:spPr bwMode="auto">
            <a:xfrm>
              <a:off x="6394702" y="3436938"/>
              <a:ext cx="1200394" cy="158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r" defTabSz="242888">
                <a:spcBef>
                  <a:spcPts val="638"/>
                </a:spcBef>
                <a:defRPr/>
              </a:pPr>
              <a:r>
                <a:rPr lang="zh-CN" altLang="en-US" sz="1050" b="1" dirty="0">
                  <a:solidFill>
                    <a:srgbClr val="92D050"/>
                  </a:solidFill>
                  <a:latin typeface="微软雅黑" pitchFamily="34" charset="-122"/>
                  <a:ea typeface="微软雅黑" pitchFamily="34" charset="-122"/>
                  <a:cs typeface="Lato" charset="0"/>
                  <a:sym typeface="Lato" charset="0"/>
                </a:rPr>
                <a:t>输入标题内容</a:t>
              </a:r>
            </a:p>
          </p:txBody>
        </p:sp>
        <p:sp>
          <p:nvSpPr>
            <p:cNvPr id="564" name="AutoShape 20"/>
            <p:cNvSpPr>
              <a:spLocks/>
            </p:cNvSpPr>
            <p:nvPr/>
          </p:nvSpPr>
          <p:spPr bwMode="auto">
            <a:xfrm>
              <a:off x="6035903" y="3604564"/>
              <a:ext cx="1560433" cy="36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spcBef>
                  <a:spcPts val="638"/>
                </a:spcBef>
                <a:defRPr/>
              </a:pPr>
              <a:r>
                <a:rPr lang="zh-CN" altLang="en-US" sz="800" kern="0" dirty="0">
                  <a:solidFill>
                    <a:srgbClr val="92D050"/>
                  </a:solidFill>
                  <a:latin typeface="微软雅黑" pitchFamily="34" charset="-122"/>
                  <a:ea typeface="微软雅黑" pitchFamily="34" charset="-122"/>
                </a:rPr>
                <a:t>你</a:t>
              </a:r>
              <a:r>
                <a:rPr lang="zh-CN" altLang="en-US" sz="800" kern="0" dirty="0" smtClean="0">
                  <a:solidFill>
                    <a:srgbClr val="92D050"/>
                  </a:solidFill>
                  <a:latin typeface="微软雅黑" pitchFamily="34" charset="-122"/>
                  <a:ea typeface="微软雅黑" pitchFamily="34" charset="-122"/>
                </a:rPr>
                <a:t>的</a:t>
              </a:r>
              <a:r>
                <a:rPr lang="zh-CN" altLang="en-US" sz="800" kern="0" dirty="0">
                  <a:solidFill>
                    <a:srgbClr val="92D050"/>
                  </a:solidFill>
                  <a:latin typeface="微软雅黑" pitchFamily="34" charset="-122"/>
                  <a:ea typeface="微软雅黑" pitchFamily="34" charset="-122"/>
                </a:rPr>
                <a:t>内容打在这里，或者通过复制您的文本后，在此框中选择粘贴</a:t>
              </a:r>
              <a:endParaRPr lang="es-ES" altLang="zh-CN" sz="800" dirty="0">
                <a:solidFill>
                  <a:srgbClr val="92D050"/>
                </a:solidFill>
                <a:latin typeface="微软雅黑" pitchFamily="34" charset="-122"/>
                <a:ea typeface="微软雅黑" pitchFamily="34" charset="-122"/>
                <a:cs typeface="Gill Sans" charset="0"/>
              </a:endParaRPr>
            </a:p>
          </p:txBody>
        </p:sp>
      </p:grpSp>
      <p:grpSp>
        <p:nvGrpSpPr>
          <p:cNvPr id="565" name="组合 564"/>
          <p:cNvGrpSpPr/>
          <p:nvPr/>
        </p:nvGrpSpPr>
        <p:grpSpPr>
          <a:xfrm>
            <a:off x="1789000" y="3555790"/>
            <a:ext cx="1560433" cy="544213"/>
            <a:chOff x="6035903" y="3429301"/>
            <a:chExt cx="1560433" cy="544213"/>
          </a:xfrm>
        </p:grpSpPr>
        <p:sp>
          <p:nvSpPr>
            <p:cNvPr id="566" name="AutoShape 16"/>
            <p:cNvSpPr>
              <a:spLocks/>
            </p:cNvSpPr>
            <p:nvPr/>
          </p:nvSpPr>
          <p:spPr bwMode="auto">
            <a:xfrm>
              <a:off x="6288631" y="3429301"/>
              <a:ext cx="1200394" cy="158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lgn="ctr" defTabSz="242888">
                <a:spcBef>
                  <a:spcPts val="638"/>
                </a:spcBef>
                <a:defRPr/>
              </a:pPr>
              <a:r>
                <a:rPr lang="zh-CN" altLang="en-US" sz="1050" b="1" dirty="0">
                  <a:solidFill>
                    <a:srgbClr val="92D050"/>
                  </a:solidFill>
                  <a:latin typeface="微软雅黑" pitchFamily="34" charset="-122"/>
                  <a:ea typeface="微软雅黑" pitchFamily="34" charset="-122"/>
                  <a:cs typeface="Lato" charset="0"/>
                  <a:sym typeface="Lato" charset="0"/>
                </a:rPr>
                <a:t>输入标题内容</a:t>
              </a:r>
            </a:p>
          </p:txBody>
        </p:sp>
        <p:sp>
          <p:nvSpPr>
            <p:cNvPr id="567" name="AutoShape 20"/>
            <p:cNvSpPr>
              <a:spLocks/>
            </p:cNvSpPr>
            <p:nvPr/>
          </p:nvSpPr>
          <p:spPr bwMode="auto">
            <a:xfrm>
              <a:off x="6035903" y="3604564"/>
              <a:ext cx="1560433" cy="368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242888">
                <a:spcBef>
                  <a:spcPts val="638"/>
                </a:spcBef>
                <a:defRPr/>
              </a:pPr>
              <a:r>
                <a:rPr lang="zh-CN" altLang="en-US" sz="800" kern="0" dirty="0">
                  <a:solidFill>
                    <a:srgbClr val="92D050"/>
                  </a:solidFill>
                  <a:latin typeface="微软雅黑" pitchFamily="34" charset="-122"/>
                  <a:ea typeface="微软雅黑" pitchFamily="34" charset="-122"/>
                </a:rPr>
                <a:t>你</a:t>
              </a:r>
              <a:r>
                <a:rPr lang="zh-CN" altLang="en-US" sz="800" kern="0" dirty="0" smtClean="0">
                  <a:solidFill>
                    <a:srgbClr val="92D050"/>
                  </a:solidFill>
                  <a:latin typeface="微软雅黑" pitchFamily="34" charset="-122"/>
                  <a:ea typeface="微软雅黑" pitchFamily="34" charset="-122"/>
                </a:rPr>
                <a:t>的</a:t>
              </a:r>
              <a:r>
                <a:rPr lang="zh-CN" altLang="en-US" sz="800" kern="0" dirty="0">
                  <a:solidFill>
                    <a:srgbClr val="92D050"/>
                  </a:solidFill>
                  <a:latin typeface="微软雅黑" pitchFamily="34" charset="-122"/>
                  <a:ea typeface="微软雅黑" pitchFamily="34" charset="-122"/>
                </a:rPr>
                <a:t>内容打在这里，或者通过复制您的文本后，在此框中选择粘贴</a:t>
              </a:r>
              <a:endParaRPr lang="es-ES" altLang="zh-CN" sz="800" dirty="0">
                <a:solidFill>
                  <a:srgbClr val="92D050"/>
                </a:solidFill>
                <a:latin typeface="微软雅黑" pitchFamily="34" charset="-122"/>
                <a:ea typeface="微软雅黑" pitchFamily="34" charset="-122"/>
                <a:cs typeface="Gill Sans" charset="0"/>
              </a:endParaRPr>
            </a:p>
          </p:txBody>
        </p:sp>
      </p:grpSp>
      <p:sp>
        <p:nvSpPr>
          <p:cNvPr id="108" name="TextBox 107"/>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71572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p:cTn id="7" dur="500" fill="hold"/>
                                        <p:tgtEl>
                                          <p:spTgt spid="493"/>
                                        </p:tgtEl>
                                        <p:attrNameLst>
                                          <p:attrName>ppt_w</p:attrName>
                                        </p:attrNameLst>
                                      </p:cBhvr>
                                      <p:tavLst>
                                        <p:tav tm="0">
                                          <p:val>
                                            <p:fltVal val="0"/>
                                          </p:val>
                                        </p:tav>
                                        <p:tav tm="100000">
                                          <p:val>
                                            <p:strVal val="#ppt_w"/>
                                          </p:val>
                                        </p:tav>
                                      </p:tavLst>
                                    </p:anim>
                                    <p:anim calcmode="lin" valueType="num">
                                      <p:cBhvr>
                                        <p:cTn id="8" dur="500" fill="hold"/>
                                        <p:tgtEl>
                                          <p:spTgt spid="493"/>
                                        </p:tgtEl>
                                        <p:attrNameLst>
                                          <p:attrName>ppt_h</p:attrName>
                                        </p:attrNameLst>
                                      </p:cBhvr>
                                      <p:tavLst>
                                        <p:tav tm="0">
                                          <p:val>
                                            <p:fltVal val="0"/>
                                          </p:val>
                                        </p:tav>
                                        <p:tav tm="100000">
                                          <p:val>
                                            <p:strVal val="#ppt_h"/>
                                          </p:val>
                                        </p:tav>
                                      </p:tavLst>
                                    </p:anim>
                                    <p:animEffect transition="in" filter="fade">
                                      <p:cBhvr>
                                        <p:cTn id="9" dur="500"/>
                                        <p:tgtEl>
                                          <p:spTgt spid="49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96"/>
                                        </p:tgtEl>
                                        <p:attrNameLst>
                                          <p:attrName>style.visibility</p:attrName>
                                        </p:attrNameLst>
                                      </p:cBhvr>
                                      <p:to>
                                        <p:strVal val="visible"/>
                                      </p:to>
                                    </p:set>
                                    <p:animEffect transition="in" filter="fade">
                                      <p:cBhvr>
                                        <p:cTn id="13" dur="500"/>
                                        <p:tgtEl>
                                          <p:spTgt spid="496"/>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319"/>
                                        </p:tgtEl>
                                        <p:attrNameLst>
                                          <p:attrName>style.visibility</p:attrName>
                                        </p:attrNameLst>
                                      </p:cBhvr>
                                      <p:to>
                                        <p:strVal val="visible"/>
                                      </p:to>
                                    </p:set>
                                    <p:animEffect transition="in" filter="wipe(down)">
                                      <p:cBhvr>
                                        <p:cTn id="17" dur="500"/>
                                        <p:tgtEl>
                                          <p:spTgt spid="131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479"/>
                                        </p:tgtEl>
                                        <p:attrNameLst>
                                          <p:attrName>style.visibility</p:attrName>
                                        </p:attrNameLst>
                                      </p:cBhvr>
                                      <p:to>
                                        <p:strVal val="visible"/>
                                      </p:to>
                                    </p:set>
                                    <p:anim calcmode="lin" valueType="num">
                                      <p:cBhvr>
                                        <p:cTn id="21" dur="500" fill="hold"/>
                                        <p:tgtEl>
                                          <p:spTgt spid="1479"/>
                                        </p:tgtEl>
                                        <p:attrNameLst>
                                          <p:attrName>ppt_w</p:attrName>
                                        </p:attrNameLst>
                                      </p:cBhvr>
                                      <p:tavLst>
                                        <p:tav tm="0">
                                          <p:val>
                                            <p:fltVal val="0"/>
                                          </p:val>
                                        </p:tav>
                                        <p:tav tm="100000">
                                          <p:val>
                                            <p:strVal val="#ppt_w"/>
                                          </p:val>
                                        </p:tav>
                                      </p:tavLst>
                                    </p:anim>
                                    <p:anim calcmode="lin" valueType="num">
                                      <p:cBhvr>
                                        <p:cTn id="22" dur="500" fill="hold"/>
                                        <p:tgtEl>
                                          <p:spTgt spid="1479"/>
                                        </p:tgtEl>
                                        <p:attrNameLst>
                                          <p:attrName>ppt_h</p:attrName>
                                        </p:attrNameLst>
                                      </p:cBhvr>
                                      <p:tavLst>
                                        <p:tav tm="0">
                                          <p:val>
                                            <p:fltVal val="0"/>
                                          </p:val>
                                        </p:tav>
                                        <p:tav tm="100000">
                                          <p:val>
                                            <p:strVal val="#ppt_h"/>
                                          </p:val>
                                        </p:tav>
                                      </p:tavLst>
                                    </p:anim>
                                    <p:animEffect transition="in" filter="fade">
                                      <p:cBhvr>
                                        <p:cTn id="23" dur="500"/>
                                        <p:tgtEl>
                                          <p:spTgt spid="1479"/>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97"/>
                                        </p:tgtEl>
                                        <p:attrNameLst>
                                          <p:attrName>style.visibility</p:attrName>
                                        </p:attrNameLst>
                                      </p:cBhvr>
                                      <p:to>
                                        <p:strVal val="visible"/>
                                      </p:to>
                                    </p:set>
                                    <p:anim calcmode="lin" valueType="num">
                                      <p:cBhvr>
                                        <p:cTn id="27" dur="500" fill="hold"/>
                                        <p:tgtEl>
                                          <p:spTgt spid="497"/>
                                        </p:tgtEl>
                                        <p:attrNameLst>
                                          <p:attrName>ppt_w</p:attrName>
                                        </p:attrNameLst>
                                      </p:cBhvr>
                                      <p:tavLst>
                                        <p:tav tm="0">
                                          <p:val>
                                            <p:fltVal val="0"/>
                                          </p:val>
                                        </p:tav>
                                        <p:tav tm="100000">
                                          <p:val>
                                            <p:strVal val="#ppt_w"/>
                                          </p:val>
                                        </p:tav>
                                      </p:tavLst>
                                    </p:anim>
                                    <p:anim calcmode="lin" valueType="num">
                                      <p:cBhvr>
                                        <p:cTn id="28" dur="500" fill="hold"/>
                                        <p:tgtEl>
                                          <p:spTgt spid="497"/>
                                        </p:tgtEl>
                                        <p:attrNameLst>
                                          <p:attrName>ppt_h</p:attrName>
                                        </p:attrNameLst>
                                      </p:cBhvr>
                                      <p:tavLst>
                                        <p:tav tm="0">
                                          <p:val>
                                            <p:fltVal val="0"/>
                                          </p:val>
                                        </p:tav>
                                        <p:tav tm="100000">
                                          <p:val>
                                            <p:strVal val="#ppt_h"/>
                                          </p:val>
                                        </p:tav>
                                      </p:tavLst>
                                    </p:anim>
                                    <p:animEffect transition="in" filter="fade">
                                      <p:cBhvr>
                                        <p:cTn id="29" dur="500"/>
                                        <p:tgtEl>
                                          <p:spTgt spid="497"/>
                                        </p:tgtEl>
                                      </p:cBhvr>
                                    </p:animEffect>
                                  </p:childTnLst>
                                </p:cTn>
                              </p:par>
                            </p:childTnLst>
                          </p:cTn>
                        </p:par>
                        <p:par>
                          <p:cTn id="30" fill="hold">
                            <p:stCondLst>
                              <p:cond delay="2500"/>
                            </p:stCondLst>
                            <p:childTnLst>
                              <p:par>
                                <p:cTn id="31" presetID="16" presetClass="entr" presetSubtype="21" fill="hold" nodeType="afterEffect">
                                  <p:stCondLst>
                                    <p:cond delay="0"/>
                                  </p:stCondLst>
                                  <p:childTnLst>
                                    <p:set>
                                      <p:cBhvr>
                                        <p:cTn id="32" dur="1" fill="hold">
                                          <p:stCondLst>
                                            <p:cond delay="0"/>
                                          </p:stCondLst>
                                        </p:cTn>
                                        <p:tgtEl>
                                          <p:spTgt spid="556"/>
                                        </p:tgtEl>
                                        <p:attrNameLst>
                                          <p:attrName>style.visibility</p:attrName>
                                        </p:attrNameLst>
                                      </p:cBhvr>
                                      <p:to>
                                        <p:strVal val="visible"/>
                                      </p:to>
                                    </p:set>
                                    <p:animEffect transition="in" filter="barn(inVertical)">
                                      <p:cBhvr>
                                        <p:cTn id="33" dur="500"/>
                                        <p:tgtEl>
                                          <p:spTgt spid="556"/>
                                        </p:tgtEl>
                                      </p:cBhvr>
                                    </p:animEffect>
                                  </p:childTnLst>
                                </p:cTn>
                              </p:par>
                            </p:childTnLst>
                          </p:cTn>
                        </p:par>
                        <p:par>
                          <p:cTn id="34" fill="hold">
                            <p:stCondLst>
                              <p:cond delay="3000"/>
                            </p:stCondLst>
                            <p:childTnLst>
                              <p:par>
                                <p:cTn id="35" presetID="22" presetClass="entr" presetSubtype="2" fill="hold" nodeType="afterEffect">
                                  <p:stCondLst>
                                    <p:cond delay="0"/>
                                  </p:stCondLst>
                                  <p:childTnLst>
                                    <p:set>
                                      <p:cBhvr>
                                        <p:cTn id="36" dur="1" fill="hold">
                                          <p:stCondLst>
                                            <p:cond delay="0"/>
                                          </p:stCondLst>
                                        </p:cTn>
                                        <p:tgtEl>
                                          <p:spTgt spid="1476"/>
                                        </p:tgtEl>
                                        <p:attrNameLst>
                                          <p:attrName>style.visibility</p:attrName>
                                        </p:attrNameLst>
                                      </p:cBhvr>
                                      <p:to>
                                        <p:strVal val="visible"/>
                                      </p:to>
                                    </p:set>
                                    <p:animEffect transition="in" filter="wipe(right)">
                                      <p:cBhvr>
                                        <p:cTn id="37" dur="500"/>
                                        <p:tgtEl>
                                          <p:spTgt spid="1476"/>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492"/>
                                        </p:tgtEl>
                                        <p:attrNameLst>
                                          <p:attrName>style.visibility</p:attrName>
                                        </p:attrNameLst>
                                      </p:cBhvr>
                                      <p:to>
                                        <p:strVal val="visible"/>
                                      </p:to>
                                    </p:set>
                                    <p:anim calcmode="lin" valueType="num">
                                      <p:cBhvr>
                                        <p:cTn id="41" dur="500" fill="hold"/>
                                        <p:tgtEl>
                                          <p:spTgt spid="492"/>
                                        </p:tgtEl>
                                        <p:attrNameLst>
                                          <p:attrName>ppt_w</p:attrName>
                                        </p:attrNameLst>
                                      </p:cBhvr>
                                      <p:tavLst>
                                        <p:tav tm="0">
                                          <p:val>
                                            <p:fltVal val="0"/>
                                          </p:val>
                                        </p:tav>
                                        <p:tav tm="100000">
                                          <p:val>
                                            <p:strVal val="#ppt_w"/>
                                          </p:val>
                                        </p:tav>
                                      </p:tavLst>
                                    </p:anim>
                                    <p:anim calcmode="lin" valueType="num">
                                      <p:cBhvr>
                                        <p:cTn id="42" dur="500" fill="hold"/>
                                        <p:tgtEl>
                                          <p:spTgt spid="492"/>
                                        </p:tgtEl>
                                        <p:attrNameLst>
                                          <p:attrName>ppt_h</p:attrName>
                                        </p:attrNameLst>
                                      </p:cBhvr>
                                      <p:tavLst>
                                        <p:tav tm="0">
                                          <p:val>
                                            <p:fltVal val="0"/>
                                          </p:val>
                                        </p:tav>
                                        <p:tav tm="100000">
                                          <p:val>
                                            <p:strVal val="#ppt_h"/>
                                          </p:val>
                                        </p:tav>
                                      </p:tavLst>
                                    </p:anim>
                                    <p:animEffect transition="in" filter="fade">
                                      <p:cBhvr>
                                        <p:cTn id="43" dur="500"/>
                                        <p:tgtEl>
                                          <p:spTgt spid="492"/>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538"/>
                                        </p:tgtEl>
                                        <p:attrNameLst>
                                          <p:attrName>style.visibility</p:attrName>
                                        </p:attrNameLst>
                                      </p:cBhvr>
                                      <p:to>
                                        <p:strVal val="visible"/>
                                      </p:to>
                                    </p:set>
                                    <p:animEffect transition="in" filter="fade">
                                      <p:cBhvr>
                                        <p:cTn id="47" dur="500"/>
                                        <p:tgtEl>
                                          <p:spTgt spid="538"/>
                                        </p:tgtEl>
                                      </p:cBhvr>
                                    </p:animEffect>
                                  </p:childTnLst>
                                </p:cTn>
                              </p:par>
                            </p:childTnLst>
                          </p:cTn>
                        </p:par>
                        <p:par>
                          <p:cTn id="48" fill="hold">
                            <p:stCondLst>
                              <p:cond delay="4500"/>
                            </p:stCondLst>
                            <p:childTnLst>
                              <p:par>
                                <p:cTn id="49" presetID="16" presetClass="entr" presetSubtype="21" fill="hold" nodeType="afterEffect">
                                  <p:stCondLst>
                                    <p:cond delay="0"/>
                                  </p:stCondLst>
                                  <p:childTnLst>
                                    <p:set>
                                      <p:cBhvr>
                                        <p:cTn id="50" dur="1" fill="hold">
                                          <p:stCondLst>
                                            <p:cond delay="0"/>
                                          </p:stCondLst>
                                        </p:cTn>
                                        <p:tgtEl>
                                          <p:spTgt spid="565"/>
                                        </p:tgtEl>
                                        <p:attrNameLst>
                                          <p:attrName>style.visibility</p:attrName>
                                        </p:attrNameLst>
                                      </p:cBhvr>
                                      <p:to>
                                        <p:strVal val="visible"/>
                                      </p:to>
                                    </p:set>
                                    <p:animEffect transition="in" filter="barn(inVertical)">
                                      <p:cBhvr>
                                        <p:cTn id="51" dur="500"/>
                                        <p:tgtEl>
                                          <p:spTgt spid="565"/>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320"/>
                                        </p:tgtEl>
                                        <p:attrNameLst>
                                          <p:attrName>style.visibility</p:attrName>
                                        </p:attrNameLst>
                                      </p:cBhvr>
                                      <p:to>
                                        <p:strVal val="visible"/>
                                      </p:to>
                                    </p:set>
                                    <p:animEffect transition="in" filter="wipe(left)">
                                      <p:cBhvr>
                                        <p:cTn id="55" dur="500"/>
                                        <p:tgtEl>
                                          <p:spTgt spid="1320"/>
                                        </p:tgtEl>
                                      </p:cBhvr>
                                    </p:animEffect>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539"/>
                                        </p:tgtEl>
                                        <p:attrNameLst>
                                          <p:attrName>style.visibility</p:attrName>
                                        </p:attrNameLst>
                                      </p:cBhvr>
                                      <p:to>
                                        <p:strVal val="visible"/>
                                      </p:to>
                                    </p:set>
                                    <p:anim calcmode="lin" valueType="num">
                                      <p:cBhvr>
                                        <p:cTn id="59" dur="500" fill="hold"/>
                                        <p:tgtEl>
                                          <p:spTgt spid="539"/>
                                        </p:tgtEl>
                                        <p:attrNameLst>
                                          <p:attrName>ppt_w</p:attrName>
                                        </p:attrNameLst>
                                      </p:cBhvr>
                                      <p:tavLst>
                                        <p:tav tm="0">
                                          <p:val>
                                            <p:fltVal val="0"/>
                                          </p:val>
                                        </p:tav>
                                        <p:tav tm="100000">
                                          <p:val>
                                            <p:strVal val="#ppt_w"/>
                                          </p:val>
                                        </p:tav>
                                      </p:tavLst>
                                    </p:anim>
                                    <p:anim calcmode="lin" valueType="num">
                                      <p:cBhvr>
                                        <p:cTn id="60" dur="500" fill="hold"/>
                                        <p:tgtEl>
                                          <p:spTgt spid="539"/>
                                        </p:tgtEl>
                                        <p:attrNameLst>
                                          <p:attrName>ppt_h</p:attrName>
                                        </p:attrNameLst>
                                      </p:cBhvr>
                                      <p:tavLst>
                                        <p:tav tm="0">
                                          <p:val>
                                            <p:fltVal val="0"/>
                                          </p:val>
                                        </p:tav>
                                        <p:tav tm="100000">
                                          <p:val>
                                            <p:strVal val="#ppt_h"/>
                                          </p:val>
                                        </p:tav>
                                      </p:tavLst>
                                    </p:anim>
                                    <p:animEffect transition="in" filter="fade">
                                      <p:cBhvr>
                                        <p:cTn id="61" dur="500"/>
                                        <p:tgtEl>
                                          <p:spTgt spid="539"/>
                                        </p:tgtEl>
                                      </p:cBhvr>
                                    </p:animEffect>
                                  </p:childTnLst>
                                </p:cTn>
                              </p:par>
                            </p:childTnLst>
                          </p:cTn>
                        </p:par>
                        <p:par>
                          <p:cTn id="62" fill="hold">
                            <p:stCondLst>
                              <p:cond delay="6000"/>
                            </p:stCondLst>
                            <p:childTnLst>
                              <p:par>
                                <p:cTn id="63" presetID="10" presetClass="entr" presetSubtype="0" fill="hold" nodeType="afterEffect">
                                  <p:stCondLst>
                                    <p:cond delay="0"/>
                                  </p:stCondLst>
                                  <p:childTnLst>
                                    <p:set>
                                      <p:cBhvr>
                                        <p:cTn id="64" dur="1" fill="hold">
                                          <p:stCondLst>
                                            <p:cond delay="0"/>
                                          </p:stCondLst>
                                        </p:cTn>
                                        <p:tgtEl>
                                          <p:spTgt spid="541"/>
                                        </p:tgtEl>
                                        <p:attrNameLst>
                                          <p:attrName>style.visibility</p:attrName>
                                        </p:attrNameLst>
                                      </p:cBhvr>
                                      <p:to>
                                        <p:strVal val="visible"/>
                                      </p:to>
                                    </p:set>
                                    <p:animEffect transition="in" filter="fade">
                                      <p:cBhvr>
                                        <p:cTn id="65" dur="500"/>
                                        <p:tgtEl>
                                          <p:spTgt spid="541"/>
                                        </p:tgtEl>
                                      </p:cBhvr>
                                    </p:animEffect>
                                  </p:childTnLst>
                                </p:cTn>
                              </p:par>
                            </p:childTnLst>
                          </p:cTn>
                        </p:par>
                        <p:par>
                          <p:cTn id="66" fill="hold">
                            <p:stCondLst>
                              <p:cond delay="6500"/>
                            </p:stCondLst>
                            <p:childTnLst>
                              <p:par>
                                <p:cTn id="67" presetID="16" presetClass="entr" presetSubtype="21" fill="hold" nodeType="afterEffect">
                                  <p:stCondLst>
                                    <p:cond delay="0"/>
                                  </p:stCondLst>
                                  <p:childTnLst>
                                    <p:set>
                                      <p:cBhvr>
                                        <p:cTn id="68" dur="1" fill="hold">
                                          <p:stCondLst>
                                            <p:cond delay="0"/>
                                          </p:stCondLst>
                                        </p:cTn>
                                        <p:tgtEl>
                                          <p:spTgt spid="1482"/>
                                        </p:tgtEl>
                                        <p:attrNameLst>
                                          <p:attrName>style.visibility</p:attrName>
                                        </p:attrNameLst>
                                      </p:cBhvr>
                                      <p:to>
                                        <p:strVal val="visible"/>
                                      </p:to>
                                    </p:set>
                                    <p:animEffect transition="in" filter="barn(inVertical)">
                                      <p:cBhvr>
                                        <p:cTn id="69" dur="500"/>
                                        <p:tgtEl>
                                          <p:spTgt spid="1482"/>
                                        </p:tgtEl>
                                      </p:cBhvr>
                                    </p:animEffect>
                                  </p:childTnLst>
                                </p:cTn>
                              </p:par>
                            </p:childTnLst>
                          </p:cTn>
                        </p:par>
                        <p:par>
                          <p:cTn id="70" fill="hold">
                            <p:stCondLst>
                              <p:cond delay="7000"/>
                            </p:stCondLst>
                            <p:childTnLst>
                              <p:par>
                                <p:cTn id="71" presetID="22" presetClass="entr" presetSubtype="8" fill="hold" nodeType="afterEffect">
                                  <p:stCondLst>
                                    <p:cond delay="0"/>
                                  </p:stCondLst>
                                  <p:childTnLst>
                                    <p:set>
                                      <p:cBhvr>
                                        <p:cTn id="72" dur="1" fill="hold">
                                          <p:stCondLst>
                                            <p:cond delay="0"/>
                                          </p:stCondLst>
                                        </p:cTn>
                                        <p:tgtEl>
                                          <p:spTgt spid="1472"/>
                                        </p:tgtEl>
                                        <p:attrNameLst>
                                          <p:attrName>style.visibility</p:attrName>
                                        </p:attrNameLst>
                                      </p:cBhvr>
                                      <p:to>
                                        <p:strVal val="visible"/>
                                      </p:to>
                                    </p:set>
                                    <p:animEffect transition="in" filter="wipe(left)">
                                      <p:cBhvr>
                                        <p:cTn id="73" dur="500"/>
                                        <p:tgtEl>
                                          <p:spTgt spid="1472"/>
                                        </p:tgtEl>
                                      </p:cBhvr>
                                    </p:animEffect>
                                  </p:childTnLst>
                                </p:cTn>
                              </p:par>
                            </p:childTnLst>
                          </p:cTn>
                        </p:par>
                        <p:par>
                          <p:cTn id="74" fill="hold">
                            <p:stCondLst>
                              <p:cond delay="7500"/>
                            </p:stCondLst>
                            <p:childTnLst>
                              <p:par>
                                <p:cTn id="75" presetID="53" presetClass="entr" presetSubtype="16" fill="hold" grpId="0" nodeType="afterEffect">
                                  <p:stCondLst>
                                    <p:cond delay="0"/>
                                  </p:stCondLst>
                                  <p:childTnLst>
                                    <p:set>
                                      <p:cBhvr>
                                        <p:cTn id="76" dur="1" fill="hold">
                                          <p:stCondLst>
                                            <p:cond delay="0"/>
                                          </p:stCondLst>
                                        </p:cTn>
                                        <p:tgtEl>
                                          <p:spTgt spid="490"/>
                                        </p:tgtEl>
                                        <p:attrNameLst>
                                          <p:attrName>style.visibility</p:attrName>
                                        </p:attrNameLst>
                                      </p:cBhvr>
                                      <p:to>
                                        <p:strVal val="visible"/>
                                      </p:to>
                                    </p:set>
                                    <p:anim calcmode="lin" valueType="num">
                                      <p:cBhvr>
                                        <p:cTn id="77" dur="500" fill="hold"/>
                                        <p:tgtEl>
                                          <p:spTgt spid="490"/>
                                        </p:tgtEl>
                                        <p:attrNameLst>
                                          <p:attrName>ppt_w</p:attrName>
                                        </p:attrNameLst>
                                      </p:cBhvr>
                                      <p:tavLst>
                                        <p:tav tm="0">
                                          <p:val>
                                            <p:fltVal val="0"/>
                                          </p:val>
                                        </p:tav>
                                        <p:tav tm="100000">
                                          <p:val>
                                            <p:strVal val="#ppt_w"/>
                                          </p:val>
                                        </p:tav>
                                      </p:tavLst>
                                    </p:anim>
                                    <p:anim calcmode="lin" valueType="num">
                                      <p:cBhvr>
                                        <p:cTn id="78" dur="500" fill="hold"/>
                                        <p:tgtEl>
                                          <p:spTgt spid="490"/>
                                        </p:tgtEl>
                                        <p:attrNameLst>
                                          <p:attrName>ppt_h</p:attrName>
                                        </p:attrNameLst>
                                      </p:cBhvr>
                                      <p:tavLst>
                                        <p:tav tm="0">
                                          <p:val>
                                            <p:fltVal val="0"/>
                                          </p:val>
                                        </p:tav>
                                        <p:tav tm="100000">
                                          <p:val>
                                            <p:strVal val="#ppt_h"/>
                                          </p:val>
                                        </p:tav>
                                      </p:tavLst>
                                    </p:anim>
                                    <p:animEffect transition="in" filter="fade">
                                      <p:cBhvr>
                                        <p:cTn id="79" dur="500"/>
                                        <p:tgtEl>
                                          <p:spTgt spid="490"/>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495"/>
                                        </p:tgtEl>
                                        <p:attrNameLst>
                                          <p:attrName>style.visibility</p:attrName>
                                        </p:attrNameLst>
                                      </p:cBhvr>
                                      <p:to>
                                        <p:strVal val="visible"/>
                                      </p:to>
                                    </p:set>
                                    <p:animEffect transition="in" filter="fade">
                                      <p:cBhvr>
                                        <p:cTn id="83" dur="500"/>
                                        <p:tgtEl>
                                          <p:spTgt spid="495"/>
                                        </p:tgtEl>
                                      </p:cBhvr>
                                    </p:animEffect>
                                  </p:childTnLst>
                                </p:cTn>
                              </p:par>
                            </p:childTnLst>
                          </p:cTn>
                        </p:par>
                        <p:par>
                          <p:cTn id="84" fill="hold">
                            <p:stCondLst>
                              <p:cond delay="8500"/>
                            </p:stCondLst>
                            <p:childTnLst>
                              <p:par>
                                <p:cTn id="85" presetID="16" presetClass="entr" presetSubtype="21" fill="hold" nodeType="afterEffect">
                                  <p:stCondLst>
                                    <p:cond delay="0"/>
                                  </p:stCondLst>
                                  <p:childTnLst>
                                    <p:set>
                                      <p:cBhvr>
                                        <p:cTn id="86" dur="1" fill="hold">
                                          <p:stCondLst>
                                            <p:cond delay="0"/>
                                          </p:stCondLst>
                                        </p:cTn>
                                        <p:tgtEl>
                                          <p:spTgt spid="550"/>
                                        </p:tgtEl>
                                        <p:attrNameLst>
                                          <p:attrName>style.visibility</p:attrName>
                                        </p:attrNameLst>
                                      </p:cBhvr>
                                      <p:to>
                                        <p:strVal val="visible"/>
                                      </p:to>
                                    </p:set>
                                    <p:animEffect transition="in" filter="barn(inVertical)">
                                      <p:cBhvr>
                                        <p:cTn id="87" dur="500"/>
                                        <p:tgtEl>
                                          <p:spTgt spid="550"/>
                                        </p:tgtEl>
                                      </p:cBhvr>
                                    </p:animEffect>
                                  </p:childTnLst>
                                </p:cTn>
                              </p:par>
                            </p:childTnLst>
                          </p:cTn>
                        </p:par>
                        <p:par>
                          <p:cTn id="88" fill="hold">
                            <p:stCondLst>
                              <p:cond delay="9000"/>
                            </p:stCondLst>
                            <p:childTnLst>
                              <p:par>
                                <p:cTn id="89" presetID="22" presetClass="entr" presetSubtype="2" fill="hold" nodeType="afterEffect">
                                  <p:stCondLst>
                                    <p:cond delay="0"/>
                                  </p:stCondLst>
                                  <p:childTnLst>
                                    <p:set>
                                      <p:cBhvr>
                                        <p:cTn id="90" dur="1" fill="hold">
                                          <p:stCondLst>
                                            <p:cond delay="0"/>
                                          </p:stCondLst>
                                        </p:cTn>
                                        <p:tgtEl>
                                          <p:spTgt spid="1474"/>
                                        </p:tgtEl>
                                        <p:attrNameLst>
                                          <p:attrName>style.visibility</p:attrName>
                                        </p:attrNameLst>
                                      </p:cBhvr>
                                      <p:to>
                                        <p:strVal val="visible"/>
                                      </p:to>
                                    </p:set>
                                    <p:animEffect transition="in" filter="wipe(right)">
                                      <p:cBhvr>
                                        <p:cTn id="91" dur="500"/>
                                        <p:tgtEl>
                                          <p:spTgt spid="1474"/>
                                        </p:tgtEl>
                                      </p:cBhvr>
                                    </p:animEffect>
                                  </p:childTnLst>
                                </p:cTn>
                              </p:par>
                            </p:childTnLst>
                          </p:cTn>
                        </p:par>
                        <p:par>
                          <p:cTn id="92" fill="hold">
                            <p:stCondLst>
                              <p:cond delay="9500"/>
                            </p:stCondLst>
                            <p:childTnLst>
                              <p:par>
                                <p:cTn id="93" presetID="53" presetClass="entr" presetSubtype="16" fill="hold" grpId="0" nodeType="afterEffect">
                                  <p:stCondLst>
                                    <p:cond delay="0"/>
                                  </p:stCondLst>
                                  <p:childTnLst>
                                    <p:set>
                                      <p:cBhvr>
                                        <p:cTn id="94" dur="1" fill="hold">
                                          <p:stCondLst>
                                            <p:cond delay="0"/>
                                          </p:stCondLst>
                                        </p:cTn>
                                        <p:tgtEl>
                                          <p:spTgt spid="491"/>
                                        </p:tgtEl>
                                        <p:attrNameLst>
                                          <p:attrName>style.visibility</p:attrName>
                                        </p:attrNameLst>
                                      </p:cBhvr>
                                      <p:to>
                                        <p:strVal val="visible"/>
                                      </p:to>
                                    </p:set>
                                    <p:anim calcmode="lin" valueType="num">
                                      <p:cBhvr>
                                        <p:cTn id="95" dur="500" fill="hold"/>
                                        <p:tgtEl>
                                          <p:spTgt spid="491"/>
                                        </p:tgtEl>
                                        <p:attrNameLst>
                                          <p:attrName>ppt_w</p:attrName>
                                        </p:attrNameLst>
                                      </p:cBhvr>
                                      <p:tavLst>
                                        <p:tav tm="0">
                                          <p:val>
                                            <p:fltVal val="0"/>
                                          </p:val>
                                        </p:tav>
                                        <p:tav tm="100000">
                                          <p:val>
                                            <p:strVal val="#ppt_w"/>
                                          </p:val>
                                        </p:tav>
                                      </p:tavLst>
                                    </p:anim>
                                    <p:anim calcmode="lin" valueType="num">
                                      <p:cBhvr>
                                        <p:cTn id="96" dur="500" fill="hold"/>
                                        <p:tgtEl>
                                          <p:spTgt spid="491"/>
                                        </p:tgtEl>
                                        <p:attrNameLst>
                                          <p:attrName>ppt_h</p:attrName>
                                        </p:attrNameLst>
                                      </p:cBhvr>
                                      <p:tavLst>
                                        <p:tav tm="0">
                                          <p:val>
                                            <p:fltVal val="0"/>
                                          </p:val>
                                        </p:tav>
                                        <p:tav tm="100000">
                                          <p:val>
                                            <p:strVal val="#ppt_h"/>
                                          </p:val>
                                        </p:tav>
                                      </p:tavLst>
                                    </p:anim>
                                    <p:animEffect transition="in" filter="fade">
                                      <p:cBhvr>
                                        <p:cTn id="97" dur="500"/>
                                        <p:tgtEl>
                                          <p:spTgt spid="491"/>
                                        </p:tgtEl>
                                      </p:cBhvr>
                                    </p:animEffect>
                                  </p:childTnLst>
                                </p:cTn>
                              </p:par>
                            </p:childTnLst>
                          </p:cTn>
                        </p:par>
                        <p:par>
                          <p:cTn id="98" fill="hold">
                            <p:stCondLst>
                              <p:cond delay="10000"/>
                            </p:stCondLst>
                            <p:childTnLst>
                              <p:par>
                                <p:cTn id="99" presetID="10" presetClass="entr" presetSubtype="0" fill="hold" nodeType="afterEffect">
                                  <p:stCondLst>
                                    <p:cond delay="0"/>
                                  </p:stCondLst>
                                  <p:childTnLst>
                                    <p:set>
                                      <p:cBhvr>
                                        <p:cTn id="100" dur="1" fill="hold">
                                          <p:stCondLst>
                                            <p:cond delay="0"/>
                                          </p:stCondLst>
                                        </p:cTn>
                                        <p:tgtEl>
                                          <p:spTgt spid="518"/>
                                        </p:tgtEl>
                                        <p:attrNameLst>
                                          <p:attrName>style.visibility</p:attrName>
                                        </p:attrNameLst>
                                      </p:cBhvr>
                                      <p:to>
                                        <p:strVal val="visible"/>
                                      </p:to>
                                    </p:set>
                                    <p:animEffect transition="in" filter="fade">
                                      <p:cBhvr>
                                        <p:cTn id="101" dur="500"/>
                                        <p:tgtEl>
                                          <p:spTgt spid="518"/>
                                        </p:tgtEl>
                                      </p:cBhvr>
                                    </p:animEffect>
                                  </p:childTnLst>
                                </p:cTn>
                              </p:par>
                            </p:childTnLst>
                          </p:cTn>
                        </p:par>
                        <p:par>
                          <p:cTn id="102" fill="hold">
                            <p:stCondLst>
                              <p:cond delay="10500"/>
                            </p:stCondLst>
                            <p:childTnLst>
                              <p:par>
                                <p:cTn id="103" presetID="16" presetClass="entr" presetSubtype="21" fill="hold" nodeType="afterEffect">
                                  <p:stCondLst>
                                    <p:cond delay="0"/>
                                  </p:stCondLst>
                                  <p:childTnLst>
                                    <p:set>
                                      <p:cBhvr>
                                        <p:cTn id="104" dur="1" fill="hold">
                                          <p:stCondLst>
                                            <p:cond delay="0"/>
                                          </p:stCondLst>
                                        </p:cTn>
                                        <p:tgtEl>
                                          <p:spTgt spid="562"/>
                                        </p:tgtEl>
                                        <p:attrNameLst>
                                          <p:attrName>style.visibility</p:attrName>
                                        </p:attrNameLst>
                                      </p:cBhvr>
                                      <p:to>
                                        <p:strVal val="visible"/>
                                      </p:to>
                                    </p:set>
                                    <p:animEffect transition="in" filter="barn(inVertical)">
                                      <p:cBhvr>
                                        <p:cTn id="105" dur="500"/>
                                        <p:tgtEl>
                                          <p:spTgt spid="562"/>
                                        </p:tgtEl>
                                      </p:cBhvr>
                                    </p:animEffect>
                                  </p:childTnLst>
                                </p:cTn>
                              </p:par>
                            </p:childTnLst>
                          </p:cTn>
                        </p:par>
                        <p:par>
                          <p:cTn id="106" fill="hold">
                            <p:stCondLst>
                              <p:cond delay="11000"/>
                            </p:stCondLst>
                            <p:childTnLst>
                              <p:par>
                                <p:cTn id="107" presetID="22" presetClass="entr" presetSubtype="2" fill="hold" nodeType="afterEffect">
                                  <p:stCondLst>
                                    <p:cond delay="0"/>
                                  </p:stCondLst>
                                  <p:childTnLst>
                                    <p:set>
                                      <p:cBhvr>
                                        <p:cTn id="108" dur="1" fill="hold">
                                          <p:stCondLst>
                                            <p:cond delay="0"/>
                                          </p:stCondLst>
                                        </p:cTn>
                                        <p:tgtEl>
                                          <p:spTgt spid="1478"/>
                                        </p:tgtEl>
                                        <p:attrNameLst>
                                          <p:attrName>style.visibility</p:attrName>
                                        </p:attrNameLst>
                                      </p:cBhvr>
                                      <p:to>
                                        <p:strVal val="visible"/>
                                      </p:to>
                                    </p:set>
                                    <p:animEffect transition="in" filter="wipe(right)">
                                      <p:cBhvr>
                                        <p:cTn id="109" dur="500"/>
                                        <p:tgtEl>
                                          <p:spTgt spid="1478"/>
                                        </p:tgtEl>
                                      </p:cBhvr>
                                    </p:animEffect>
                                  </p:childTnLst>
                                </p:cTn>
                              </p:par>
                            </p:childTnLst>
                          </p:cTn>
                        </p:par>
                        <p:par>
                          <p:cTn id="110" fill="hold">
                            <p:stCondLst>
                              <p:cond delay="11500"/>
                            </p:stCondLst>
                            <p:childTnLst>
                              <p:par>
                                <p:cTn id="111" presetID="53" presetClass="entr" presetSubtype="16" fill="hold" grpId="0" nodeType="afterEffect">
                                  <p:stCondLst>
                                    <p:cond delay="0"/>
                                  </p:stCondLst>
                                  <p:childTnLst>
                                    <p:set>
                                      <p:cBhvr>
                                        <p:cTn id="112" dur="1" fill="hold">
                                          <p:stCondLst>
                                            <p:cond delay="0"/>
                                          </p:stCondLst>
                                        </p:cTn>
                                        <p:tgtEl>
                                          <p:spTgt spid="488"/>
                                        </p:tgtEl>
                                        <p:attrNameLst>
                                          <p:attrName>style.visibility</p:attrName>
                                        </p:attrNameLst>
                                      </p:cBhvr>
                                      <p:to>
                                        <p:strVal val="visible"/>
                                      </p:to>
                                    </p:set>
                                    <p:anim calcmode="lin" valueType="num">
                                      <p:cBhvr>
                                        <p:cTn id="113" dur="500" fill="hold"/>
                                        <p:tgtEl>
                                          <p:spTgt spid="488"/>
                                        </p:tgtEl>
                                        <p:attrNameLst>
                                          <p:attrName>ppt_w</p:attrName>
                                        </p:attrNameLst>
                                      </p:cBhvr>
                                      <p:tavLst>
                                        <p:tav tm="0">
                                          <p:val>
                                            <p:fltVal val="0"/>
                                          </p:val>
                                        </p:tav>
                                        <p:tav tm="100000">
                                          <p:val>
                                            <p:strVal val="#ppt_w"/>
                                          </p:val>
                                        </p:tav>
                                      </p:tavLst>
                                    </p:anim>
                                    <p:anim calcmode="lin" valueType="num">
                                      <p:cBhvr>
                                        <p:cTn id="114" dur="500" fill="hold"/>
                                        <p:tgtEl>
                                          <p:spTgt spid="488"/>
                                        </p:tgtEl>
                                        <p:attrNameLst>
                                          <p:attrName>ppt_h</p:attrName>
                                        </p:attrNameLst>
                                      </p:cBhvr>
                                      <p:tavLst>
                                        <p:tav tm="0">
                                          <p:val>
                                            <p:fltVal val="0"/>
                                          </p:val>
                                        </p:tav>
                                        <p:tav tm="100000">
                                          <p:val>
                                            <p:strVal val="#ppt_h"/>
                                          </p:val>
                                        </p:tav>
                                      </p:tavLst>
                                    </p:anim>
                                    <p:animEffect transition="in" filter="fade">
                                      <p:cBhvr>
                                        <p:cTn id="115" dur="500"/>
                                        <p:tgtEl>
                                          <p:spTgt spid="488"/>
                                        </p:tgtEl>
                                      </p:cBhvr>
                                    </p:animEffect>
                                  </p:childTnLst>
                                </p:cTn>
                              </p:par>
                            </p:childTnLst>
                          </p:cTn>
                        </p:par>
                        <p:par>
                          <p:cTn id="116" fill="hold">
                            <p:stCondLst>
                              <p:cond delay="12000"/>
                            </p:stCondLst>
                            <p:childTnLst>
                              <p:par>
                                <p:cTn id="117" presetID="10" presetClass="entr" presetSubtype="0" fill="hold" nodeType="afterEffect">
                                  <p:stCondLst>
                                    <p:cond delay="0"/>
                                  </p:stCondLst>
                                  <p:childTnLst>
                                    <p:set>
                                      <p:cBhvr>
                                        <p:cTn id="118" dur="1" fill="hold">
                                          <p:stCondLst>
                                            <p:cond delay="0"/>
                                          </p:stCondLst>
                                        </p:cTn>
                                        <p:tgtEl>
                                          <p:spTgt spid="1481"/>
                                        </p:tgtEl>
                                        <p:attrNameLst>
                                          <p:attrName>style.visibility</p:attrName>
                                        </p:attrNameLst>
                                      </p:cBhvr>
                                      <p:to>
                                        <p:strVal val="visible"/>
                                      </p:to>
                                    </p:set>
                                    <p:animEffect transition="in" filter="fade">
                                      <p:cBhvr>
                                        <p:cTn id="119" dur="500"/>
                                        <p:tgtEl>
                                          <p:spTgt spid="1481"/>
                                        </p:tgtEl>
                                      </p:cBhvr>
                                    </p:animEffect>
                                  </p:childTnLst>
                                </p:cTn>
                              </p:par>
                            </p:childTnLst>
                          </p:cTn>
                        </p:par>
                        <p:par>
                          <p:cTn id="120" fill="hold">
                            <p:stCondLst>
                              <p:cond delay="12500"/>
                            </p:stCondLst>
                            <p:childTnLst>
                              <p:par>
                                <p:cTn id="121" presetID="16" presetClass="entr" presetSubtype="21" fill="hold" nodeType="afterEffect">
                                  <p:stCondLst>
                                    <p:cond delay="0"/>
                                  </p:stCondLst>
                                  <p:childTnLst>
                                    <p:set>
                                      <p:cBhvr>
                                        <p:cTn id="122" dur="1" fill="hold">
                                          <p:stCondLst>
                                            <p:cond delay="0"/>
                                          </p:stCondLst>
                                        </p:cTn>
                                        <p:tgtEl>
                                          <p:spTgt spid="559"/>
                                        </p:tgtEl>
                                        <p:attrNameLst>
                                          <p:attrName>style.visibility</p:attrName>
                                        </p:attrNameLst>
                                      </p:cBhvr>
                                      <p:to>
                                        <p:strVal val="visible"/>
                                      </p:to>
                                    </p:set>
                                    <p:animEffect transition="in" filter="barn(inVertical)">
                                      <p:cBhvr>
                                        <p:cTn id="123" dur="500"/>
                                        <p:tgtEl>
                                          <p:spTgt spid="559"/>
                                        </p:tgtEl>
                                      </p:cBhvr>
                                    </p:animEffect>
                                  </p:childTnLst>
                                </p:cTn>
                              </p:par>
                            </p:childTnLst>
                          </p:cTn>
                        </p:par>
                        <p:par>
                          <p:cTn id="124" fill="hold">
                            <p:stCondLst>
                              <p:cond delay="13000"/>
                            </p:stCondLst>
                            <p:childTnLst>
                              <p:par>
                                <p:cTn id="125" presetID="22" presetClass="entr" presetSubtype="8" fill="hold" nodeType="afterEffect">
                                  <p:stCondLst>
                                    <p:cond delay="0"/>
                                  </p:stCondLst>
                                  <p:childTnLst>
                                    <p:set>
                                      <p:cBhvr>
                                        <p:cTn id="126" dur="1" fill="hold">
                                          <p:stCondLst>
                                            <p:cond delay="0"/>
                                          </p:stCondLst>
                                        </p:cTn>
                                        <p:tgtEl>
                                          <p:spTgt spid="1473"/>
                                        </p:tgtEl>
                                        <p:attrNameLst>
                                          <p:attrName>style.visibility</p:attrName>
                                        </p:attrNameLst>
                                      </p:cBhvr>
                                      <p:to>
                                        <p:strVal val="visible"/>
                                      </p:to>
                                    </p:set>
                                    <p:animEffect transition="in" filter="wipe(left)">
                                      <p:cBhvr>
                                        <p:cTn id="127" dur="500"/>
                                        <p:tgtEl>
                                          <p:spTgt spid="1473"/>
                                        </p:tgtEl>
                                      </p:cBhvr>
                                    </p:animEffect>
                                  </p:childTnLst>
                                </p:cTn>
                              </p:par>
                            </p:childTnLst>
                          </p:cTn>
                        </p:par>
                        <p:par>
                          <p:cTn id="128" fill="hold">
                            <p:stCondLst>
                              <p:cond delay="13500"/>
                            </p:stCondLst>
                            <p:childTnLst>
                              <p:par>
                                <p:cTn id="129" presetID="53" presetClass="entr" presetSubtype="16" fill="hold" grpId="0" nodeType="afterEffect">
                                  <p:stCondLst>
                                    <p:cond delay="0"/>
                                  </p:stCondLst>
                                  <p:childTnLst>
                                    <p:set>
                                      <p:cBhvr>
                                        <p:cTn id="130" dur="1" fill="hold">
                                          <p:stCondLst>
                                            <p:cond delay="0"/>
                                          </p:stCondLst>
                                        </p:cTn>
                                        <p:tgtEl>
                                          <p:spTgt spid="489"/>
                                        </p:tgtEl>
                                        <p:attrNameLst>
                                          <p:attrName>style.visibility</p:attrName>
                                        </p:attrNameLst>
                                      </p:cBhvr>
                                      <p:to>
                                        <p:strVal val="visible"/>
                                      </p:to>
                                    </p:set>
                                    <p:anim calcmode="lin" valueType="num">
                                      <p:cBhvr>
                                        <p:cTn id="131" dur="500" fill="hold"/>
                                        <p:tgtEl>
                                          <p:spTgt spid="489"/>
                                        </p:tgtEl>
                                        <p:attrNameLst>
                                          <p:attrName>ppt_w</p:attrName>
                                        </p:attrNameLst>
                                      </p:cBhvr>
                                      <p:tavLst>
                                        <p:tav tm="0">
                                          <p:val>
                                            <p:fltVal val="0"/>
                                          </p:val>
                                        </p:tav>
                                        <p:tav tm="100000">
                                          <p:val>
                                            <p:strVal val="#ppt_w"/>
                                          </p:val>
                                        </p:tav>
                                      </p:tavLst>
                                    </p:anim>
                                    <p:anim calcmode="lin" valueType="num">
                                      <p:cBhvr>
                                        <p:cTn id="132" dur="500" fill="hold"/>
                                        <p:tgtEl>
                                          <p:spTgt spid="489"/>
                                        </p:tgtEl>
                                        <p:attrNameLst>
                                          <p:attrName>ppt_h</p:attrName>
                                        </p:attrNameLst>
                                      </p:cBhvr>
                                      <p:tavLst>
                                        <p:tav tm="0">
                                          <p:val>
                                            <p:fltVal val="0"/>
                                          </p:val>
                                        </p:tav>
                                        <p:tav tm="100000">
                                          <p:val>
                                            <p:strVal val="#ppt_h"/>
                                          </p:val>
                                        </p:tav>
                                      </p:tavLst>
                                    </p:anim>
                                    <p:animEffect transition="in" filter="fade">
                                      <p:cBhvr>
                                        <p:cTn id="133" dur="500"/>
                                        <p:tgtEl>
                                          <p:spTgt spid="489"/>
                                        </p:tgtEl>
                                      </p:cBhvr>
                                    </p:animEffect>
                                  </p:childTnLst>
                                </p:cTn>
                              </p:par>
                            </p:childTnLst>
                          </p:cTn>
                        </p:par>
                        <p:par>
                          <p:cTn id="134" fill="hold">
                            <p:stCondLst>
                              <p:cond delay="14000"/>
                            </p:stCondLst>
                            <p:childTnLst>
                              <p:par>
                                <p:cTn id="135" presetID="10" presetClass="entr" presetSubtype="0" fill="hold" nodeType="afterEffect">
                                  <p:stCondLst>
                                    <p:cond delay="0"/>
                                  </p:stCondLst>
                                  <p:childTnLst>
                                    <p:set>
                                      <p:cBhvr>
                                        <p:cTn id="136" dur="1" fill="hold">
                                          <p:stCondLst>
                                            <p:cond delay="0"/>
                                          </p:stCondLst>
                                        </p:cTn>
                                        <p:tgtEl>
                                          <p:spTgt spid="501"/>
                                        </p:tgtEl>
                                        <p:attrNameLst>
                                          <p:attrName>style.visibility</p:attrName>
                                        </p:attrNameLst>
                                      </p:cBhvr>
                                      <p:to>
                                        <p:strVal val="visible"/>
                                      </p:to>
                                    </p:set>
                                    <p:animEffect transition="in" filter="fade">
                                      <p:cBhvr>
                                        <p:cTn id="137" dur="500"/>
                                        <p:tgtEl>
                                          <p:spTgt spid="501"/>
                                        </p:tgtEl>
                                      </p:cBhvr>
                                    </p:animEffect>
                                  </p:childTnLst>
                                </p:cTn>
                              </p:par>
                            </p:childTnLst>
                          </p:cTn>
                        </p:par>
                        <p:par>
                          <p:cTn id="138" fill="hold">
                            <p:stCondLst>
                              <p:cond delay="14500"/>
                            </p:stCondLst>
                            <p:childTnLst>
                              <p:par>
                                <p:cTn id="139" presetID="16" presetClass="entr" presetSubtype="21" fill="hold" nodeType="afterEffect">
                                  <p:stCondLst>
                                    <p:cond delay="0"/>
                                  </p:stCondLst>
                                  <p:childTnLst>
                                    <p:set>
                                      <p:cBhvr>
                                        <p:cTn id="140" dur="1" fill="hold">
                                          <p:stCondLst>
                                            <p:cond delay="0"/>
                                          </p:stCondLst>
                                        </p:cTn>
                                        <p:tgtEl>
                                          <p:spTgt spid="553"/>
                                        </p:tgtEl>
                                        <p:attrNameLst>
                                          <p:attrName>style.visibility</p:attrName>
                                        </p:attrNameLst>
                                      </p:cBhvr>
                                      <p:to>
                                        <p:strVal val="visible"/>
                                      </p:to>
                                    </p:set>
                                    <p:animEffect transition="in" filter="barn(inVertical)">
                                      <p:cBhvr>
                                        <p:cTn id="141"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 grpId="0" animBg="1"/>
      <p:bldP spid="488" grpId="0" animBg="1"/>
      <p:bldP spid="489" grpId="0" animBg="1"/>
      <p:bldP spid="490" grpId="0" animBg="1"/>
      <p:bldP spid="491" grpId="0" animBg="1"/>
      <p:bldP spid="492" grpId="0" animBg="1"/>
      <p:bldP spid="493" grpId="0" animBg="1"/>
      <p:bldP spid="495" grpId="0" animBg="1"/>
      <p:bldP spid="496" grpId="0" animBg="1"/>
      <p:bldP spid="538" grpId="0" animBg="1"/>
      <p:bldP spid="5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4"/>
          <p:cNvSpPr>
            <a:spLocks/>
          </p:cNvSpPr>
          <p:nvPr/>
        </p:nvSpPr>
        <p:spPr bwMode="auto">
          <a:xfrm rot="13500000">
            <a:off x="2702962" y="1976913"/>
            <a:ext cx="920055" cy="1512602"/>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rgbClr val="AED30B"/>
          </a:solidFill>
          <a:ln w="0">
            <a:noFill/>
            <a:prstDash val="solid"/>
            <a:round/>
            <a:headEnd/>
            <a:tailEnd/>
          </a:ln>
          <a:effectLst>
            <a:outerShdw algn="tl" rotWithShape="0">
              <a:sysClr val="window" lastClr="FFFFFF"/>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3" name="Freeform 6"/>
          <p:cNvSpPr>
            <a:spLocks/>
          </p:cNvSpPr>
          <p:nvPr/>
        </p:nvSpPr>
        <p:spPr bwMode="auto">
          <a:xfrm>
            <a:off x="-27545" y="1801955"/>
            <a:ext cx="9280065" cy="2462947"/>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rgbClr val="AED30B"/>
          </a:solidFill>
          <a:ln w="0">
            <a:noFill/>
            <a:prstDash val="solid"/>
            <a:round/>
            <a:headEnd/>
            <a:tailEnd/>
          </a:ln>
          <a:effectLst>
            <a:outerShdw algn="tl" rotWithShape="0">
              <a:sysClr val="window" lastClr="FFFFFF"/>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4" name="Freeform 13"/>
          <p:cNvSpPr>
            <a:spLocks/>
          </p:cNvSpPr>
          <p:nvPr/>
        </p:nvSpPr>
        <p:spPr bwMode="auto">
          <a:xfrm>
            <a:off x="5479537" y="2879139"/>
            <a:ext cx="1344434" cy="346441"/>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rgbClr val="AED30B"/>
          </a:solidFill>
          <a:ln w="0">
            <a:noFill/>
            <a:prstDash val="solid"/>
            <a:round/>
            <a:headEnd/>
            <a:tailEnd/>
          </a:ln>
          <a:effectLst>
            <a:outerShdw algn="tl" rotWithShape="0">
              <a:sysClr val="window" lastClr="FFFFFF"/>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nvGrpSpPr>
          <p:cNvPr id="5" name="Group 19"/>
          <p:cNvGrpSpPr/>
          <p:nvPr/>
        </p:nvGrpSpPr>
        <p:grpSpPr>
          <a:xfrm>
            <a:off x="620524" y="2704718"/>
            <a:ext cx="1503204" cy="967021"/>
            <a:chOff x="620524" y="2667382"/>
            <a:chExt cx="1503204" cy="967021"/>
          </a:xfrm>
        </p:grpSpPr>
        <p:sp>
          <p:nvSpPr>
            <p:cNvPr id="6" name="Rectangle 26"/>
            <p:cNvSpPr>
              <a:spLocks/>
            </p:cNvSpPr>
            <p:nvPr/>
          </p:nvSpPr>
          <p:spPr bwMode="auto">
            <a:xfrm>
              <a:off x="624488" y="2888984"/>
              <a:ext cx="1499240" cy="745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114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rgbClr val="92D050"/>
                  </a:solidFill>
                  <a:effectLst/>
                  <a:uLnTx/>
                  <a:uFillTx/>
                  <a:latin typeface="微软雅黑"/>
                  <a:ea typeface="微软雅黑"/>
                  <a:cs typeface="Lato Light" charset="0"/>
                  <a:sym typeface="Lato Light" charset="0"/>
                </a:rPr>
                <a:t>此处添加详细文本描述，建议与标题相关并符合整体语言风格，语言描述尽量简洁生动。</a:t>
              </a:r>
              <a:endParaRPr kumimoji="0" lang="en-US" sz="900" b="0" i="0" u="none" strike="noStrike" kern="0" cap="none" spc="0" normalizeH="0" baseline="0" noProof="0" dirty="0">
                <a:ln>
                  <a:noFill/>
                </a:ln>
                <a:solidFill>
                  <a:srgbClr val="92D050"/>
                </a:solidFill>
                <a:effectLst/>
                <a:uLnTx/>
                <a:uFillTx/>
                <a:latin typeface="微软雅黑"/>
                <a:ea typeface="微软雅黑"/>
                <a:cs typeface="Lato Light" charset="0"/>
                <a:sym typeface="Lato Light" charset="0"/>
              </a:endParaRPr>
            </a:p>
          </p:txBody>
        </p:sp>
        <p:sp>
          <p:nvSpPr>
            <p:cNvPr id="7"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92D050"/>
                  </a:solidFill>
                  <a:effectLst/>
                  <a:uLnTx/>
                  <a:uFillTx/>
                  <a:latin typeface="微软雅黑"/>
                  <a:ea typeface="微软雅黑"/>
                  <a:cs typeface="Bebas Neue" charset="0"/>
                  <a:sym typeface="Bebas Neue" charset="0"/>
                </a:rPr>
                <a:t>填加标题</a:t>
              </a:r>
              <a:endParaRPr kumimoji="0" lang="en-US" sz="1600" b="0" i="0" u="none" strike="noStrike" kern="0" cap="none" spc="0" normalizeH="0" baseline="0" noProof="0" dirty="0">
                <a:ln>
                  <a:noFill/>
                </a:ln>
                <a:solidFill>
                  <a:srgbClr val="92D050"/>
                </a:solidFill>
                <a:effectLst/>
                <a:uLnTx/>
                <a:uFillTx/>
                <a:latin typeface="微软雅黑"/>
                <a:ea typeface="微软雅黑"/>
                <a:cs typeface="Bebas Neue" charset="0"/>
                <a:sym typeface="Bebas Neue" charset="0"/>
              </a:endParaRPr>
            </a:p>
          </p:txBody>
        </p:sp>
      </p:grpSp>
      <p:sp>
        <p:nvSpPr>
          <p:cNvPr id="8" name="Freeform 13"/>
          <p:cNvSpPr>
            <a:spLocks/>
          </p:cNvSpPr>
          <p:nvPr/>
        </p:nvSpPr>
        <p:spPr bwMode="auto">
          <a:xfrm rot="5910658">
            <a:off x="6060917" y="1802017"/>
            <a:ext cx="1030906" cy="346441"/>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rgbClr val="AED30B"/>
          </a:solidFill>
          <a:ln w="0">
            <a:noFill/>
            <a:prstDash val="solid"/>
            <a:round/>
            <a:headEnd/>
            <a:tailEnd/>
          </a:ln>
          <a:effectLst>
            <a:outerShdw algn="tl" rotWithShape="0">
              <a:sysClr val="window" lastClr="FFFFFF"/>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nvGrpSpPr>
          <p:cNvPr id="9" name="Group 129"/>
          <p:cNvGrpSpPr/>
          <p:nvPr/>
        </p:nvGrpSpPr>
        <p:grpSpPr>
          <a:xfrm>
            <a:off x="2199267" y="1928801"/>
            <a:ext cx="1362945" cy="829608"/>
            <a:chOff x="696724" y="2587801"/>
            <a:chExt cx="1362945" cy="829608"/>
          </a:xfrm>
        </p:grpSpPr>
        <p:sp>
          <p:nvSpPr>
            <p:cNvPr id="10" name="Rectangle 26"/>
            <p:cNvSpPr>
              <a:spLocks/>
            </p:cNvSpPr>
            <p:nvPr/>
          </p:nvSpPr>
          <p:spPr bwMode="auto">
            <a:xfrm>
              <a:off x="696724" y="2818571"/>
              <a:ext cx="1354892" cy="598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algn="r" defTabSz="914400" eaLnBrk="1" fontAlgn="auto" latinLnBrk="0" hangingPunct="1">
                <a:lnSpc>
                  <a:spcPct val="114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rgbClr val="92D050"/>
                  </a:solidFill>
                  <a:effectLst/>
                  <a:uLnTx/>
                  <a:uFillTx/>
                  <a:latin typeface="微软雅黑"/>
                  <a:ea typeface="微软雅黑"/>
                  <a:cs typeface="Lato Light" charset="0"/>
                  <a:sym typeface="Lato Light" charset="0"/>
                </a:rPr>
                <a:t>添加详细文本描述，建议与标题相关并符合整体语言风格</a:t>
              </a:r>
              <a:endParaRPr kumimoji="0" lang="en-US" sz="800" b="0" i="0" u="none" strike="noStrike" kern="0" cap="none" spc="0" normalizeH="0" baseline="0" noProof="0" dirty="0">
                <a:ln>
                  <a:noFill/>
                </a:ln>
                <a:solidFill>
                  <a:srgbClr val="92D050"/>
                </a:solidFill>
                <a:effectLst/>
                <a:uLnTx/>
                <a:uFillTx/>
                <a:latin typeface="微软雅黑"/>
                <a:ea typeface="微软雅黑"/>
                <a:cs typeface="Lato Light" charset="0"/>
                <a:sym typeface="Lato Light" charset="0"/>
              </a:endParaRPr>
            </a:p>
          </p:txBody>
        </p:sp>
        <p:sp>
          <p:nvSpPr>
            <p:cNvPr id="11" name="Rectangle 27"/>
            <p:cNvSpPr>
              <a:spLocks/>
            </p:cNvSpPr>
            <p:nvPr/>
          </p:nvSpPr>
          <p:spPr bwMode="auto">
            <a:xfrm>
              <a:off x="696724" y="2587801"/>
              <a:ext cx="1362945" cy="158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92D050"/>
                  </a:solidFill>
                  <a:effectLst/>
                  <a:uLnTx/>
                  <a:uFillTx/>
                  <a:latin typeface="微软雅黑"/>
                  <a:ea typeface="微软雅黑"/>
                  <a:cs typeface="Bebas Neue" charset="0"/>
                  <a:sym typeface="Bebas Neue" charset="0"/>
                </a:rPr>
                <a:t>填加标题</a:t>
              </a:r>
              <a:endParaRPr kumimoji="0" lang="en-US" sz="1600" b="0" i="0" u="none" strike="noStrike" kern="0" cap="none" spc="0" normalizeH="0" baseline="0" noProof="0" dirty="0">
                <a:ln>
                  <a:noFill/>
                </a:ln>
                <a:solidFill>
                  <a:srgbClr val="92D050"/>
                </a:solidFill>
                <a:effectLst/>
                <a:uLnTx/>
                <a:uFillTx/>
                <a:latin typeface="微软雅黑"/>
                <a:ea typeface="微软雅黑"/>
                <a:cs typeface="Bebas Neue" charset="0"/>
                <a:sym typeface="Bebas Neue" charset="0"/>
              </a:endParaRPr>
            </a:p>
          </p:txBody>
        </p:sp>
      </p:grpSp>
      <p:grpSp>
        <p:nvGrpSpPr>
          <p:cNvPr id="12" name="Group 132"/>
          <p:cNvGrpSpPr/>
          <p:nvPr/>
        </p:nvGrpSpPr>
        <p:grpSpPr>
          <a:xfrm>
            <a:off x="4912480" y="1223467"/>
            <a:ext cx="1362945" cy="808658"/>
            <a:chOff x="696724" y="2640481"/>
            <a:chExt cx="1362945" cy="808658"/>
          </a:xfrm>
        </p:grpSpPr>
        <p:sp>
          <p:nvSpPr>
            <p:cNvPr id="13" name="Rectangle 26"/>
            <p:cNvSpPr>
              <a:spLocks/>
            </p:cNvSpPr>
            <p:nvPr/>
          </p:nvSpPr>
          <p:spPr bwMode="auto">
            <a:xfrm>
              <a:off x="696724" y="2850301"/>
              <a:ext cx="1354892" cy="598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algn="r" defTabSz="914400" eaLnBrk="1" fontAlgn="auto" latinLnBrk="0" hangingPunct="1">
                <a:lnSpc>
                  <a:spcPct val="114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rgbClr val="92D050"/>
                  </a:solidFill>
                  <a:effectLst/>
                  <a:uLnTx/>
                  <a:uFillTx/>
                  <a:latin typeface="微软雅黑"/>
                  <a:ea typeface="微软雅黑"/>
                  <a:cs typeface="Lato Light" charset="0"/>
                  <a:sym typeface="Lato Light" charset="0"/>
                </a:rPr>
                <a:t>添加详细文本描述，建议与标题相关并符合整体语言风格</a:t>
              </a:r>
              <a:endParaRPr kumimoji="0" lang="en-US" sz="800" b="0" i="0" u="none" strike="noStrike" kern="0" cap="none" spc="0" normalizeH="0" baseline="0" noProof="0" dirty="0">
                <a:ln>
                  <a:noFill/>
                </a:ln>
                <a:solidFill>
                  <a:srgbClr val="92D050"/>
                </a:solidFill>
                <a:effectLst/>
                <a:uLnTx/>
                <a:uFillTx/>
                <a:latin typeface="微软雅黑"/>
                <a:ea typeface="微软雅黑"/>
                <a:cs typeface="Lato Light" charset="0"/>
                <a:sym typeface="Lato Light" charset="0"/>
              </a:endParaRPr>
            </a:p>
          </p:txBody>
        </p:sp>
        <p:sp>
          <p:nvSpPr>
            <p:cNvPr id="14" name="Rectangle 27"/>
            <p:cNvSpPr>
              <a:spLocks/>
            </p:cNvSpPr>
            <p:nvPr/>
          </p:nvSpPr>
          <p:spPr bwMode="auto">
            <a:xfrm>
              <a:off x="696724" y="2640481"/>
              <a:ext cx="1362945" cy="170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algn="r" defTabSz="9144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92D050"/>
                  </a:solidFill>
                  <a:effectLst/>
                  <a:uLnTx/>
                  <a:uFillTx/>
                  <a:latin typeface="微软雅黑"/>
                  <a:ea typeface="微软雅黑"/>
                  <a:cs typeface="Bebas Neue" charset="0"/>
                  <a:sym typeface="Bebas Neue" charset="0"/>
                </a:rPr>
                <a:t>填加标题</a:t>
              </a:r>
              <a:endParaRPr kumimoji="0" lang="en-US" sz="1600" b="0" i="0" u="none" strike="noStrike" kern="0" cap="none" spc="0" normalizeH="0" baseline="0" noProof="0" dirty="0">
                <a:ln>
                  <a:noFill/>
                </a:ln>
                <a:solidFill>
                  <a:srgbClr val="92D050"/>
                </a:solidFill>
                <a:effectLst/>
                <a:uLnTx/>
                <a:uFillTx/>
                <a:latin typeface="微软雅黑"/>
                <a:ea typeface="微软雅黑"/>
                <a:cs typeface="Bebas Neue" charset="0"/>
                <a:sym typeface="Bebas Neue" charset="0"/>
              </a:endParaRPr>
            </a:p>
          </p:txBody>
        </p:sp>
      </p:grpSp>
      <p:grpSp>
        <p:nvGrpSpPr>
          <p:cNvPr id="15" name="Group 135"/>
          <p:cNvGrpSpPr/>
          <p:nvPr/>
        </p:nvGrpSpPr>
        <p:grpSpPr>
          <a:xfrm>
            <a:off x="4644008" y="3959771"/>
            <a:ext cx="1512168" cy="844227"/>
            <a:chOff x="539448" y="2596586"/>
            <a:chExt cx="1512168" cy="844227"/>
          </a:xfrm>
        </p:grpSpPr>
        <p:sp>
          <p:nvSpPr>
            <p:cNvPr id="16"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114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rgbClr val="92D050"/>
                  </a:solidFill>
                  <a:effectLst/>
                  <a:uLnTx/>
                  <a:uFillTx/>
                  <a:latin typeface="微软雅黑"/>
                  <a:ea typeface="微软雅黑"/>
                  <a:cs typeface="Lato Light" charset="0"/>
                  <a:sym typeface="Lato Light" charset="0"/>
                </a:rPr>
                <a:t>此处添加详细文本描述，建议与标题相关并符合整体语言风格，语言描述尽量简洁生动。</a:t>
              </a:r>
              <a:endParaRPr kumimoji="0" lang="en-US" sz="800" b="0" i="0" u="none" strike="noStrike" kern="0" cap="none" spc="0" normalizeH="0" baseline="0" noProof="0" dirty="0">
                <a:ln>
                  <a:noFill/>
                </a:ln>
                <a:solidFill>
                  <a:srgbClr val="92D050"/>
                </a:solidFill>
                <a:effectLst/>
                <a:uLnTx/>
                <a:uFillTx/>
                <a:latin typeface="微软雅黑"/>
                <a:ea typeface="微软雅黑"/>
                <a:cs typeface="Lato Light" charset="0"/>
                <a:sym typeface="Lato Light" charset="0"/>
              </a:endParaRPr>
            </a:p>
          </p:txBody>
        </p:sp>
        <p:sp>
          <p:nvSpPr>
            <p:cNvPr id="17" name="Rectangle 27"/>
            <p:cNvSpPr>
              <a:spLocks/>
            </p:cNvSpPr>
            <p:nvPr/>
          </p:nvSpPr>
          <p:spPr bwMode="auto">
            <a:xfrm>
              <a:off x="539448" y="2596586"/>
              <a:ext cx="1362945" cy="170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92D050"/>
                  </a:solidFill>
                  <a:effectLst/>
                  <a:uLnTx/>
                  <a:uFillTx/>
                  <a:latin typeface="微软雅黑"/>
                  <a:ea typeface="微软雅黑"/>
                  <a:cs typeface="Bebas Neue" charset="0"/>
                  <a:sym typeface="Bebas Neue" charset="0"/>
                </a:rPr>
                <a:t>填加标题</a:t>
              </a:r>
              <a:endParaRPr kumimoji="0" lang="en-US" sz="1600" b="0" i="0" u="none" strike="noStrike" kern="0" cap="none" spc="0" normalizeH="0" baseline="0" noProof="0" dirty="0">
                <a:ln>
                  <a:noFill/>
                </a:ln>
                <a:solidFill>
                  <a:srgbClr val="92D050"/>
                </a:solidFill>
                <a:effectLst/>
                <a:uLnTx/>
                <a:uFillTx/>
                <a:latin typeface="微软雅黑"/>
                <a:ea typeface="微软雅黑"/>
                <a:cs typeface="Bebas Neue" charset="0"/>
                <a:sym typeface="Bebas Neue" charset="0"/>
              </a:endParaRPr>
            </a:p>
          </p:txBody>
        </p:sp>
      </p:grpSp>
      <p:grpSp>
        <p:nvGrpSpPr>
          <p:cNvPr id="18" name="Group 138"/>
          <p:cNvGrpSpPr/>
          <p:nvPr/>
        </p:nvGrpSpPr>
        <p:grpSpPr>
          <a:xfrm>
            <a:off x="6588224" y="3574224"/>
            <a:ext cx="1499240" cy="817595"/>
            <a:chOff x="552376" y="2623218"/>
            <a:chExt cx="1499240" cy="817595"/>
          </a:xfrm>
        </p:grpSpPr>
        <p:sp>
          <p:nvSpPr>
            <p:cNvPr id="19"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114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rgbClr val="92D050"/>
                  </a:solidFill>
                  <a:effectLst/>
                  <a:uLnTx/>
                  <a:uFillTx/>
                  <a:latin typeface="微软雅黑"/>
                  <a:ea typeface="微软雅黑"/>
                  <a:cs typeface="Lato Light" charset="0"/>
                  <a:sym typeface="Lato Light" charset="0"/>
                </a:rPr>
                <a:t>此处添加详细文本描述，建议与标题相关并符合整体语言风格，语言描述尽量简洁生动。</a:t>
              </a:r>
              <a:endParaRPr kumimoji="0" lang="en-US" sz="800" b="0" i="0" u="none" strike="noStrike" kern="0" cap="none" spc="0" normalizeH="0" baseline="0" noProof="0" dirty="0">
                <a:ln>
                  <a:noFill/>
                </a:ln>
                <a:solidFill>
                  <a:srgbClr val="92D050"/>
                </a:solidFill>
                <a:effectLst/>
                <a:uLnTx/>
                <a:uFillTx/>
                <a:latin typeface="微软雅黑"/>
                <a:ea typeface="微软雅黑"/>
                <a:cs typeface="Lato Light" charset="0"/>
                <a:sym typeface="Lato Light" charset="0"/>
              </a:endParaRPr>
            </a:p>
          </p:txBody>
        </p:sp>
        <p:sp>
          <p:nvSpPr>
            <p:cNvPr id="20" name="Rectangle 27"/>
            <p:cNvSpPr>
              <a:spLocks/>
            </p:cNvSpPr>
            <p:nvPr/>
          </p:nvSpPr>
          <p:spPr bwMode="auto">
            <a:xfrm>
              <a:off x="568616" y="2623218"/>
              <a:ext cx="1362945" cy="170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92D050"/>
                  </a:solidFill>
                  <a:effectLst/>
                  <a:uLnTx/>
                  <a:uFillTx/>
                  <a:latin typeface="微软雅黑"/>
                  <a:ea typeface="微软雅黑"/>
                  <a:cs typeface="Bebas Neue" charset="0"/>
                  <a:sym typeface="Bebas Neue" charset="0"/>
                </a:rPr>
                <a:t>填加标题</a:t>
              </a:r>
              <a:endParaRPr kumimoji="0" lang="en-US" sz="1600" b="0" i="0" u="none" strike="noStrike" kern="0" cap="none" spc="0" normalizeH="0" baseline="0" noProof="0" dirty="0">
                <a:ln>
                  <a:noFill/>
                </a:ln>
                <a:solidFill>
                  <a:srgbClr val="92D050"/>
                </a:solidFill>
                <a:effectLst/>
                <a:uLnTx/>
                <a:uFillTx/>
                <a:latin typeface="微软雅黑"/>
                <a:ea typeface="微软雅黑"/>
                <a:cs typeface="Bebas Neue" charset="0"/>
                <a:sym typeface="Bebas Neue" charset="0"/>
              </a:endParaRPr>
            </a:p>
          </p:txBody>
        </p:sp>
      </p:grpSp>
      <p:grpSp>
        <p:nvGrpSpPr>
          <p:cNvPr id="21" name="Group 141"/>
          <p:cNvGrpSpPr/>
          <p:nvPr/>
        </p:nvGrpSpPr>
        <p:grpSpPr>
          <a:xfrm>
            <a:off x="7380312" y="2159571"/>
            <a:ext cx="1499240" cy="807725"/>
            <a:chOff x="552376" y="2633088"/>
            <a:chExt cx="1499240" cy="807725"/>
          </a:xfrm>
        </p:grpSpPr>
        <p:sp>
          <p:nvSpPr>
            <p:cNvPr id="22"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114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rgbClr val="92D050"/>
                  </a:solidFill>
                  <a:effectLst/>
                  <a:uLnTx/>
                  <a:uFillTx/>
                  <a:latin typeface="微软雅黑"/>
                  <a:ea typeface="微软雅黑"/>
                  <a:cs typeface="Lato Light" charset="0"/>
                  <a:sym typeface="Lato Light" charset="0"/>
                </a:rPr>
                <a:t>此处添加详细文本描述，建议与标题相关并符合整体语言风格，语言描述尽量简洁生动。</a:t>
              </a:r>
              <a:endParaRPr kumimoji="0" lang="en-US" sz="800" b="0" i="0" u="none" strike="noStrike" kern="0" cap="none" spc="0" normalizeH="0" baseline="0" noProof="0" dirty="0">
                <a:ln>
                  <a:noFill/>
                </a:ln>
                <a:solidFill>
                  <a:srgbClr val="92D050"/>
                </a:solidFill>
                <a:effectLst/>
                <a:uLnTx/>
                <a:uFillTx/>
                <a:latin typeface="微软雅黑"/>
                <a:ea typeface="微软雅黑"/>
                <a:cs typeface="Lato Light" charset="0"/>
                <a:sym typeface="Lato Light" charset="0"/>
              </a:endParaRPr>
            </a:p>
          </p:txBody>
        </p:sp>
        <p:sp>
          <p:nvSpPr>
            <p:cNvPr id="23" name="Rectangle 27"/>
            <p:cNvSpPr>
              <a:spLocks/>
            </p:cNvSpPr>
            <p:nvPr/>
          </p:nvSpPr>
          <p:spPr bwMode="auto">
            <a:xfrm>
              <a:off x="557583" y="2633088"/>
              <a:ext cx="1362945" cy="1708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t"/>
            <a:lstStyle/>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92D050"/>
                  </a:solidFill>
                  <a:effectLst/>
                  <a:uLnTx/>
                  <a:uFillTx/>
                  <a:latin typeface="微软雅黑"/>
                  <a:ea typeface="微软雅黑"/>
                  <a:cs typeface="Bebas Neue" charset="0"/>
                  <a:sym typeface="Bebas Neue" charset="0"/>
                </a:rPr>
                <a:t>填加标题</a:t>
              </a:r>
              <a:endParaRPr kumimoji="0" lang="en-US" sz="1600" b="0" i="0" u="none" strike="noStrike" kern="0" cap="none" spc="0" normalizeH="0" baseline="0" noProof="0" dirty="0">
                <a:ln>
                  <a:noFill/>
                </a:ln>
                <a:solidFill>
                  <a:srgbClr val="92D050"/>
                </a:solidFill>
                <a:effectLst/>
                <a:uLnTx/>
                <a:uFillTx/>
                <a:latin typeface="微软雅黑"/>
                <a:ea typeface="微软雅黑"/>
                <a:cs typeface="Bebas Neue" charset="0"/>
                <a:sym typeface="Bebas Neue" charset="0"/>
              </a:endParaRPr>
            </a:p>
          </p:txBody>
        </p:sp>
      </p:grpSp>
      <p:grpSp>
        <p:nvGrpSpPr>
          <p:cNvPr id="24" name="Group 15"/>
          <p:cNvGrpSpPr/>
          <p:nvPr/>
        </p:nvGrpSpPr>
        <p:grpSpPr>
          <a:xfrm>
            <a:off x="6590322" y="2976786"/>
            <a:ext cx="467298" cy="467298"/>
            <a:chOff x="6590322" y="2740893"/>
            <a:chExt cx="467298" cy="467298"/>
          </a:xfrm>
        </p:grpSpPr>
        <p:sp>
          <p:nvSpPr>
            <p:cNvPr id="25" name="Freeform 11"/>
            <p:cNvSpPr>
              <a:spLocks/>
            </p:cNvSpPr>
            <p:nvPr/>
          </p:nvSpPr>
          <p:spPr bwMode="auto">
            <a:xfrm>
              <a:off x="6590322" y="2740893"/>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rgbClr val="AED3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26" name="Freeform 6"/>
            <p:cNvSpPr>
              <a:spLocks noEditPoints="1"/>
            </p:cNvSpPr>
            <p:nvPr/>
          </p:nvSpPr>
          <p:spPr bwMode="auto">
            <a:xfrm>
              <a:off x="6661500" y="2865381"/>
              <a:ext cx="318518" cy="211972"/>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grpSp>
        <p:nvGrpSpPr>
          <p:cNvPr id="27" name="Group 1"/>
          <p:cNvGrpSpPr/>
          <p:nvPr/>
        </p:nvGrpSpPr>
        <p:grpSpPr>
          <a:xfrm>
            <a:off x="1066082" y="2054561"/>
            <a:ext cx="465007" cy="467298"/>
            <a:chOff x="1066082" y="1818668"/>
            <a:chExt cx="465007" cy="467298"/>
          </a:xfrm>
        </p:grpSpPr>
        <p:sp>
          <p:nvSpPr>
            <p:cNvPr id="28" name="Freeform 7"/>
            <p:cNvSpPr>
              <a:spLocks/>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rgbClr val="AED3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29" name="Freeform 7"/>
            <p:cNvSpPr>
              <a:spLocks noEditPoints="1"/>
            </p:cNvSpPr>
            <p:nvPr/>
          </p:nvSpPr>
          <p:spPr bwMode="auto">
            <a:xfrm>
              <a:off x="1145360" y="1919614"/>
              <a:ext cx="299574" cy="277578"/>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grpSp>
        <p:nvGrpSpPr>
          <p:cNvPr id="30" name="Group 2"/>
          <p:cNvGrpSpPr/>
          <p:nvPr/>
        </p:nvGrpSpPr>
        <p:grpSpPr>
          <a:xfrm>
            <a:off x="3635896" y="2061023"/>
            <a:ext cx="465007" cy="465007"/>
            <a:chOff x="3635896" y="1825130"/>
            <a:chExt cx="465007" cy="465007"/>
          </a:xfrm>
        </p:grpSpPr>
        <p:sp>
          <p:nvSpPr>
            <p:cNvPr id="31" name="Freeform 8"/>
            <p:cNvSpPr>
              <a:spLocks/>
            </p:cNvSpPr>
            <p:nvPr/>
          </p:nvSpPr>
          <p:spPr bwMode="auto">
            <a:xfrm>
              <a:off x="3635896" y="1825130"/>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rgbClr val="AED3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32" name="Freeform 8"/>
            <p:cNvSpPr>
              <a:spLocks noEditPoints="1"/>
            </p:cNvSpPr>
            <p:nvPr/>
          </p:nvSpPr>
          <p:spPr bwMode="auto">
            <a:xfrm>
              <a:off x="3788568" y="1901620"/>
              <a:ext cx="201914" cy="300866"/>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grpSp>
        <p:nvGrpSpPr>
          <p:cNvPr id="33" name="Group 17"/>
          <p:cNvGrpSpPr/>
          <p:nvPr/>
        </p:nvGrpSpPr>
        <p:grpSpPr>
          <a:xfrm>
            <a:off x="6365383" y="1223467"/>
            <a:ext cx="467298" cy="465007"/>
            <a:chOff x="6365383" y="987574"/>
            <a:chExt cx="467298" cy="465007"/>
          </a:xfrm>
        </p:grpSpPr>
        <p:sp>
          <p:nvSpPr>
            <p:cNvPr id="34" name="Freeform 10"/>
            <p:cNvSpPr>
              <a:spLocks/>
            </p:cNvSpPr>
            <p:nvPr/>
          </p:nvSpPr>
          <p:spPr bwMode="auto">
            <a:xfrm>
              <a:off x="6365383" y="987574"/>
              <a:ext cx="467298" cy="465007"/>
            </a:xfrm>
            <a:custGeom>
              <a:avLst/>
              <a:gdLst>
                <a:gd name="T0" fmla="*/ 101 w 204"/>
                <a:gd name="T1" fmla="*/ 0 h 203"/>
                <a:gd name="T2" fmla="*/ 130 w 204"/>
                <a:gd name="T3" fmla="*/ 3 h 203"/>
                <a:gd name="T4" fmla="*/ 153 w 204"/>
                <a:gd name="T5" fmla="*/ 13 h 203"/>
                <a:gd name="T6" fmla="*/ 174 w 204"/>
                <a:gd name="T7" fmla="*/ 29 h 203"/>
                <a:gd name="T8" fmla="*/ 191 w 204"/>
                <a:gd name="T9" fmla="*/ 50 h 203"/>
                <a:gd name="T10" fmla="*/ 201 w 204"/>
                <a:gd name="T11" fmla="*/ 74 h 203"/>
                <a:gd name="T12" fmla="*/ 204 w 204"/>
                <a:gd name="T13" fmla="*/ 102 h 203"/>
                <a:gd name="T14" fmla="*/ 201 w 204"/>
                <a:gd name="T15" fmla="*/ 129 h 203"/>
                <a:gd name="T16" fmla="*/ 191 w 204"/>
                <a:gd name="T17" fmla="*/ 153 h 203"/>
                <a:gd name="T18" fmla="*/ 174 w 204"/>
                <a:gd name="T19" fmla="*/ 174 h 203"/>
                <a:gd name="T20" fmla="*/ 153 w 204"/>
                <a:gd name="T21" fmla="*/ 190 h 203"/>
                <a:gd name="T22" fmla="*/ 130 w 204"/>
                <a:gd name="T23" fmla="*/ 200 h 203"/>
                <a:gd name="T24" fmla="*/ 101 w 204"/>
                <a:gd name="T25" fmla="*/ 203 h 203"/>
                <a:gd name="T26" fmla="*/ 75 w 204"/>
                <a:gd name="T27" fmla="*/ 200 h 203"/>
                <a:gd name="T28" fmla="*/ 51 w 204"/>
                <a:gd name="T29" fmla="*/ 190 h 203"/>
                <a:gd name="T30" fmla="*/ 30 w 204"/>
                <a:gd name="T31" fmla="*/ 174 h 203"/>
                <a:gd name="T32" fmla="*/ 14 w 204"/>
                <a:gd name="T33" fmla="*/ 153 h 203"/>
                <a:gd name="T34" fmla="*/ 3 w 204"/>
                <a:gd name="T35" fmla="*/ 129 h 203"/>
                <a:gd name="T36" fmla="*/ 0 w 204"/>
                <a:gd name="T37" fmla="*/ 102 h 203"/>
                <a:gd name="T38" fmla="*/ 3 w 204"/>
                <a:gd name="T39" fmla="*/ 74 h 203"/>
                <a:gd name="T40" fmla="*/ 14 w 204"/>
                <a:gd name="T41" fmla="*/ 50 h 203"/>
                <a:gd name="T42" fmla="*/ 30 w 204"/>
                <a:gd name="T43" fmla="*/ 29 h 203"/>
                <a:gd name="T44" fmla="*/ 51 w 204"/>
                <a:gd name="T45" fmla="*/ 13 h 203"/>
                <a:gd name="T46" fmla="*/ 75 w 204"/>
                <a:gd name="T47" fmla="*/ 3 h 203"/>
                <a:gd name="T48" fmla="*/ 101 w 204"/>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3">
                  <a:moveTo>
                    <a:pt x="101" y="0"/>
                  </a:moveTo>
                  <a:lnTo>
                    <a:pt x="130" y="3"/>
                  </a:lnTo>
                  <a:lnTo>
                    <a:pt x="153" y="13"/>
                  </a:lnTo>
                  <a:lnTo>
                    <a:pt x="174" y="29"/>
                  </a:lnTo>
                  <a:lnTo>
                    <a:pt x="191" y="50"/>
                  </a:lnTo>
                  <a:lnTo>
                    <a:pt x="201" y="74"/>
                  </a:lnTo>
                  <a:lnTo>
                    <a:pt x="204" y="102"/>
                  </a:lnTo>
                  <a:lnTo>
                    <a:pt x="201" y="129"/>
                  </a:lnTo>
                  <a:lnTo>
                    <a:pt x="191" y="153"/>
                  </a:lnTo>
                  <a:lnTo>
                    <a:pt x="174" y="174"/>
                  </a:lnTo>
                  <a:lnTo>
                    <a:pt x="153" y="190"/>
                  </a:lnTo>
                  <a:lnTo>
                    <a:pt x="130" y="200"/>
                  </a:lnTo>
                  <a:lnTo>
                    <a:pt x="101" y="203"/>
                  </a:lnTo>
                  <a:lnTo>
                    <a:pt x="75" y="200"/>
                  </a:lnTo>
                  <a:lnTo>
                    <a:pt x="51" y="190"/>
                  </a:lnTo>
                  <a:lnTo>
                    <a:pt x="30" y="174"/>
                  </a:lnTo>
                  <a:lnTo>
                    <a:pt x="14" y="153"/>
                  </a:lnTo>
                  <a:lnTo>
                    <a:pt x="3" y="129"/>
                  </a:lnTo>
                  <a:lnTo>
                    <a:pt x="0" y="102"/>
                  </a:lnTo>
                  <a:lnTo>
                    <a:pt x="3" y="74"/>
                  </a:lnTo>
                  <a:lnTo>
                    <a:pt x="14" y="50"/>
                  </a:lnTo>
                  <a:lnTo>
                    <a:pt x="30" y="29"/>
                  </a:lnTo>
                  <a:lnTo>
                    <a:pt x="51" y="13"/>
                  </a:lnTo>
                  <a:lnTo>
                    <a:pt x="75" y="3"/>
                  </a:lnTo>
                  <a:lnTo>
                    <a:pt x="101" y="0"/>
                  </a:lnTo>
                  <a:close/>
                </a:path>
              </a:pathLst>
            </a:custGeom>
            <a:solidFill>
              <a:srgbClr val="AED3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35" name="Freeform 9"/>
            <p:cNvSpPr>
              <a:spLocks noEditPoints="1"/>
            </p:cNvSpPr>
            <p:nvPr/>
          </p:nvSpPr>
          <p:spPr bwMode="auto">
            <a:xfrm>
              <a:off x="6458481" y="1121413"/>
              <a:ext cx="263683" cy="19732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grpSp>
        <p:nvGrpSpPr>
          <p:cNvPr id="36" name="Group 3"/>
          <p:cNvGrpSpPr/>
          <p:nvPr/>
        </p:nvGrpSpPr>
        <p:grpSpPr>
          <a:xfrm>
            <a:off x="4770914" y="3326814"/>
            <a:ext cx="465007" cy="469589"/>
            <a:chOff x="4770914" y="3090921"/>
            <a:chExt cx="465007" cy="469589"/>
          </a:xfrm>
        </p:grpSpPr>
        <p:sp>
          <p:nvSpPr>
            <p:cNvPr id="37" name="Freeform 9"/>
            <p:cNvSpPr>
              <a:spLocks/>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rgbClr val="AED3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38" name="Freeform 10"/>
            <p:cNvSpPr>
              <a:spLocks noEditPoints="1"/>
            </p:cNvSpPr>
            <p:nvPr/>
          </p:nvSpPr>
          <p:spPr bwMode="auto">
            <a:xfrm>
              <a:off x="4870438" y="3218381"/>
              <a:ext cx="260899" cy="203797"/>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grpSp>
        <p:nvGrpSpPr>
          <p:cNvPr id="39" name="Group 18"/>
          <p:cNvGrpSpPr/>
          <p:nvPr/>
        </p:nvGrpSpPr>
        <p:grpSpPr>
          <a:xfrm>
            <a:off x="7596336" y="1574425"/>
            <a:ext cx="467298" cy="467298"/>
            <a:chOff x="7850778" y="1338532"/>
            <a:chExt cx="467298" cy="467298"/>
          </a:xfrm>
        </p:grpSpPr>
        <p:sp>
          <p:nvSpPr>
            <p:cNvPr id="40" name="Freeform 12"/>
            <p:cNvSpPr>
              <a:spLocks/>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rgbClr val="AED3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sp>
          <p:nvSpPr>
            <p:cNvPr id="41" name="Freeform 11"/>
            <p:cNvSpPr>
              <a:spLocks noEditPoints="1"/>
            </p:cNvSpPr>
            <p:nvPr/>
          </p:nvSpPr>
          <p:spPr bwMode="auto">
            <a:xfrm>
              <a:off x="7954681" y="1439214"/>
              <a:ext cx="254730" cy="25369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ED30B"/>
                </a:solidFill>
                <a:effectLst/>
                <a:uLnTx/>
                <a:uFillTx/>
                <a:latin typeface="微软雅黑"/>
                <a:ea typeface="微软雅黑"/>
              </a:endParaRPr>
            </a:p>
          </p:txBody>
        </p:sp>
      </p:grpSp>
      <p:sp>
        <p:nvSpPr>
          <p:cNvPr id="42" name="TextBox 41"/>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29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down)">
                                      <p:cBhvr>
                                        <p:cTn id="59" dur="500"/>
                                        <p:tgtEl>
                                          <p:spTgt spid="8"/>
                                        </p:tgtEl>
                                      </p:cBhvr>
                                    </p:animEffect>
                                  </p:childTnLst>
                                </p:cTn>
                              </p:par>
                            </p:childTnLst>
                          </p:cTn>
                        </p:par>
                        <p:par>
                          <p:cTn id="60" fill="hold">
                            <p:stCondLst>
                              <p:cond delay="6000"/>
                            </p:stCondLst>
                            <p:childTnLst>
                              <p:par>
                                <p:cTn id="61" presetID="53" presetClass="entr" presetSubtype="16"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p:cTn id="63" dur="500" fill="hold"/>
                                        <p:tgtEl>
                                          <p:spTgt spid="33"/>
                                        </p:tgtEl>
                                        <p:attrNameLst>
                                          <p:attrName>ppt_w</p:attrName>
                                        </p:attrNameLst>
                                      </p:cBhvr>
                                      <p:tavLst>
                                        <p:tav tm="0">
                                          <p:val>
                                            <p:fltVal val="0"/>
                                          </p:val>
                                        </p:tav>
                                        <p:tav tm="100000">
                                          <p:val>
                                            <p:strVal val="#ppt_w"/>
                                          </p:val>
                                        </p:tav>
                                      </p:tavLst>
                                    </p:anim>
                                    <p:anim calcmode="lin" valueType="num">
                                      <p:cBhvr>
                                        <p:cTn id="64" dur="500" fill="hold"/>
                                        <p:tgtEl>
                                          <p:spTgt spid="33"/>
                                        </p:tgtEl>
                                        <p:attrNameLst>
                                          <p:attrName>ppt_h</p:attrName>
                                        </p:attrNameLst>
                                      </p:cBhvr>
                                      <p:tavLst>
                                        <p:tav tm="0">
                                          <p:val>
                                            <p:fltVal val="0"/>
                                          </p:val>
                                        </p:tav>
                                        <p:tav tm="100000">
                                          <p:val>
                                            <p:strVal val="#ppt_h"/>
                                          </p:val>
                                        </p:tav>
                                      </p:tavLst>
                                    </p:anim>
                                    <p:animEffect transition="in" filter="fade">
                                      <p:cBhvr>
                                        <p:cTn id="65" dur="500"/>
                                        <p:tgtEl>
                                          <p:spTgt spid="33"/>
                                        </p:tgtEl>
                                      </p:cBhvr>
                                    </p:animEffect>
                                  </p:childTnLst>
                                </p:cTn>
                              </p:par>
                            </p:childTnLst>
                          </p:cTn>
                        </p:par>
                        <p:par>
                          <p:cTn id="66" fill="hold">
                            <p:stCondLst>
                              <p:cond delay="6500"/>
                            </p:stCondLst>
                            <p:childTnLst>
                              <p:par>
                                <p:cTn id="67" presetID="22" presetClass="entr" presetSubtype="1" fill="hold"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par>
                          <p:cTn id="70" fill="hold">
                            <p:stCondLst>
                              <p:cond delay="7000"/>
                            </p:stCondLst>
                            <p:childTnLst>
                              <p:par>
                                <p:cTn id="71" presetID="53" presetClass="entr" presetSubtype="16" fill="hold" nodeType="after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p:cTn id="73" dur="500" fill="hold"/>
                                        <p:tgtEl>
                                          <p:spTgt spid="39"/>
                                        </p:tgtEl>
                                        <p:attrNameLst>
                                          <p:attrName>ppt_w</p:attrName>
                                        </p:attrNameLst>
                                      </p:cBhvr>
                                      <p:tavLst>
                                        <p:tav tm="0">
                                          <p:val>
                                            <p:fltVal val="0"/>
                                          </p:val>
                                        </p:tav>
                                        <p:tav tm="100000">
                                          <p:val>
                                            <p:strVal val="#ppt_w"/>
                                          </p:val>
                                        </p:tav>
                                      </p:tavLst>
                                    </p:anim>
                                    <p:anim calcmode="lin" valueType="num">
                                      <p:cBhvr>
                                        <p:cTn id="74" dur="500" fill="hold"/>
                                        <p:tgtEl>
                                          <p:spTgt spid="39"/>
                                        </p:tgtEl>
                                        <p:attrNameLst>
                                          <p:attrName>ppt_h</p:attrName>
                                        </p:attrNameLst>
                                      </p:cBhvr>
                                      <p:tavLst>
                                        <p:tav tm="0">
                                          <p:val>
                                            <p:fltVal val="0"/>
                                          </p:val>
                                        </p:tav>
                                        <p:tav tm="100000">
                                          <p:val>
                                            <p:strVal val="#ppt_h"/>
                                          </p:val>
                                        </p:tav>
                                      </p:tavLst>
                                    </p:anim>
                                    <p:animEffect transition="in" filter="fade">
                                      <p:cBhvr>
                                        <p:cTn id="75" dur="500"/>
                                        <p:tgtEl>
                                          <p:spTgt spid="39"/>
                                        </p:tgtEl>
                                      </p:cBhvr>
                                    </p:animEffect>
                                  </p:childTnLst>
                                </p:cTn>
                              </p:par>
                            </p:childTnLst>
                          </p:cTn>
                        </p:par>
                        <p:par>
                          <p:cTn id="76" fill="hold">
                            <p:stCondLst>
                              <p:cond delay="7500"/>
                            </p:stCondLst>
                            <p:childTnLst>
                              <p:par>
                                <p:cTn id="77" presetID="22" presetClass="entr" presetSubtype="1"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1201" y="1721473"/>
            <a:ext cx="1136719" cy="1136719"/>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3" name="矩形 2"/>
          <p:cNvSpPr/>
          <p:nvPr/>
        </p:nvSpPr>
        <p:spPr>
          <a:xfrm>
            <a:off x="4410746" y="1714263"/>
            <a:ext cx="1136719" cy="1136719"/>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4" name="矩形 3"/>
          <p:cNvSpPr/>
          <p:nvPr/>
        </p:nvSpPr>
        <p:spPr>
          <a:xfrm>
            <a:off x="3177809" y="2947199"/>
            <a:ext cx="1136719" cy="1136719"/>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sp>
        <p:nvSpPr>
          <p:cNvPr id="5" name="矩形 4"/>
          <p:cNvSpPr/>
          <p:nvPr/>
        </p:nvSpPr>
        <p:spPr>
          <a:xfrm>
            <a:off x="4410746" y="2932778"/>
            <a:ext cx="1136719" cy="1136719"/>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p:cxnSp>
        <p:nvCxnSpPr>
          <p:cNvPr id="6" name="直接连接符 5"/>
          <p:cNvCxnSpPr/>
          <p:nvPr/>
        </p:nvCxnSpPr>
        <p:spPr>
          <a:xfrm>
            <a:off x="971600" y="1930287"/>
            <a:ext cx="1872208" cy="0"/>
          </a:xfrm>
          <a:prstGeom prst="line">
            <a:avLst/>
          </a:prstGeom>
          <a:ln w="12700">
            <a:solidFill>
              <a:srgbClr val="AED30B"/>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71600" y="1604066"/>
            <a:ext cx="1872208" cy="307777"/>
          </a:xfrm>
          <a:prstGeom prst="rect">
            <a:avLst/>
          </a:prstGeom>
        </p:spPr>
        <p:txBody>
          <a:bodyPr wrap="square">
            <a:spAutoFit/>
          </a:bodyPr>
          <a:lstStyle/>
          <a:p>
            <a:pPr lvl="0" algn="ct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p:txBody>
      </p:sp>
      <p:sp>
        <p:nvSpPr>
          <p:cNvPr id="8" name="Content Placeholder 2"/>
          <p:cNvSpPr txBox="1">
            <a:spLocks/>
          </p:cNvSpPr>
          <p:nvPr/>
        </p:nvSpPr>
        <p:spPr bwMode="auto">
          <a:xfrm>
            <a:off x="971600" y="2002295"/>
            <a:ext cx="1872208"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lnSpc>
                <a:spcPct val="120000"/>
              </a:lnSpc>
              <a:spcBef>
                <a:spcPct val="20000"/>
              </a:spcBef>
              <a:defRPr/>
            </a:pPr>
            <a:r>
              <a:rPr lang="zh-CN" altLang="en-US" sz="800" kern="0" dirty="0" smtClean="0">
                <a:solidFill>
                  <a:srgbClr val="92D050"/>
                </a:solidFill>
                <a:latin typeface="微软雅黑" pitchFamily="34" charset="-122"/>
                <a:ea typeface="微软雅黑" pitchFamily="34" charset="-122"/>
                <a:cs typeface="Raleway Light"/>
              </a:rPr>
              <a:t>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a:t>
            </a:r>
            <a:r>
              <a:rPr lang="zh-CN" altLang="en-US" sz="800" kern="0" dirty="0" smtClean="0">
                <a:solidFill>
                  <a:srgbClr val="92D050"/>
                </a:solidFill>
                <a:latin typeface="微软雅黑" pitchFamily="34" charset="-122"/>
                <a:ea typeface="微软雅黑" pitchFamily="34" charset="-122"/>
                <a:cs typeface="Raleway Light"/>
              </a:rPr>
              <a:t>概述里输入简单的文字概述</a:t>
            </a:r>
            <a:endParaRPr lang="en-US" altLang="zh-CN" sz="800" kern="0" dirty="0">
              <a:solidFill>
                <a:srgbClr val="92D050"/>
              </a:solidFill>
              <a:latin typeface="微软雅黑" pitchFamily="34" charset="-122"/>
              <a:ea typeface="微软雅黑" pitchFamily="34" charset="-122"/>
              <a:cs typeface="Raleway Light"/>
            </a:endParaRPr>
          </a:p>
        </p:txBody>
      </p:sp>
      <p:grpSp>
        <p:nvGrpSpPr>
          <p:cNvPr id="9" name="组合 8"/>
          <p:cNvGrpSpPr/>
          <p:nvPr/>
        </p:nvGrpSpPr>
        <p:grpSpPr>
          <a:xfrm>
            <a:off x="3372918" y="1922582"/>
            <a:ext cx="728503" cy="720080"/>
            <a:chOff x="11145838" y="3187700"/>
            <a:chExt cx="549276" cy="542925"/>
          </a:xfrm>
          <a:solidFill>
            <a:schemeClr val="bg1"/>
          </a:solidFill>
        </p:grpSpPr>
        <p:sp>
          <p:nvSpPr>
            <p:cNvPr id="10" name="Freeform 107"/>
            <p:cNvSpPr>
              <a:spLocks noEditPoints="1"/>
            </p:cNvSpPr>
            <p:nvPr/>
          </p:nvSpPr>
          <p:spPr bwMode="auto">
            <a:xfrm>
              <a:off x="11145838" y="3187700"/>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sp>
          <p:nvSpPr>
            <p:cNvPr id="11" name="Freeform 108"/>
            <p:cNvSpPr>
              <a:spLocks noEditPoints="1"/>
            </p:cNvSpPr>
            <p:nvPr/>
          </p:nvSpPr>
          <p:spPr bwMode="auto">
            <a:xfrm>
              <a:off x="11420476" y="3460750"/>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92D050"/>
                </a:solidFill>
              </a:endParaRPr>
            </a:p>
          </p:txBody>
        </p:sp>
      </p:grpSp>
      <p:sp>
        <p:nvSpPr>
          <p:cNvPr id="12" name="Freeform 120"/>
          <p:cNvSpPr>
            <a:spLocks noEditPoints="1"/>
          </p:cNvSpPr>
          <p:nvPr/>
        </p:nvSpPr>
        <p:spPr bwMode="auto">
          <a:xfrm>
            <a:off x="4638400" y="1990590"/>
            <a:ext cx="681409" cy="584063"/>
          </a:xfrm>
          <a:custGeom>
            <a:avLst/>
            <a:gdLst/>
            <a:ahLst/>
            <a:cxnLst>
              <a:cxn ang="0">
                <a:pos x="11" y="58"/>
              </a:cxn>
              <a:cxn ang="0">
                <a:pos x="9" y="58"/>
              </a:cxn>
              <a:cxn ang="0">
                <a:pos x="0" y="49"/>
              </a:cxn>
              <a:cxn ang="0">
                <a:pos x="0" y="18"/>
              </a:cxn>
              <a:cxn ang="0">
                <a:pos x="9" y="9"/>
              </a:cxn>
              <a:cxn ang="0">
                <a:pos x="11" y="9"/>
              </a:cxn>
              <a:cxn ang="0">
                <a:pos x="11" y="58"/>
              </a:cxn>
              <a:cxn ang="0">
                <a:pos x="54" y="58"/>
              </a:cxn>
              <a:cxn ang="0">
                <a:pos x="15" y="58"/>
              </a:cxn>
              <a:cxn ang="0">
                <a:pos x="15" y="9"/>
              </a:cxn>
              <a:cxn ang="0">
                <a:pos x="20" y="9"/>
              </a:cxn>
              <a:cxn ang="0">
                <a:pos x="20" y="3"/>
              </a:cxn>
              <a:cxn ang="0">
                <a:pos x="24" y="0"/>
              </a:cxn>
              <a:cxn ang="0">
                <a:pos x="45" y="0"/>
              </a:cxn>
              <a:cxn ang="0">
                <a:pos x="49" y="3"/>
              </a:cxn>
              <a:cxn ang="0">
                <a:pos x="49" y="9"/>
              </a:cxn>
              <a:cxn ang="0">
                <a:pos x="54" y="9"/>
              </a:cxn>
              <a:cxn ang="0">
                <a:pos x="54" y="58"/>
              </a:cxn>
              <a:cxn ang="0">
                <a:pos x="44" y="9"/>
              </a:cxn>
              <a:cxn ang="0">
                <a:pos x="44" y="4"/>
              </a:cxn>
              <a:cxn ang="0">
                <a:pos x="25" y="4"/>
              </a:cxn>
              <a:cxn ang="0">
                <a:pos x="25" y="9"/>
              </a:cxn>
              <a:cxn ang="0">
                <a:pos x="44" y="9"/>
              </a:cxn>
              <a:cxn ang="0">
                <a:pos x="68" y="49"/>
              </a:cxn>
              <a:cxn ang="0">
                <a:pos x="60" y="58"/>
              </a:cxn>
              <a:cxn ang="0">
                <a:pos x="58" y="58"/>
              </a:cxn>
              <a:cxn ang="0">
                <a:pos x="58" y="9"/>
              </a:cxn>
              <a:cxn ang="0">
                <a:pos x="60" y="9"/>
              </a:cxn>
              <a:cxn ang="0">
                <a:pos x="68" y="18"/>
              </a:cxn>
              <a:cxn ang="0">
                <a:pos x="68" y="4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solidFill>
                <a:srgbClr val="92D050"/>
              </a:solidFill>
            </a:endParaRPr>
          </a:p>
        </p:txBody>
      </p:sp>
      <p:sp>
        <p:nvSpPr>
          <p:cNvPr id="13" name="KSO_Shape"/>
          <p:cNvSpPr>
            <a:spLocks/>
          </p:cNvSpPr>
          <p:nvPr/>
        </p:nvSpPr>
        <p:spPr bwMode="auto">
          <a:xfrm>
            <a:off x="4583482" y="3154422"/>
            <a:ext cx="742337" cy="742337"/>
          </a:xfrm>
          <a:custGeom>
            <a:avLst/>
            <a:gdLst>
              <a:gd name="T0" fmla="*/ 2147483646 w 6475"/>
              <a:gd name="T1" fmla="*/ 2147483646 h 6474"/>
              <a:gd name="T2" fmla="*/ 2147483646 w 6475"/>
              <a:gd name="T3" fmla="*/ 2147483646 h 6474"/>
              <a:gd name="T4" fmla="*/ 2147483646 w 6475"/>
              <a:gd name="T5" fmla="*/ 2147483646 h 6474"/>
              <a:gd name="T6" fmla="*/ 2147483646 w 6475"/>
              <a:gd name="T7" fmla="*/ 2147483646 h 6474"/>
              <a:gd name="T8" fmla="*/ 2147483646 w 6475"/>
              <a:gd name="T9" fmla="*/ 2147483646 h 6474"/>
              <a:gd name="T10" fmla="*/ 2147483646 w 6475"/>
              <a:gd name="T11" fmla="*/ 2147483646 h 6474"/>
              <a:gd name="T12" fmla="*/ 2147483646 w 6475"/>
              <a:gd name="T13" fmla="*/ 2147483646 h 6474"/>
              <a:gd name="T14" fmla="*/ 2147483646 w 6475"/>
              <a:gd name="T15" fmla="*/ 2147483646 h 6474"/>
              <a:gd name="T16" fmla="*/ 2147483646 w 6475"/>
              <a:gd name="T17" fmla="*/ 2147483646 h 6474"/>
              <a:gd name="T18" fmla="*/ 2147483646 w 6475"/>
              <a:gd name="T19" fmla="*/ 2147483646 h 6474"/>
              <a:gd name="T20" fmla="*/ 2147483646 w 6475"/>
              <a:gd name="T21" fmla="*/ 2147483646 h 6474"/>
              <a:gd name="T22" fmla="*/ 2147483646 w 6475"/>
              <a:gd name="T23" fmla="*/ 1987307535 h 6474"/>
              <a:gd name="T24" fmla="*/ 2147483646 w 6475"/>
              <a:gd name="T25" fmla="*/ 433100014 h 6474"/>
              <a:gd name="T26" fmla="*/ 2147483646 w 6475"/>
              <a:gd name="T27" fmla="*/ 0 h 6474"/>
              <a:gd name="T28" fmla="*/ 2147483646 w 6475"/>
              <a:gd name="T29" fmla="*/ 611465864 h 6474"/>
              <a:gd name="T30" fmla="*/ 2147483646 w 6475"/>
              <a:gd name="T31" fmla="*/ 2147483646 h 6474"/>
              <a:gd name="T32" fmla="*/ 2147483646 w 6475"/>
              <a:gd name="T33" fmla="*/ 2147483646 h 6474"/>
              <a:gd name="T34" fmla="*/ 2147483646 w 6475"/>
              <a:gd name="T35" fmla="*/ 2147483646 h 6474"/>
              <a:gd name="T36" fmla="*/ 2147483646 w 6475"/>
              <a:gd name="T37" fmla="*/ 2147483646 h 6474"/>
              <a:gd name="T38" fmla="*/ 2147483646 w 6475"/>
              <a:gd name="T39" fmla="*/ 2147483646 h 6474"/>
              <a:gd name="T40" fmla="*/ 2147483646 w 6475"/>
              <a:gd name="T41" fmla="*/ 2147483646 h 6474"/>
              <a:gd name="T42" fmla="*/ 2147483646 w 6475"/>
              <a:gd name="T43" fmla="*/ 2147483646 h 6474"/>
              <a:gd name="T44" fmla="*/ 1655347323 w 6475"/>
              <a:gd name="T45" fmla="*/ 2147483646 h 6474"/>
              <a:gd name="T46" fmla="*/ 280103845 w 6475"/>
              <a:gd name="T47" fmla="*/ 2147483646 h 6474"/>
              <a:gd name="T48" fmla="*/ 0 w 6475"/>
              <a:gd name="T49" fmla="*/ 2147483646 h 6474"/>
              <a:gd name="T50" fmla="*/ 840397737 w 6475"/>
              <a:gd name="T51" fmla="*/ 2147483646 h 6474"/>
              <a:gd name="T52" fmla="*/ 2147483646 w 6475"/>
              <a:gd name="T53" fmla="*/ 2147483646 h 6474"/>
              <a:gd name="T54" fmla="*/ 2147483646 w 6475"/>
              <a:gd name="T55" fmla="*/ 2147483646 h 6474"/>
              <a:gd name="T56" fmla="*/ 2147483646 w 6475"/>
              <a:gd name="T57" fmla="*/ 2147483646 h 6474"/>
              <a:gd name="T58" fmla="*/ 2147483646 w 6475"/>
              <a:gd name="T59" fmla="*/ 2147483646 h 6474"/>
              <a:gd name="T60" fmla="*/ 2147483646 w 6475"/>
              <a:gd name="T61" fmla="*/ 2147483646 h 6474"/>
              <a:gd name="T62" fmla="*/ 2147483646 w 6475"/>
              <a:gd name="T63" fmla="*/ 2147483646 h 6474"/>
              <a:gd name="T64" fmla="*/ 2147483646 w 6475"/>
              <a:gd name="T65" fmla="*/ 2147483646 h 6474"/>
              <a:gd name="T66" fmla="*/ 2147483646 w 6475"/>
              <a:gd name="T67" fmla="*/ 2147483646 h 6474"/>
              <a:gd name="T68" fmla="*/ 2147483646 w 6475"/>
              <a:gd name="T69" fmla="*/ 2147483646 h 6474"/>
              <a:gd name="T70" fmla="*/ 2147483646 w 6475"/>
              <a:gd name="T71" fmla="*/ 2147483646 h 6474"/>
              <a:gd name="T72" fmla="*/ 2147483646 w 6475"/>
              <a:gd name="T73" fmla="*/ 2147483646 h 6474"/>
              <a:gd name="T74" fmla="*/ 2147483646 w 6475"/>
              <a:gd name="T75" fmla="*/ 2147483646 h 6474"/>
              <a:gd name="T76" fmla="*/ 2147483646 w 6475"/>
              <a:gd name="T77" fmla="*/ 2147483646 h 6474"/>
              <a:gd name="T78" fmla="*/ 2147483646 w 6475"/>
              <a:gd name="T79" fmla="*/ 2147483646 h 6474"/>
              <a:gd name="T80" fmla="*/ 2147483646 w 6475"/>
              <a:gd name="T81" fmla="*/ 2147483646 h 6474"/>
              <a:gd name="T82" fmla="*/ 2147483646 w 6475"/>
              <a:gd name="T83" fmla="*/ 2147483646 h 6474"/>
              <a:gd name="T84" fmla="*/ 2147483646 w 6475"/>
              <a:gd name="T85" fmla="*/ 2147483646 h 6474"/>
              <a:gd name="T86" fmla="*/ 2147483646 w 6475"/>
              <a:gd name="T87" fmla="*/ 2147483646 h 6474"/>
              <a:gd name="T88" fmla="*/ 2147483646 w 6475"/>
              <a:gd name="T89" fmla="*/ 2147483646 h 6474"/>
              <a:gd name="T90" fmla="*/ 2147483646 w 6475"/>
              <a:gd name="T91" fmla="*/ 2147483646 h 6474"/>
              <a:gd name="T92" fmla="*/ 2147483646 w 6475"/>
              <a:gd name="T93" fmla="*/ 2147483646 h 6474"/>
              <a:gd name="T94" fmla="*/ 2147483646 w 6475"/>
              <a:gd name="T95" fmla="*/ 2147483646 h 6474"/>
              <a:gd name="T96" fmla="*/ 2147483646 w 6475"/>
              <a:gd name="T97" fmla="*/ 2147483646 h 6474"/>
              <a:gd name="T98" fmla="*/ 2147483646 w 6475"/>
              <a:gd name="T99" fmla="*/ 2147483646 h 6474"/>
              <a:gd name="T100" fmla="*/ 2147483646 w 6475"/>
              <a:gd name="T101" fmla="*/ 2147483646 h 6474"/>
              <a:gd name="T102" fmla="*/ 2147483646 w 6475"/>
              <a:gd name="T103" fmla="*/ 2147483646 h 6474"/>
              <a:gd name="T104" fmla="*/ 2147483646 w 6475"/>
              <a:gd name="T105" fmla="*/ 2147483646 h 6474"/>
              <a:gd name="T106" fmla="*/ 2147483646 w 6475"/>
              <a:gd name="T107" fmla="*/ 2147483646 h 6474"/>
              <a:gd name="T108" fmla="*/ 2147483646 w 6475"/>
              <a:gd name="T109" fmla="*/ 2147483646 h 6474"/>
              <a:gd name="T110" fmla="*/ 2147483646 w 6475"/>
              <a:gd name="T111" fmla="*/ 2147483646 h 6474"/>
              <a:gd name="T112" fmla="*/ 2147483646 w 6475"/>
              <a:gd name="T113" fmla="*/ 2147483646 h 6474"/>
              <a:gd name="T114" fmla="*/ 2147483646 w 6475"/>
              <a:gd name="T115" fmla="*/ 2147483646 h 6474"/>
              <a:gd name="T116" fmla="*/ 2147483646 w 6475"/>
              <a:gd name="T117" fmla="*/ 2147483646 h 6474"/>
              <a:gd name="T118" fmla="*/ 2147483646 w 6475"/>
              <a:gd name="T119" fmla="*/ 2147483646 h 6474"/>
              <a:gd name="T120" fmla="*/ 2147483646 w 6475"/>
              <a:gd name="T121" fmla="*/ 2147483646 h 6474"/>
              <a:gd name="T122" fmla="*/ 2147483646 w 6475"/>
              <a:gd name="T123" fmla="*/ 2147483646 h 6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475" h="6474">
                <a:moveTo>
                  <a:pt x="3889" y="3006"/>
                </a:moveTo>
                <a:lnTo>
                  <a:pt x="3889" y="3006"/>
                </a:lnTo>
                <a:lnTo>
                  <a:pt x="3915" y="2952"/>
                </a:lnTo>
                <a:lnTo>
                  <a:pt x="3940" y="2898"/>
                </a:lnTo>
                <a:lnTo>
                  <a:pt x="3964" y="2842"/>
                </a:lnTo>
                <a:lnTo>
                  <a:pt x="3987" y="2787"/>
                </a:lnTo>
                <a:lnTo>
                  <a:pt x="4007" y="2729"/>
                </a:lnTo>
                <a:lnTo>
                  <a:pt x="4026" y="2672"/>
                </a:lnTo>
                <a:lnTo>
                  <a:pt x="4043" y="2613"/>
                </a:lnTo>
                <a:lnTo>
                  <a:pt x="4059" y="2555"/>
                </a:lnTo>
                <a:lnTo>
                  <a:pt x="4073" y="2495"/>
                </a:lnTo>
                <a:lnTo>
                  <a:pt x="4085" y="2434"/>
                </a:lnTo>
                <a:lnTo>
                  <a:pt x="4096" y="2373"/>
                </a:lnTo>
                <a:lnTo>
                  <a:pt x="4104" y="2312"/>
                </a:lnTo>
                <a:lnTo>
                  <a:pt x="4111" y="2249"/>
                </a:lnTo>
                <a:lnTo>
                  <a:pt x="4116" y="2187"/>
                </a:lnTo>
                <a:lnTo>
                  <a:pt x="4119" y="2124"/>
                </a:lnTo>
                <a:lnTo>
                  <a:pt x="4120" y="2060"/>
                </a:lnTo>
                <a:lnTo>
                  <a:pt x="4120" y="2006"/>
                </a:lnTo>
                <a:lnTo>
                  <a:pt x="4117" y="1954"/>
                </a:lnTo>
                <a:lnTo>
                  <a:pt x="4114" y="1901"/>
                </a:lnTo>
                <a:lnTo>
                  <a:pt x="4109" y="1850"/>
                </a:lnTo>
                <a:lnTo>
                  <a:pt x="4103" y="1797"/>
                </a:lnTo>
                <a:lnTo>
                  <a:pt x="4096" y="1747"/>
                </a:lnTo>
                <a:lnTo>
                  <a:pt x="4088" y="1695"/>
                </a:lnTo>
                <a:lnTo>
                  <a:pt x="4078" y="1645"/>
                </a:lnTo>
                <a:lnTo>
                  <a:pt x="4067" y="1595"/>
                </a:lnTo>
                <a:lnTo>
                  <a:pt x="4055" y="1545"/>
                </a:lnTo>
                <a:lnTo>
                  <a:pt x="4042" y="1496"/>
                </a:lnTo>
                <a:lnTo>
                  <a:pt x="4028" y="1447"/>
                </a:lnTo>
                <a:lnTo>
                  <a:pt x="4012" y="1399"/>
                </a:lnTo>
                <a:lnTo>
                  <a:pt x="3995" y="1351"/>
                </a:lnTo>
                <a:lnTo>
                  <a:pt x="3977" y="1305"/>
                </a:lnTo>
                <a:lnTo>
                  <a:pt x="3958" y="1258"/>
                </a:lnTo>
                <a:lnTo>
                  <a:pt x="3938" y="1213"/>
                </a:lnTo>
                <a:lnTo>
                  <a:pt x="3916" y="1167"/>
                </a:lnTo>
                <a:lnTo>
                  <a:pt x="3895" y="1122"/>
                </a:lnTo>
                <a:lnTo>
                  <a:pt x="3871" y="1079"/>
                </a:lnTo>
                <a:lnTo>
                  <a:pt x="3847" y="1034"/>
                </a:lnTo>
                <a:lnTo>
                  <a:pt x="3822" y="991"/>
                </a:lnTo>
                <a:lnTo>
                  <a:pt x="3795" y="949"/>
                </a:lnTo>
                <a:lnTo>
                  <a:pt x="3768" y="909"/>
                </a:lnTo>
                <a:lnTo>
                  <a:pt x="3740" y="868"/>
                </a:lnTo>
                <a:lnTo>
                  <a:pt x="3710" y="827"/>
                </a:lnTo>
                <a:lnTo>
                  <a:pt x="3680" y="788"/>
                </a:lnTo>
                <a:lnTo>
                  <a:pt x="3649" y="749"/>
                </a:lnTo>
                <a:lnTo>
                  <a:pt x="3617" y="712"/>
                </a:lnTo>
                <a:lnTo>
                  <a:pt x="3585" y="675"/>
                </a:lnTo>
                <a:lnTo>
                  <a:pt x="3551" y="639"/>
                </a:lnTo>
                <a:lnTo>
                  <a:pt x="3516" y="603"/>
                </a:lnTo>
                <a:lnTo>
                  <a:pt x="3481" y="568"/>
                </a:lnTo>
                <a:lnTo>
                  <a:pt x="3445" y="535"/>
                </a:lnTo>
                <a:lnTo>
                  <a:pt x="3408" y="503"/>
                </a:lnTo>
                <a:lnTo>
                  <a:pt x="3370" y="470"/>
                </a:lnTo>
                <a:lnTo>
                  <a:pt x="3332" y="439"/>
                </a:lnTo>
                <a:lnTo>
                  <a:pt x="3293" y="409"/>
                </a:lnTo>
                <a:lnTo>
                  <a:pt x="3252" y="379"/>
                </a:lnTo>
                <a:lnTo>
                  <a:pt x="3211" y="352"/>
                </a:lnTo>
                <a:lnTo>
                  <a:pt x="3170" y="324"/>
                </a:lnTo>
                <a:lnTo>
                  <a:pt x="3129" y="298"/>
                </a:lnTo>
                <a:lnTo>
                  <a:pt x="3085" y="273"/>
                </a:lnTo>
                <a:lnTo>
                  <a:pt x="3041" y="249"/>
                </a:lnTo>
                <a:lnTo>
                  <a:pt x="2998" y="225"/>
                </a:lnTo>
                <a:lnTo>
                  <a:pt x="2953" y="203"/>
                </a:lnTo>
                <a:lnTo>
                  <a:pt x="2907" y="182"/>
                </a:lnTo>
                <a:lnTo>
                  <a:pt x="2862" y="161"/>
                </a:lnTo>
                <a:lnTo>
                  <a:pt x="2815" y="142"/>
                </a:lnTo>
                <a:lnTo>
                  <a:pt x="2768" y="124"/>
                </a:lnTo>
                <a:lnTo>
                  <a:pt x="2720" y="108"/>
                </a:lnTo>
                <a:lnTo>
                  <a:pt x="2672" y="92"/>
                </a:lnTo>
                <a:lnTo>
                  <a:pt x="2623" y="78"/>
                </a:lnTo>
                <a:lnTo>
                  <a:pt x="2574" y="64"/>
                </a:lnTo>
                <a:lnTo>
                  <a:pt x="2525" y="52"/>
                </a:lnTo>
                <a:lnTo>
                  <a:pt x="2475" y="42"/>
                </a:lnTo>
                <a:lnTo>
                  <a:pt x="2425" y="32"/>
                </a:lnTo>
                <a:lnTo>
                  <a:pt x="2373" y="24"/>
                </a:lnTo>
                <a:lnTo>
                  <a:pt x="2322" y="17"/>
                </a:lnTo>
                <a:lnTo>
                  <a:pt x="2270" y="11"/>
                </a:lnTo>
                <a:lnTo>
                  <a:pt x="2219" y="6"/>
                </a:lnTo>
                <a:lnTo>
                  <a:pt x="2166" y="2"/>
                </a:lnTo>
                <a:lnTo>
                  <a:pt x="2113" y="0"/>
                </a:lnTo>
                <a:lnTo>
                  <a:pt x="2060" y="0"/>
                </a:lnTo>
                <a:lnTo>
                  <a:pt x="2007" y="0"/>
                </a:lnTo>
                <a:lnTo>
                  <a:pt x="1954" y="2"/>
                </a:lnTo>
                <a:lnTo>
                  <a:pt x="1901" y="6"/>
                </a:lnTo>
                <a:lnTo>
                  <a:pt x="1849" y="11"/>
                </a:lnTo>
                <a:lnTo>
                  <a:pt x="1797" y="17"/>
                </a:lnTo>
                <a:lnTo>
                  <a:pt x="1746" y="24"/>
                </a:lnTo>
                <a:lnTo>
                  <a:pt x="1696" y="32"/>
                </a:lnTo>
                <a:lnTo>
                  <a:pt x="1645" y="42"/>
                </a:lnTo>
                <a:lnTo>
                  <a:pt x="1595" y="52"/>
                </a:lnTo>
                <a:lnTo>
                  <a:pt x="1545" y="64"/>
                </a:lnTo>
                <a:lnTo>
                  <a:pt x="1496" y="78"/>
                </a:lnTo>
                <a:lnTo>
                  <a:pt x="1448" y="92"/>
                </a:lnTo>
                <a:lnTo>
                  <a:pt x="1400" y="108"/>
                </a:lnTo>
                <a:lnTo>
                  <a:pt x="1352" y="124"/>
                </a:lnTo>
                <a:lnTo>
                  <a:pt x="1305" y="142"/>
                </a:lnTo>
                <a:lnTo>
                  <a:pt x="1259" y="161"/>
                </a:lnTo>
                <a:lnTo>
                  <a:pt x="1212" y="182"/>
                </a:lnTo>
                <a:lnTo>
                  <a:pt x="1168" y="203"/>
                </a:lnTo>
                <a:lnTo>
                  <a:pt x="1122" y="225"/>
                </a:lnTo>
                <a:lnTo>
                  <a:pt x="1078" y="249"/>
                </a:lnTo>
                <a:lnTo>
                  <a:pt x="1035" y="273"/>
                </a:lnTo>
                <a:lnTo>
                  <a:pt x="992" y="298"/>
                </a:lnTo>
                <a:lnTo>
                  <a:pt x="950" y="324"/>
                </a:lnTo>
                <a:lnTo>
                  <a:pt x="908" y="352"/>
                </a:lnTo>
                <a:lnTo>
                  <a:pt x="867" y="379"/>
                </a:lnTo>
                <a:lnTo>
                  <a:pt x="828" y="409"/>
                </a:lnTo>
                <a:lnTo>
                  <a:pt x="788" y="439"/>
                </a:lnTo>
                <a:lnTo>
                  <a:pt x="750" y="470"/>
                </a:lnTo>
                <a:lnTo>
                  <a:pt x="711" y="503"/>
                </a:lnTo>
                <a:lnTo>
                  <a:pt x="676" y="535"/>
                </a:lnTo>
                <a:lnTo>
                  <a:pt x="638" y="568"/>
                </a:lnTo>
                <a:lnTo>
                  <a:pt x="604" y="603"/>
                </a:lnTo>
                <a:lnTo>
                  <a:pt x="569" y="639"/>
                </a:lnTo>
                <a:lnTo>
                  <a:pt x="535" y="675"/>
                </a:lnTo>
                <a:lnTo>
                  <a:pt x="502" y="712"/>
                </a:lnTo>
                <a:lnTo>
                  <a:pt x="471" y="749"/>
                </a:lnTo>
                <a:lnTo>
                  <a:pt x="440" y="788"/>
                </a:lnTo>
                <a:lnTo>
                  <a:pt x="410" y="827"/>
                </a:lnTo>
                <a:lnTo>
                  <a:pt x="380" y="868"/>
                </a:lnTo>
                <a:lnTo>
                  <a:pt x="352" y="909"/>
                </a:lnTo>
                <a:lnTo>
                  <a:pt x="325" y="949"/>
                </a:lnTo>
                <a:lnTo>
                  <a:pt x="298" y="991"/>
                </a:lnTo>
                <a:lnTo>
                  <a:pt x="273" y="1034"/>
                </a:lnTo>
                <a:lnTo>
                  <a:pt x="249" y="1079"/>
                </a:lnTo>
                <a:lnTo>
                  <a:pt x="225" y="1122"/>
                </a:lnTo>
                <a:lnTo>
                  <a:pt x="204" y="1167"/>
                </a:lnTo>
                <a:lnTo>
                  <a:pt x="182" y="1213"/>
                </a:lnTo>
                <a:lnTo>
                  <a:pt x="162" y="1258"/>
                </a:lnTo>
                <a:lnTo>
                  <a:pt x="143" y="1305"/>
                </a:lnTo>
                <a:lnTo>
                  <a:pt x="125" y="1351"/>
                </a:lnTo>
                <a:lnTo>
                  <a:pt x="108" y="1399"/>
                </a:lnTo>
                <a:lnTo>
                  <a:pt x="93" y="1447"/>
                </a:lnTo>
                <a:lnTo>
                  <a:pt x="78" y="1496"/>
                </a:lnTo>
                <a:lnTo>
                  <a:pt x="65" y="1545"/>
                </a:lnTo>
                <a:lnTo>
                  <a:pt x="53" y="1595"/>
                </a:lnTo>
                <a:lnTo>
                  <a:pt x="42" y="1645"/>
                </a:lnTo>
                <a:lnTo>
                  <a:pt x="33" y="1695"/>
                </a:lnTo>
                <a:lnTo>
                  <a:pt x="24" y="1747"/>
                </a:lnTo>
                <a:lnTo>
                  <a:pt x="17" y="1797"/>
                </a:lnTo>
                <a:lnTo>
                  <a:pt x="11" y="1850"/>
                </a:lnTo>
                <a:lnTo>
                  <a:pt x="6" y="1901"/>
                </a:lnTo>
                <a:lnTo>
                  <a:pt x="3" y="1954"/>
                </a:lnTo>
                <a:lnTo>
                  <a:pt x="0" y="2006"/>
                </a:lnTo>
                <a:lnTo>
                  <a:pt x="0" y="2060"/>
                </a:lnTo>
                <a:lnTo>
                  <a:pt x="0" y="2113"/>
                </a:lnTo>
                <a:lnTo>
                  <a:pt x="3" y="2166"/>
                </a:lnTo>
                <a:lnTo>
                  <a:pt x="6" y="2218"/>
                </a:lnTo>
                <a:lnTo>
                  <a:pt x="11" y="2270"/>
                </a:lnTo>
                <a:lnTo>
                  <a:pt x="17" y="2322"/>
                </a:lnTo>
                <a:lnTo>
                  <a:pt x="24" y="2374"/>
                </a:lnTo>
                <a:lnTo>
                  <a:pt x="33" y="2424"/>
                </a:lnTo>
                <a:lnTo>
                  <a:pt x="42" y="2474"/>
                </a:lnTo>
                <a:lnTo>
                  <a:pt x="53" y="2525"/>
                </a:lnTo>
                <a:lnTo>
                  <a:pt x="65" y="2575"/>
                </a:lnTo>
                <a:lnTo>
                  <a:pt x="78" y="2624"/>
                </a:lnTo>
                <a:lnTo>
                  <a:pt x="93" y="2672"/>
                </a:lnTo>
                <a:lnTo>
                  <a:pt x="108" y="2720"/>
                </a:lnTo>
                <a:lnTo>
                  <a:pt x="125" y="2768"/>
                </a:lnTo>
                <a:lnTo>
                  <a:pt x="143" y="2816"/>
                </a:lnTo>
                <a:lnTo>
                  <a:pt x="162" y="2861"/>
                </a:lnTo>
                <a:lnTo>
                  <a:pt x="182" y="2908"/>
                </a:lnTo>
                <a:lnTo>
                  <a:pt x="204" y="2953"/>
                </a:lnTo>
                <a:lnTo>
                  <a:pt x="225" y="2998"/>
                </a:lnTo>
                <a:lnTo>
                  <a:pt x="249" y="3042"/>
                </a:lnTo>
                <a:lnTo>
                  <a:pt x="273" y="3085"/>
                </a:lnTo>
                <a:lnTo>
                  <a:pt x="298" y="3128"/>
                </a:lnTo>
                <a:lnTo>
                  <a:pt x="325" y="3170"/>
                </a:lnTo>
                <a:lnTo>
                  <a:pt x="352" y="3212"/>
                </a:lnTo>
                <a:lnTo>
                  <a:pt x="380" y="3253"/>
                </a:lnTo>
                <a:lnTo>
                  <a:pt x="410" y="3292"/>
                </a:lnTo>
                <a:lnTo>
                  <a:pt x="440" y="3332"/>
                </a:lnTo>
                <a:lnTo>
                  <a:pt x="471" y="3370"/>
                </a:lnTo>
                <a:lnTo>
                  <a:pt x="502" y="3408"/>
                </a:lnTo>
                <a:lnTo>
                  <a:pt x="535" y="3445"/>
                </a:lnTo>
                <a:lnTo>
                  <a:pt x="569" y="3481"/>
                </a:lnTo>
                <a:lnTo>
                  <a:pt x="604" y="3516"/>
                </a:lnTo>
                <a:lnTo>
                  <a:pt x="638" y="3551"/>
                </a:lnTo>
                <a:lnTo>
                  <a:pt x="676" y="3584"/>
                </a:lnTo>
                <a:lnTo>
                  <a:pt x="711" y="3618"/>
                </a:lnTo>
                <a:lnTo>
                  <a:pt x="750" y="3649"/>
                </a:lnTo>
                <a:lnTo>
                  <a:pt x="788" y="3680"/>
                </a:lnTo>
                <a:lnTo>
                  <a:pt x="828" y="3710"/>
                </a:lnTo>
                <a:lnTo>
                  <a:pt x="867" y="3740"/>
                </a:lnTo>
                <a:lnTo>
                  <a:pt x="908" y="3767"/>
                </a:lnTo>
                <a:lnTo>
                  <a:pt x="950" y="3795"/>
                </a:lnTo>
                <a:lnTo>
                  <a:pt x="992" y="3821"/>
                </a:lnTo>
                <a:lnTo>
                  <a:pt x="1035" y="3847"/>
                </a:lnTo>
                <a:lnTo>
                  <a:pt x="1078" y="3872"/>
                </a:lnTo>
                <a:lnTo>
                  <a:pt x="1122" y="3894"/>
                </a:lnTo>
                <a:lnTo>
                  <a:pt x="1168" y="3917"/>
                </a:lnTo>
                <a:lnTo>
                  <a:pt x="1212" y="3937"/>
                </a:lnTo>
                <a:lnTo>
                  <a:pt x="1259" y="3958"/>
                </a:lnTo>
                <a:lnTo>
                  <a:pt x="1305" y="3977"/>
                </a:lnTo>
                <a:lnTo>
                  <a:pt x="1352" y="3995"/>
                </a:lnTo>
                <a:lnTo>
                  <a:pt x="1400" y="4012"/>
                </a:lnTo>
                <a:lnTo>
                  <a:pt x="1448" y="4027"/>
                </a:lnTo>
                <a:lnTo>
                  <a:pt x="1496" y="4042"/>
                </a:lnTo>
                <a:lnTo>
                  <a:pt x="1545" y="4055"/>
                </a:lnTo>
                <a:lnTo>
                  <a:pt x="1595" y="4067"/>
                </a:lnTo>
                <a:lnTo>
                  <a:pt x="1645" y="4078"/>
                </a:lnTo>
                <a:lnTo>
                  <a:pt x="1696" y="4087"/>
                </a:lnTo>
                <a:lnTo>
                  <a:pt x="1746" y="4097"/>
                </a:lnTo>
                <a:lnTo>
                  <a:pt x="1797" y="4104"/>
                </a:lnTo>
                <a:lnTo>
                  <a:pt x="1849" y="4109"/>
                </a:lnTo>
                <a:lnTo>
                  <a:pt x="1901" y="4113"/>
                </a:lnTo>
                <a:lnTo>
                  <a:pt x="1954" y="4117"/>
                </a:lnTo>
                <a:lnTo>
                  <a:pt x="2007" y="4119"/>
                </a:lnTo>
                <a:lnTo>
                  <a:pt x="2060" y="4119"/>
                </a:lnTo>
                <a:lnTo>
                  <a:pt x="2124" y="4119"/>
                </a:lnTo>
                <a:lnTo>
                  <a:pt x="2186" y="4116"/>
                </a:lnTo>
                <a:lnTo>
                  <a:pt x="2250" y="4111"/>
                </a:lnTo>
                <a:lnTo>
                  <a:pt x="2312" y="4104"/>
                </a:lnTo>
                <a:lnTo>
                  <a:pt x="2373" y="4096"/>
                </a:lnTo>
                <a:lnTo>
                  <a:pt x="2434" y="4086"/>
                </a:lnTo>
                <a:lnTo>
                  <a:pt x="2495" y="4073"/>
                </a:lnTo>
                <a:lnTo>
                  <a:pt x="2555" y="4060"/>
                </a:lnTo>
                <a:lnTo>
                  <a:pt x="2614" y="4044"/>
                </a:lnTo>
                <a:lnTo>
                  <a:pt x="2672" y="4026"/>
                </a:lnTo>
                <a:lnTo>
                  <a:pt x="2730" y="4007"/>
                </a:lnTo>
                <a:lnTo>
                  <a:pt x="2786" y="3987"/>
                </a:lnTo>
                <a:lnTo>
                  <a:pt x="2842" y="3965"/>
                </a:lnTo>
                <a:lnTo>
                  <a:pt x="2898" y="3941"/>
                </a:lnTo>
                <a:lnTo>
                  <a:pt x="2953" y="3916"/>
                </a:lnTo>
                <a:lnTo>
                  <a:pt x="3005" y="3888"/>
                </a:lnTo>
                <a:lnTo>
                  <a:pt x="4120" y="5003"/>
                </a:lnTo>
                <a:lnTo>
                  <a:pt x="4709" y="5003"/>
                </a:lnTo>
                <a:lnTo>
                  <a:pt x="4709" y="5591"/>
                </a:lnTo>
                <a:lnTo>
                  <a:pt x="5297" y="5591"/>
                </a:lnTo>
                <a:lnTo>
                  <a:pt x="5297" y="6180"/>
                </a:lnTo>
                <a:lnTo>
                  <a:pt x="5591" y="6474"/>
                </a:lnTo>
                <a:lnTo>
                  <a:pt x="6475" y="6474"/>
                </a:lnTo>
                <a:lnTo>
                  <a:pt x="6475" y="5591"/>
                </a:lnTo>
                <a:lnTo>
                  <a:pt x="3889" y="3006"/>
                </a:lnTo>
                <a:close/>
                <a:moveTo>
                  <a:pt x="1472" y="2060"/>
                </a:moveTo>
                <a:lnTo>
                  <a:pt x="1472" y="2060"/>
                </a:lnTo>
                <a:lnTo>
                  <a:pt x="1441" y="2059"/>
                </a:lnTo>
                <a:lnTo>
                  <a:pt x="1411" y="2057"/>
                </a:lnTo>
                <a:lnTo>
                  <a:pt x="1382" y="2053"/>
                </a:lnTo>
                <a:lnTo>
                  <a:pt x="1353" y="2048"/>
                </a:lnTo>
                <a:lnTo>
                  <a:pt x="1324" y="2041"/>
                </a:lnTo>
                <a:lnTo>
                  <a:pt x="1297" y="2033"/>
                </a:lnTo>
                <a:lnTo>
                  <a:pt x="1269" y="2024"/>
                </a:lnTo>
                <a:lnTo>
                  <a:pt x="1242" y="2014"/>
                </a:lnTo>
                <a:lnTo>
                  <a:pt x="1217" y="2002"/>
                </a:lnTo>
                <a:lnTo>
                  <a:pt x="1190" y="1988"/>
                </a:lnTo>
                <a:lnTo>
                  <a:pt x="1166" y="1974"/>
                </a:lnTo>
                <a:lnTo>
                  <a:pt x="1142" y="1960"/>
                </a:lnTo>
                <a:lnTo>
                  <a:pt x="1120" y="1943"/>
                </a:lnTo>
                <a:lnTo>
                  <a:pt x="1097" y="1925"/>
                </a:lnTo>
                <a:lnTo>
                  <a:pt x="1075" y="1907"/>
                </a:lnTo>
                <a:lnTo>
                  <a:pt x="1055" y="1888"/>
                </a:lnTo>
                <a:lnTo>
                  <a:pt x="1036" y="1867"/>
                </a:lnTo>
                <a:lnTo>
                  <a:pt x="1017" y="1846"/>
                </a:lnTo>
                <a:lnTo>
                  <a:pt x="1000" y="1823"/>
                </a:lnTo>
                <a:lnTo>
                  <a:pt x="983" y="1800"/>
                </a:lnTo>
                <a:lnTo>
                  <a:pt x="968" y="1776"/>
                </a:lnTo>
                <a:lnTo>
                  <a:pt x="955" y="1751"/>
                </a:lnTo>
                <a:lnTo>
                  <a:pt x="941" y="1726"/>
                </a:lnTo>
                <a:lnTo>
                  <a:pt x="929" y="1700"/>
                </a:lnTo>
                <a:lnTo>
                  <a:pt x="919" y="1674"/>
                </a:lnTo>
                <a:lnTo>
                  <a:pt x="909" y="1646"/>
                </a:lnTo>
                <a:lnTo>
                  <a:pt x="902" y="1618"/>
                </a:lnTo>
                <a:lnTo>
                  <a:pt x="895" y="1590"/>
                </a:lnTo>
                <a:lnTo>
                  <a:pt x="890" y="1561"/>
                </a:lnTo>
                <a:lnTo>
                  <a:pt x="886" y="1531"/>
                </a:lnTo>
                <a:lnTo>
                  <a:pt x="884" y="1501"/>
                </a:lnTo>
                <a:lnTo>
                  <a:pt x="883" y="1471"/>
                </a:lnTo>
                <a:lnTo>
                  <a:pt x="884" y="1441"/>
                </a:lnTo>
                <a:lnTo>
                  <a:pt x="886" y="1411"/>
                </a:lnTo>
                <a:lnTo>
                  <a:pt x="890" y="1381"/>
                </a:lnTo>
                <a:lnTo>
                  <a:pt x="895" y="1353"/>
                </a:lnTo>
                <a:lnTo>
                  <a:pt x="902" y="1324"/>
                </a:lnTo>
                <a:lnTo>
                  <a:pt x="909" y="1296"/>
                </a:lnTo>
                <a:lnTo>
                  <a:pt x="919" y="1269"/>
                </a:lnTo>
                <a:lnTo>
                  <a:pt x="929" y="1243"/>
                </a:lnTo>
                <a:lnTo>
                  <a:pt x="941" y="1216"/>
                </a:lnTo>
                <a:lnTo>
                  <a:pt x="955" y="1191"/>
                </a:lnTo>
                <a:lnTo>
                  <a:pt x="968" y="1166"/>
                </a:lnTo>
                <a:lnTo>
                  <a:pt x="983" y="1142"/>
                </a:lnTo>
                <a:lnTo>
                  <a:pt x="1000" y="1119"/>
                </a:lnTo>
                <a:lnTo>
                  <a:pt x="1017" y="1096"/>
                </a:lnTo>
                <a:lnTo>
                  <a:pt x="1036" y="1075"/>
                </a:lnTo>
                <a:lnTo>
                  <a:pt x="1055" y="1055"/>
                </a:lnTo>
                <a:lnTo>
                  <a:pt x="1075" y="1035"/>
                </a:lnTo>
                <a:lnTo>
                  <a:pt x="1097" y="1017"/>
                </a:lnTo>
                <a:lnTo>
                  <a:pt x="1120" y="999"/>
                </a:lnTo>
                <a:lnTo>
                  <a:pt x="1142" y="983"/>
                </a:lnTo>
                <a:lnTo>
                  <a:pt x="1166" y="968"/>
                </a:lnTo>
                <a:lnTo>
                  <a:pt x="1190" y="954"/>
                </a:lnTo>
                <a:lnTo>
                  <a:pt x="1217" y="941"/>
                </a:lnTo>
                <a:lnTo>
                  <a:pt x="1242" y="929"/>
                </a:lnTo>
                <a:lnTo>
                  <a:pt x="1269" y="918"/>
                </a:lnTo>
                <a:lnTo>
                  <a:pt x="1297" y="910"/>
                </a:lnTo>
                <a:lnTo>
                  <a:pt x="1324" y="901"/>
                </a:lnTo>
                <a:lnTo>
                  <a:pt x="1353" y="894"/>
                </a:lnTo>
                <a:lnTo>
                  <a:pt x="1382" y="889"/>
                </a:lnTo>
                <a:lnTo>
                  <a:pt x="1411" y="886"/>
                </a:lnTo>
                <a:lnTo>
                  <a:pt x="1441" y="883"/>
                </a:lnTo>
                <a:lnTo>
                  <a:pt x="1472" y="882"/>
                </a:lnTo>
                <a:lnTo>
                  <a:pt x="1502" y="883"/>
                </a:lnTo>
                <a:lnTo>
                  <a:pt x="1532" y="886"/>
                </a:lnTo>
                <a:lnTo>
                  <a:pt x="1561" y="889"/>
                </a:lnTo>
                <a:lnTo>
                  <a:pt x="1590" y="894"/>
                </a:lnTo>
                <a:lnTo>
                  <a:pt x="1619" y="901"/>
                </a:lnTo>
                <a:lnTo>
                  <a:pt x="1646" y="910"/>
                </a:lnTo>
                <a:lnTo>
                  <a:pt x="1674" y="918"/>
                </a:lnTo>
                <a:lnTo>
                  <a:pt x="1700" y="929"/>
                </a:lnTo>
                <a:lnTo>
                  <a:pt x="1727" y="941"/>
                </a:lnTo>
                <a:lnTo>
                  <a:pt x="1752" y="954"/>
                </a:lnTo>
                <a:lnTo>
                  <a:pt x="1777" y="968"/>
                </a:lnTo>
                <a:lnTo>
                  <a:pt x="1801" y="983"/>
                </a:lnTo>
                <a:lnTo>
                  <a:pt x="1824" y="999"/>
                </a:lnTo>
                <a:lnTo>
                  <a:pt x="1845" y="1017"/>
                </a:lnTo>
                <a:lnTo>
                  <a:pt x="1867" y="1035"/>
                </a:lnTo>
                <a:lnTo>
                  <a:pt x="1887" y="1055"/>
                </a:lnTo>
                <a:lnTo>
                  <a:pt x="1907" y="1075"/>
                </a:lnTo>
                <a:lnTo>
                  <a:pt x="1925" y="1096"/>
                </a:lnTo>
                <a:lnTo>
                  <a:pt x="1943" y="1119"/>
                </a:lnTo>
                <a:lnTo>
                  <a:pt x="1959" y="1142"/>
                </a:lnTo>
                <a:lnTo>
                  <a:pt x="1975" y="1166"/>
                </a:lnTo>
                <a:lnTo>
                  <a:pt x="1989" y="1191"/>
                </a:lnTo>
                <a:lnTo>
                  <a:pt x="2002" y="1216"/>
                </a:lnTo>
                <a:lnTo>
                  <a:pt x="2014" y="1243"/>
                </a:lnTo>
                <a:lnTo>
                  <a:pt x="2025" y="1269"/>
                </a:lnTo>
                <a:lnTo>
                  <a:pt x="2033" y="1296"/>
                </a:lnTo>
                <a:lnTo>
                  <a:pt x="2042" y="1324"/>
                </a:lnTo>
                <a:lnTo>
                  <a:pt x="2048" y="1353"/>
                </a:lnTo>
                <a:lnTo>
                  <a:pt x="2054" y="1381"/>
                </a:lnTo>
                <a:lnTo>
                  <a:pt x="2057" y="1411"/>
                </a:lnTo>
                <a:lnTo>
                  <a:pt x="2060" y="1441"/>
                </a:lnTo>
                <a:lnTo>
                  <a:pt x="2060" y="1471"/>
                </a:lnTo>
                <a:lnTo>
                  <a:pt x="2060" y="1501"/>
                </a:lnTo>
                <a:lnTo>
                  <a:pt x="2057" y="1531"/>
                </a:lnTo>
                <a:lnTo>
                  <a:pt x="2054" y="1561"/>
                </a:lnTo>
                <a:lnTo>
                  <a:pt x="2048" y="1590"/>
                </a:lnTo>
                <a:lnTo>
                  <a:pt x="2042" y="1618"/>
                </a:lnTo>
                <a:lnTo>
                  <a:pt x="2033" y="1646"/>
                </a:lnTo>
                <a:lnTo>
                  <a:pt x="2025" y="1674"/>
                </a:lnTo>
                <a:lnTo>
                  <a:pt x="2014" y="1700"/>
                </a:lnTo>
                <a:lnTo>
                  <a:pt x="2002" y="1726"/>
                </a:lnTo>
                <a:lnTo>
                  <a:pt x="1989" y="1751"/>
                </a:lnTo>
                <a:lnTo>
                  <a:pt x="1975" y="1776"/>
                </a:lnTo>
                <a:lnTo>
                  <a:pt x="1959" y="1800"/>
                </a:lnTo>
                <a:lnTo>
                  <a:pt x="1943" y="1823"/>
                </a:lnTo>
                <a:lnTo>
                  <a:pt x="1925" y="1846"/>
                </a:lnTo>
                <a:lnTo>
                  <a:pt x="1907" y="1867"/>
                </a:lnTo>
                <a:lnTo>
                  <a:pt x="1887" y="1888"/>
                </a:lnTo>
                <a:lnTo>
                  <a:pt x="1867" y="1907"/>
                </a:lnTo>
                <a:lnTo>
                  <a:pt x="1845" y="1925"/>
                </a:lnTo>
                <a:lnTo>
                  <a:pt x="1824" y="1943"/>
                </a:lnTo>
                <a:lnTo>
                  <a:pt x="1801" y="1960"/>
                </a:lnTo>
                <a:lnTo>
                  <a:pt x="1777" y="1974"/>
                </a:lnTo>
                <a:lnTo>
                  <a:pt x="1752" y="1988"/>
                </a:lnTo>
                <a:lnTo>
                  <a:pt x="1727" y="2002"/>
                </a:lnTo>
                <a:lnTo>
                  <a:pt x="1700" y="2014"/>
                </a:lnTo>
                <a:lnTo>
                  <a:pt x="1674" y="2024"/>
                </a:lnTo>
                <a:lnTo>
                  <a:pt x="1646" y="2033"/>
                </a:lnTo>
                <a:lnTo>
                  <a:pt x="1619" y="2041"/>
                </a:lnTo>
                <a:lnTo>
                  <a:pt x="1590" y="2048"/>
                </a:lnTo>
                <a:lnTo>
                  <a:pt x="1561" y="2053"/>
                </a:lnTo>
                <a:lnTo>
                  <a:pt x="1532" y="2057"/>
                </a:lnTo>
                <a:lnTo>
                  <a:pt x="1502" y="2059"/>
                </a:lnTo>
                <a:lnTo>
                  <a:pt x="1472" y="206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92D050"/>
              </a:solidFill>
              <a:ea typeface="宋体" panose="02010600030101010101" pitchFamily="2" charset="-122"/>
            </a:endParaRPr>
          </a:p>
        </p:txBody>
      </p:sp>
      <p:grpSp>
        <p:nvGrpSpPr>
          <p:cNvPr id="14" name="Group 25"/>
          <p:cNvGrpSpPr/>
          <p:nvPr/>
        </p:nvGrpSpPr>
        <p:grpSpPr>
          <a:xfrm>
            <a:off x="3385680" y="3179975"/>
            <a:ext cx="717725" cy="631872"/>
            <a:chOff x="6040049" y="4182118"/>
            <a:chExt cx="521619" cy="459224"/>
          </a:xfrm>
          <a:solidFill>
            <a:schemeClr val="bg1"/>
          </a:solidFill>
        </p:grpSpPr>
        <p:sp>
          <p:nvSpPr>
            <p:cNvPr id="15" name="Freeform 84"/>
            <p:cNvSpPr>
              <a:spLocks/>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6" name="Freeform 85"/>
            <p:cNvSpPr>
              <a:spLocks/>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7" name="Freeform 86"/>
            <p:cNvSpPr>
              <a:spLocks/>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8" name="Freeform 87"/>
            <p:cNvSpPr>
              <a:spLocks/>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9" name="Freeform 88"/>
            <p:cNvSpPr>
              <a:spLocks/>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grpSp>
      <p:cxnSp>
        <p:nvCxnSpPr>
          <p:cNvPr id="20" name="直接连接符 19"/>
          <p:cNvCxnSpPr/>
          <p:nvPr/>
        </p:nvCxnSpPr>
        <p:spPr>
          <a:xfrm>
            <a:off x="5796136" y="2054978"/>
            <a:ext cx="1872208" cy="0"/>
          </a:xfrm>
          <a:prstGeom prst="line">
            <a:avLst/>
          </a:prstGeom>
          <a:ln w="12700">
            <a:solidFill>
              <a:srgbClr val="AED30B"/>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796136" y="1728757"/>
            <a:ext cx="1872208" cy="307777"/>
          </a:xfrm>
          <a:prstGeom prst="rect">
            <a:avLst/>
          </a:prstGeom>
        </p:spPr>
        <p:txBody>
          <a:bodyPr wrap="square">
            <a:spAutoFit/>
          </a:bodyPr>
          <a:lstStyle/>
          <a:p>
            <a:pPr lvl="0" algn="ct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p:txBody>
      </p:sp>
      <p:sp>
        <p:nvSpPr>
          <p:cNvPr id="22" name="Content Placeholder 2"/>
          <p:cNvSpPr txBox="1">
            <a:spLocks/>
          </p:cNvSpPr>
          <p:nvPr/>
        </p:nvSpPr>
        <p:spPr bwMode="auto">
          <a:xfrm>
            <a:off x="5796136" y="2126986"/>
            <a:ext cx="1872208"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lnSpc>
                <a:spcPct val="120000"/>
              </a:lnSpc>
              <a:spcBef>
                <a:spcPct val="20000"/>
              </a:spcBef>
              <a:defRPr/>
            </a:pPr>
            <a:r>
              <a:rPr lang="zh-CN" altLang="en-US" sz="800" kern="0" dirty="0" smtClean="0">
                <a:solidFill>
                  <a:srgbClr val="92D050"/>
                </a:solidFill>
                <a:latin typeface="微软雅黑" pitchFamily="34" charset="-122"/>
                <a:ea typeface="微软雅黑" pitchFamily="34" charset="-122"/>
                <a:cs typeface="Raleway Light"/>
              </a:rPr>
              <a:t>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a:t>
            </a:r>
            <a:r>
              <a:rPr lang="zh-CN" altLang="en-US" sz="800" kern="0" dirty="0" smtClean="0">
                <a:solidFill>
                  <a:srgbClr val="92D050"/>
                </a:solidFill>
                <a:latin typeface="微软雅黑" pitchFamily="34" charset="-122"/>
                <a:ea typeface="微软雅黑" pitchFamily="34" charset="-122"/>
                <a:cs typeface="Raleway Light"/>
              </a:rPr>
              <a:t>概述里输入简单的文字概述</a:t>
            </a:r>
            <a:endParaRPr lang="en-US" altLang="zh-CN" sz="800" kern="0" dirty="0">
              <a:solidFill>
                <a:srgbClr val="92D050"/>
              </a:solidFill>
              <a:latin typeface="微软雅黑" pitchFamily="34" charset="-122"/>
              <a:ea typeface="微软雅黑" pitchFamily="34" charset="-122"/>
              <a:cs typeface="Raleway Light"/>
            </a:endParaRPr>
          </a:p>
        </p:txBody>
      </p:sp>
      <p:cxnSp>
        <p:nvCxnSpPr>
          <p:cNvPr id="23" name="直接连接符 22"/>
          <p:cNvCxnSpPr/>
          <p:nvPr/>
        </p:nvCxnSpPr>
        <p:spPr>
          <a:xfrm>
            <a:off x="971600" y="3281105"/>
            <a:ext cx="1872208" cy="0"/>
          </a:xfrm>
          <a:prstGeom prst="line">
            <a:avLst/>
          </a:prstGeom>
          <a:ln w="12700">
            <a:solidFill>
              <a:srgbClr val="AED30B"/>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71600" y="2954884"/>
            <a:ext cx="1872208" cy="307777"/>
          </a:xfrm>
          <a:prstGeom prst="rect">
            <a:avLst/>
          </a:prstGeom>
        </p:spPr>
        <p:txBody>
          <a:bodyPr wrap="square">
            <a:spAutoFit/>
          </a:bodyPr>
          <a:lstStyle/>
          <a:p>
            <a:pPr lvl="0" algn="ct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p:txBody>
      </p:sp>
      <p:sp>
        <p:nvSpPr>
          <p:cNvPr id="25" name="Content Placeholder 2"/>
          <p:cNvSpPr txBox="1">
            <a:spLocks/>
          </p:cNvSpPr>
          <p:nvPr/>
        </p:nvSpPr>
        <p:spPr bwMode="auto">
          <a:xfrm>
            <a:off x="971600" y="3353113"/>
            <a:ext cx="1872208"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lnSpc>
                <a:spcPct val="120000"/>
              </a:lnSpc>
              <a:spcBef>
                <a:spcPct val="20000"/>
              </a:spcBef>
              <a:defRPr/>
            </a:pPr>
            <a:r>
              <a:rPr lang="zh-CN" altLang="en-US" sz="800" kern="0" dirty="0" smtClean="0">
                <a:solidFill>
                  <a:srgbClr val="92D050"/>
                </a:solidFill>
                <a:latin typeface="微软雅黑" pitchFamily="34" charset="-122"/>
                <a:ea typeface="微软雅黑" pitchFamily="34" charset="-122"/>
                <a:cs typeface="Raleway Light"/>
              </a:rPr>
              <a:t>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a:t>
            </a:r>
            <a:r>
              <a:rPr lang="zh-CN" altLang="en-US" sz="800" kern="0" dirty="0" smtClean="0">
                <a:solidFill>
                  <a:srgbClr val="92D050"/>
                </a:solidFill>
                <a:latin typeface="微软雅黑" pitchFamily="34" charset="-122"/>
                <a:ea typeface="微软雅黑" pitchFamily="34" charset="-122"/>
                <a:cs typeface="Raleway Light"/>
              </a:rPr>
              <a:t>概述里输入简单的文字概述</a:t>
            </a:r>
            <a:endParaRPr lang="en-US" altLang="zh-CN" sz="800" kern="0" dirty="0">
              <a:solidFill>
                <a:srgbClr val="92D050"/>
              </a:solidFill>
              <a:latin typeface="微软雅黑" pitchFamily="34" charset="-122"/>
              <a:ea typeface="微软雅黑" pitchFamily="34" charset="-122"/>
              <a:cs typeface="Raleway Light"/>
            </a:endParaRPr>
          </a:p>
        </p:txBody>
      </p:sp>
      <p:cxnSp>
        <p:nvCxnSpPr>
          <p:cNvPr id="26" name="直接连接符 25"/>
          <p:cNvCxnSpPr/>
          <p:nvPr/>
        </p:nvCxnSpPr>
        <p:spPr>
          <a:xfrm>
            <a:off x="5795717" y="3288033"/>
            <a:ext cx="1872208" cy="0"/>
          </a:xfrm>
          <a:prstGeom prst="line">
            <a:avLst/>
          </a:prstGeom>
          <a:ln w="12700">
            <a:solidFill>
              <a:srgbClr val="AED30B"/>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795717" y="2961812"/>
            <a:ext cx="1872208" cy="307777"/>
          </a:xfrm>
          <a:prstGeom prst="rect">
            <a:avLst/>
          </a:prstGeom>
        </p:spPr>
        <p:txBody>
          <a:bodyPr wrap="square">
            <a:spAutoFit/>
          </a:bodyPr>
          <a:lstStyle/>
          <a:p>
            <a:pPr lvl="0" algn="ct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输入你的标题</a:t>
            </a:r>
            <a:endParaRPr lang="en-US" altLang="zh-CN" sz="1400" b="1" kern="0" dirty="0">
              <a:solidFill>
                <a:srgbClr val="92D050"/>
              </a:solidFill>
              <a:latin typeface="微软雅黑" pitchFamily="34" charset="-122"/>
              <a:ea typeface="微软雅黑" pitchFamily="34" charset="-122"/>
              <a:cs typeface="Raleway"/>
            </a:endParaRPr>
          </a:p>
        </p:txBody>
      </p:sp>
      <p:sp>
        <p:nvSpPr>
          <p:cNvPr id="28" name="Content Placeholder 2"/>
          <p:cNvSpPr txBox="1">
            <a:spLocks/>
          </p:cNvSpPr>
          <p:nvPr/>
        </p:nvSpPr>
        <p:spPr bwMode="auto">
          <a:xfrm>
            <a:off x="5795717" y="3360041"/>
            <a:ext cx="1872208"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lnSpc>
                <a:spcPct val="120000"/>
              </a:lnSpc>
              <a:spcBef>
                <a:spcPct val="20000"/>
              </a:spcBef>
              <a:defRPr/>
            </a:pPr>
            <a:r>
              <a:rPr lang="zh-CN" altLang="en-US" sz="800" kern="0" dirty="0" smtClean="0">
                <a:solidFill>
                  <a:srgbClr val="92D050"/>
                </a:solidFill>
                <a:latin typeface="微软雅黑" pitchFamily="34" charset="-122"/>
                <a:ea typeface="微软雅黑" pitchFamily="34" charset="-122"/>
                <a:cs typeface="Raleway Light"/>
              </a:rPr>
              <a:t>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a:t>
            </a:r>
            <a:r>
              <a:rPr lang="zh-CN" altLang="en-US" sz="800" kern="0" dirty="0" smtClean="0">
                <a:solidFill>
                  <a:srgbClr val="92D050"/>
                </a:solidFill>
                <a:latin typeface="微软雅黑" pitchFamily="34" charset="-122"/>
                <a:ea typeface="微软雅黑" pitchFamily="34" charset="-122"/>
                <a:cs typeface="Raleway Light"/>
              </a:rPr>
              <a:t>概述里输入简单的文字概述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29" name="TextBox 28"/>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636457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ppt_x</p:attrName>
                                        </p:attrNameLst>
                                      </p:cBhvr>
                                      <p:tavLst>
                                        <p:tav tm="0">
                                          <p:val>
                                            <p:fltVal val="0.5"/>
                                          </p:val>
                                        </p:tav>
                                        <p:tav tm="100000">
                                          <p:val>
                                            <p:strVal val="#ppt_x"/>
                                          </p:val>
                                        </p:tav>
                                      </p:tavLst>
                                    </p:anim>
                                    <p:anim calcmode="lin" valueType="num">
                                      <p:cBhvr>
                                        <p:cTn id="16" dur="500" fill="hold"/>
                                        <p:tgtEl>
                                          <p:spTgt spid="3"/>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60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ppt_x</p:attrName>
                                        </p:attrNameLst>
                                      </p:cBhvr>
                                      <p:tavLst>
                                        <p:tav tm="0">
                                          <p:val>
                                            <p:fltVal val="0.5"/>
                                          </p:val>
                                        </p:tav>
                                        <p:tav tm="100000">
                                          <p:val>
                                            <p:strVal val="#ppt_x"/>
                                          </p:val>
                                        </p:tav>
                                      </p:tavLst>
                                    </p:anim>
                                    <p:anim calcmode="lin" valueType="num">
                                      <p:cBhvr>
                                        <p:cTn id="22" dur="500" fill="hold"/>
                                        <p:tgtEl>
                                          <p:spTgt spid="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90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 calcmode="lin" valueType="num">
                                      <p:cBhvr>
                                        <p:cTn id="27" dur="500" fill="hold"/>
                                        <p:tgtEl>
                                          <p:spTgt spid="5"/>
                                        </p:tgtEl>
                                        <p:attrNameLst>
                                          <p:attrName>ppt_x</p:attrName>
                                        </p:attrNameLst>
                                      </p:cBhvr>
                                      <p:tavLst>
                                        <p:tav tm="0">
                                          <p:val>
                                            <p:fltVal val="0.5"/>
                                          </p:val>
                                        </p:tav>
                                        <p:tav tm="100000">
                                          <p:val>
                                            <p:strVal val="#ppt_x"/>
                                          </p:val>
                                        </p:tav>
                                      </p:tavLst>
                                    </p:anim>
                                    <p:anim calcmode="lin" valueType="num">
                                      <p:cBhvr>
                                        <p:cTn id="28" dur="500" fill="hold"/>
                                        <p:tgtEl>
                                          <p:spTgt spid="5"/>
                                        </p:tgtEl>
                                        <p:attrNameLst>
                                          <p:attrName>ppt_y</p:attrName>
                                        </p:attrNameLst>
                                      </p:cBhvr>
                                      <p:tavLst>
                                        <p:tav tm="0">
                                          <p:val>
                                            <p:fltVal val="0.5"/>
                                          </p:val>
                                        </p:tav>
                                        <p:tav tm="100000">
                                          <p:val>
                                            <p:strVal val="#ppt_y"/>
                                          </p:val>
                                        </p:tav>
                                      </p:tavLst>
                                    </p:anim>
                                  </p:childTnLst>
                                </p:cTn>
                              </p:par>
                            </p:childTnLst>
                          </p:cTn>
                        </p:par>
                        <p:par>
                          <p:cTn id="29" fill="hold">
                            <p:stCondLst>
                              <p:cond delay="1400"/>
                            </p:stCondLst>
                            <p:childTnLst>
                              <p:par>
                                <p:cTn id="30" presetID="1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50"/>
                                        <p:tgtEl>
                                          <p:spTgt spid="9"/>
                                        </p:tgtEl>
                                      </p:cBhvr>
                                    </p:animEffect>
                                  </p:childTnLst>
                                </p:cTn>
                              </p:par>
                            </p:childTnLst>
                          </p:cTn>
                        </p:par>
                        <p:par>
                          <p:cTn id="33" fill="hold">
                            <p:stCondLst>
                              <p:cond delay="16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50"/>
                                        <p:tgtEl>
                                          <p:spTgt spid="12"/>
                                        </p:tgtEl>
                                      </p:cBhvr>
                                    </p:animEffect>
                                  </p:childTnLst>
                                </p:cTn>
                              </p:par>
                            </p:childTnLst>
                          </p:cTn>
                        </p:par>
                        <p:par>
                          <p:cTn id="37" fill="hold">
                            <p:stCondLst>
                              <p:cond delay="19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250"/>
                                        <p:tgtEl>
                                          <p:spTgt spid="14"/>
                                        </p:tgtEl>
                                      </p:cBhvr>
                                    </p:animEffect>
                                  </p:childTnLst>
                                </p:cTn>
                              </p:par>
                            </p:childTnLst>
                          </p:cTn>
                        </p:par>
                        <p:par>
                          <p:cTn id="41" fill="hold">
                            <p:stCondLst>
                              <p:cond delay="21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250"/>
                                        <p:tgtEl>
                                          <p:spTgt spid="13"/>
                                        </p:tgtEl>
                                      </p:cBhvr>
                                    </p:animEffect>
                                  </p:childTnLst>
                                </p:cTn>
                              </p:par>
                            </p:childTnLst>
                          </p:cTn>
                        </p:par>
                        <p:par>
                          <p:cTn id="45" fill="hold">
                            <p:stCondLst>
                              <p:cond delay="24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arn(inVertical)">
                                      <p:cBhvr>
                                        <p:cTn id="51" dur="500"/>
                                        <p:tgtEl>
                                          <p:spTgt spid="6"/>
                                        </p:tgtEl>
                                      </p:cBhvr>
                                    </p:animEffect>
                                  </p:childTnLst>
                                </p:cTn>
                              </p:par>
                            </p:childTnLst>
                          </p:cTn>
                        </p:par>
                        <p:par>
                          <p:cTn id="52" fill="hold">
                            <p:stCondLst>
                              <p:cond delay="2900"/>
                            </p:stCondLst>
                            <p:childTnLst>
                              <p:par>
                                <p:cTn id="53" presetID="9"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dissolve">
                                      <p:cBhvr>
                                        <p:cTn id="55" dur="500"/>
                                        <p:tgtEl>
                                          <p:spTgt spid="8"/>
                                        </p:tgtEl>
                                      </p:cBhvr>
                                    </p:animEffect>
                                  </p:childTnLst>
                                </p:cTn>
                              </p:par>
                            </p:childTnLst>
                          </p:cTn>
                        </p:par>
                        <p:par>
                          <p:cTn id="56" fill="hold">
                            <p:stCondLst>
                              <p:cond delay="3400"/>
                            </p:stCondLst>
                            <p:childTnLst>
                              <p:par>
                                <p:cTn id="57" presetID="10"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6" presetClass="entr" presetSubtype="21"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arn(inVertical)">
                                      <p:cBhvr>
                                        <p:cTn id="62" dur="500"/>
                                        <p:tgtEl>
                                          <p:spTgt spid="20"/>
                                        </p:tgtEl>
                                      </p:cBhvr>
                                    </p:animEffect>
                                  </p:childTnLst>
                                </p:cTn>
                              </p:par>
                            </p:childTnLst>
                          </p:cTn>
                        </p:par>
                        <p:par>
                          <p:cTn id="63" fill="hold">
                            <p:stCondLst>
                              <p:cond delay="3900"/>
                            </p:stCondLst>
                            <p:childTnLst>
                              <p:par>
                                <p:cTn id="64" presetID="9"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par>
                          <p:cTn id="67" fill="hold">
                            <p:stCondLst>
                              <p:cond delay="4400"/>
                            </p:stCondLst>
                            <p:childTnLst>
                              <p:par>
                                <p:cTn id="68" presetID="10" presetClass="entr" presetSubtype="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6" presetClass="entr" presetSubtype="21"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barn(inVertical)">
                                      <p:cBhvr>
                                        <p:cTn id="73" dur="500"/>
                                        <p:tgtEl>
                                          <p:spTgt spid="23"/>
                                        </p:tgtEl>
                                      </p:cBhvr>
                                    </p:animEffect>
                                  </p:childTnLst>
                                </p:cTn>
                              </p:par>
                            </p:childTnLst>
                          </p:cTn>
                        </p:par>
                        <p:par>
                          <p:cTn id="74" fill="hold">
                            <p:stCondLst>
                              <p:cond delay="4900"/>
                            </p:stCondLst>
                            <p:childTnLst>
                              <p:par>
                                <p:cTn id="75" presetID="9" presetClass="entr" presetSubtype="0"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childTnLst>
                          </p:cTn>
                        </p:par>
                        <p:par>
                          <p:cTn id="78" fill="hold">
                            <p:stCondLst>
                              <p:cond delay="5400"/>
                            </p:stCondLst>
                            <p:childTnLst>
                              <p:par>
                                <p:cTn id="79" presetID="10" presetClass="entr" presetSubtype="0"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6" presetClass="entr" presetSubtype="21" fill="hold"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barn(inVertical)">
                                      <p:cBhvr>
                                        <p:cTn id="84" dur="500"/>
                                        <p:tgtEl>
                                          <p:spTgt spid="26"/>
                                        </p:tgtEl>
                                      </p:cBhvr>
                                    </p:animEffect>
                                  </p:childTnLst>
                                </p:cTn>
                              </p:par>
                            </p:childTnLst>
                          </p:cTn>
                        </p:par>
                        <p:par>
                          <p:cTn id="85" fill="hold">
                            <p:stCondLst>
                              <p:cond delay="5900"/>
                            </p:stCondLst>
                            <p:childTnLst>
                              <p:par>
                                <p:cTn id="86" presetID="9" presetClass="entr" presetSubtype="0"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dissolve">
                                      <p:cBhvr>
                                        <p:cTn id="8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p:bldP spid="8" grpId="0"/>
      <p:bldP spid="12" grpId="0" animBg="1"/>
      <p:bldP spid="13" grpId="0" animBg="1"/>
      <p:bldP spid="21" grpId="0"/>
      <p:bldP spid="22" grpId="0"/>
      <p:bldP spid="24" grpId="0"/>
      <p:bldP spid="25" grpId="0"/>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48743" y="1092366"/>
            <a:ext cx="1984101" cy="3465335"/>
            <a:chOff x="5091861" y="1777487"/>
            <a:chExt cx="2645468" cy="4620446"/>
          </a:xfrm>
          <a:solidFill>
            <a:srgbClr val="AED30B"/>
          </a:solidFill>
        </p:grpSpPr>
        <p:sp>
          <p:nvSpPr>
            <p:cNvPr id="3" name="Oval 5"/>
            <p:cNvSpPr>
              <a:spLocks noChangeArrowheads="1"/>
            </p:cNvSpPr>
            <p:nvPr/>
          </p:nvSpPr>
          <p:spPr bwMode="auto">
            <a:xfrm>
              <a:off x="6136365" y="2763836"/>
              <a:ext cx="594090" cy="59409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 name="Freeform 6"/>
            <p:cNvSpPr>
              <a:spLocks/>
            </p:cNvSpPr>
            <p:nvPr/>
          </p:nvSpPr>
          <p:spPr bwMode="auto">
            <a:xfrm>
              <a:off x="5728142" y="2181149"/>
              <a:ext cx="102626" cy="697856"/>
            </a:xfrm>
            <a:custGeom>
              <a:avLst/>
              <a:gdLst>
                <a:gd name="T0" fmla="*/ 62 w 90"/>
                <a:gd name="T1" fmla="*/ 612 h 612"/>
                <a:gd name="T2" fmla="*/ 0 w 90"/>
                <a:gd name="T3" fmla="*/ 4 h 612"/>
                <a:gd name="T4" fmla="*/ 26 w 90"/>
                <a:gd name="T5" fmla="*/ 0 h 612"/>
                <a:gd name="T6" fmla="*/ 90 w 90"/>
                <a:gd name="T7" fmla="*/ 610 h 612"/>
                <a:gd name="T8" fmla="*/ 62 w 90"/>
                <a:gd name="T9" fmla="*/ 612 h 612"/>
              </a:gdLst>
              <a:ahLst/>
              <a:cxnLst>
                <a:cxn ang="0">
                  <a:pos x="T0" y="T1"/>
                </a:cxn>
                <a:cxn ang="0">
                  <a:pos x="T2" y="T3"/>
                </a:cxn>
                <a:cxn ang="0">
                  <a:pos x="T4" y="T5"/>
                </a:cxn>
                <a:cxn ang="0">
                  <a:pos x="T6" y="T7"/>
                </a:cxn>
                <a:cxn ang="0">
                  <a:pos x="T8" y="T9"/>
                </a:cxn>
              </a:cxnLst>
              <a:rect l="0" t="0" r="r" b="b"/>
              <a:pathLst>
                <a:path w="90" h="612">
                  <a:moveTo>
                    <a:pt x="62" y="612"/>
                  </a:moveTo>
                  <a:lnTo>
                    <a:pt x="0" y="4"/>
                  </a:lnTo>
                  <a:lnTo>
                    <a:pt x="26" y="0"/>
                  </a:lnTo>
                  <a:lnTo>
                    <a:pt x="90" y="610"/>
                  </a:lnTo>
                  <a:lnTo>
                    <a:pt x="62" y="6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 name="Freeform 7"/>
            <p:cNvSpPr>
              <a:spLocks/>
            </p:cNvSpPr>
            <p:nvPr/>
          </p:nvSpPr>
          <p:spPr bwMode="auto">
            <a:xfrm>
              <a:off x="5225275" y="2863041"/>
              <a:ext cx="595230" cy="263406"/>
            </a:xfrm>
            <a:custGeom>
              <a:avLst/>
              <a:gdLst>
                <a:gd name="T0" fmla="*/ 522 w 522"/>
                <a:gd name="T1" fmla="*/ 26 h 231"/>
                <a:gd name="T2" fmla="*/ 10 w 522"/>
                <a:gd name="T3" fmla="*/ 231 h 231"/>
                <a:gd name="T4" fmla="*/ 0 w 522"/>
                <a:gd name="T5" fmla="*/ 206 h 231"/>
                <a:gd name="T6" fmla="*/ 512 w 522"/>
                <a:gd name="T7" fmla="*/ 0 h 231"/>
                <a:gd name="T8" fmla="*/ 522 w 522"/>
                <a:gd name="T9" fmla="*/ 26 h 231"/>
              </a:gdLst>
              <a:ahLst/>
              <a:cxnLst>
                <a:cxn ang="0">
                  <a:pos x="T0" y="T1"/>
                </a:cxn>
                <a:cxn ang="0">
                  <a:pos x="T2" y="T3"/>
                </a:cxn>
                <a:cxn ang="0">
                  <a:pos x="T4" y="T5"/>
                </a:cxn>
                <a:cxn ang="0">
                  <a:pos x="T6" y="T7"/>
                </a:cxn>
                <a:cxn ang="0">
                  <a:pos x="T8" y="T9"/>
                </a:cxn>
              </a:cxnLst>
              <a:rect l="0" t="0" r="r" b="b"/>
              <a:pathLst>
                <a:path w="522" h="231">
                  <a:moveTo>
                    <a:pt x="522" y="26"/>
                  </a:moveTo>
                  <a:lnTo>
                    <a:pt x="10" y="231"/>
                  </a:lnTo>
                  <a:lnTo>
                    <a:pt x="0" y="206"/>
                  </a:lnTo>
                  <a:lnTo>
                    <a:pt x="512" y="0"/>
                  </a:lnTo>
                  <a:lnTo>
                    <a:pt x="522"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 name="Freeform 8"/>
            <p:cNvSpPr>
              <a:spLocks/>
            </p:cNvSpPr>
            <p:nvPr/>
          </p:nvSpPr>
          <p:spPr bwMode="auto">
            <a:xfrm>
              <a:off x="5801120" y="2872163"/>
              <a:ext cx="360331" cy="1018277"/>
            </a:xfrm>
            <a:custGeom>
              <a:avLst/>
              <a:gdLst>
                <a:gd name="T0" fmla="*/ 24 w 316"/>
                <a:gd name="T1" fmla="*/ 0 h 893"/>
                <a:gd name="T2" fmla="*/ 316 w 316"/>
                <a:gd name="T3" fmla="*/ 884 h 893"/>
                <a:gd name="T4" fmla="*/ 290 w 316"/>
                <a:gd name="T5" fmla="*/ 893 h 893"/>
                <a:gd name="T6" fmla="*/ 0 w 316"/>
                <a:gd name="T7" fmla="*/ 9 h 893"/>
                <a:gd name="T8" fmla="*/ 24 w 316"/>
                <a:gd name="T9" fmla="*/ 0 h 893"/>
              </a:gdLst>
              <a:ahLst/>
              <a:cxnLst>
                <a:cxn ang="0">
                  <a:pos x="T0" y="T1"/>
                </a:cxn>
                <a:cxn ang="0">
                  <a:pos x="T2" y="T3"/>
                </a:cxn>
                <a:cxn ang="0">
                  <a:pos x="T4" y="T5"/>
                </a:cxn>
                <a:cxn ang="0">
                  <a:pos x="T6" y="T7"/>
                </a:cxn>
                <a:cxn ang="0">
                  <a:pos x="T8" y="T9"/>
                </a:cxn>
              </a:cxnLst>
              <a:rect l="0" t="0" r="r" b="b"/>
              <a:pathLst>
                <a:path w="316" h="893">
                  <a:moveTo>
                    <a:pt x="24" y="0"/>
                  </a:moveTo>
                  <a:lnTo>
                    <a:pt x="316" y="884"/>
                  </a:lnTo>
                  <a:lnTo>
                    <a:pt x="290" y="893"/>
                  </a:lnTo>
                  <a:lnTo>
                    <a:pt x="0" y="9"/>
                  </a:lnTo>
                  <a:lnTo>
                    <a:pt x="2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 name="Freeform 9"/>
            <p:cNvSpPr>
              <a:spLocks/>
            </p:cNvSpPr>
            <p:nvPr/>
          </p:nvSpPr>
          <p:spPr bwMode="auto">
            <a:xfrm>
              <a:off x="6075929" y="3884739"/>
              <a:ext cx="85522" cy="832410"/>
            </a:xfrm>
            <a:custGeom>
              <a:avLst/>
              <a:gdLst>
                <a:gd name="T0" fmla="*/ 75 w 75"/>
                <a:gd name="T1" fmla="*/ 2 h 730"/>
                <a:gd name="T2" fmla="*/ 28 w 75"/>
                <a:gd name="T3" fmla="*/ 730 h 730"/>
                <a:gd name="T4" fmla="*/ 0 w 75"/>
                <a:gd name="T5" fmla="*/ 728 h 730"/>
                <a:gd name="T6" fmla="*/ 49 w 75"/>
                <a:gd name="T7" fmla="*/ 0 h 730"/>
                <a:gd name="T8" fmla="*/ 75 w 75"/>
                <a:gd name="T9" fmla="*/ 2 h 730"/>
              </a:gdLst>
              <a:ahLst/>
              <a:cxnLst>
                <a:cxn ang="0">
                  <a:pos x="T0" y="T1"/>
                </a:cxn>
                <a:cxn ang="0">
                  <a:pos x="T2" y="T3"/>
                </a:cxn>
                <a:cxn ang="0">
                  <a:pos x="T4" y="T5"/>
                </a:cxn>
                <a:cxn ang="0">
                  <a:pos x="T6" y="T7"/>
                </a:cxn>
                <a:cxn ang="0">
                  <a:pos x="T8" y="T9"/>
                </a:cxn>
              </a:cxnLst>
              <a:rect l="0" t="0" r="r" b="b"/>
              <a:pathLst>
                <a:path w="75" h="730">
                  <a:moveTo>
                    <a:pt x="75" y="2"/>
                  </a:moveTo>
                  <a:lnTo>
                    <a:pt x="28" y="730"/>
                  </a:lnTo>
                  <a:lnTo>
                    <a:pt x="0" y="728"/>
                  </a:lnTo>
                  <a:lnTo>
                    <a:pt x="49" y="0"/>
                  </a:lnTo>
                  <a:lnTo>
                    <a:pt x="75"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 name="Freeform 10"/>
            <p:cNvSpPr>
              <a:spLocks/>
            </p:cNvSpPr>
            <p:nvPr/>
          </p:nvSpPr>
          <p:spPr bwMode="auto">
            <a:xfrm>
              <a:off x="6983599" y="3092239"/>
              <a:ext cx="556461" cy="558741"/>
            </a:xfrm>
            <a:custGeom>
              <a:avLst/>
              <a:gdLst>
                <a:gd name="T0" fmla="*/ 488 w 488"/>
                <a:gd name="T1" fmla="*/ 19 h 490"/>
                <a:gd name="T2" fmla="*/ 19 w 488"/>
                <a:gd name="T3" fmla="*/ 490 h 490"/>
                <a:gd name="T4" fmla="*/ 0 w 488"/>
                <a:gd name="T5" fmla="*/ 471 h 490"/>
                <a:gd name="T6" fmla="*/ 469 w 488"/>
                <a:gd name="T7" fmla="*/ 0 h 490"/>
                <a:gd name="T8" fmla="*/ 488 w 488"/>
                <a:gd name="T9" fmla="*/ 19 h 490"/>
              </a:gdLst>
              <a:ahLst/>
              <a:cxnLst>
                <a:cxn ang="0">
                  <a:pos x="T0" y="T1"/>
                </a:cxn>
                <a:cxn ang="0">
                  <a:pos x="T2" y="T3"/>
                </a:cxn>
                <a:cxn ang="0">
                  <a:pos x="T4" y="T5"/>
                </a:cxn>
                <a:cxn ang="0">
                  <a:pos x="T6" y="T7"/>
                </a:cxn>
                <a:cxn ang="0">
                  <a:pos x="T8" y="T9"/>
                </a:cxn>
              </a:cxnLst>
              <a:rect l="0" t="0" r="r" b="b"/>
              <a:pathLst>
                <a:path w="488" h="490">
                  <a:moveTo>
                    <a:pt x="488" y="19"/>
                  </a:moveTo>
                  <a:lnTo>
                    <a:pt x="19" y="490"/>
                  </a:lnTo>
                  <a:lnTo>
                    <a:pt x="0" y="471"/>
                  </a:lnTo>
                  <a:lnTo>
                    <a:pt x="469" y="0"/>
                  </a:lnTo>
                  <a:lnTo>
                    <a:pt x="488"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 name="Freeform 11"/>
            <p:cNvSpPr>
              <a:spLocks/>
            </p:cNvSpPr>
            <p:nvPr/>
          </p:nvSpPr>
          <p:spPr bwMode="auto">
            <a:xfrm>
              <a:off x="6134084" y="2718224"/>
              <a:ext cx="599791" cy="1174496"/>
            </a:xfrm>
            <a:custGeom>
              <a:avLst/>
              <a:gdLst>
                <a:gd name="T0" fmla="*/ 0 w 526"/>
                <a:gd name="T1" fmla="*/ 1018 h 1030"/>
                <a:gd name="T2" fmla="*/ 502 w 526"/>
                <a:gd name="T3" fmla="*/ 0 h 1030"/>
                <a:gd name="T4" fmla="*/ 526 w 526"/>
                <a:gd name="T5" fmla="*/ 10 h 1030"/>
                <a:gd name="T6" fmla="*/ 24 w 526"/>
                <a:gd name="T7" fmla="*/ 1030 h 1030"/>
                <a:gd name="T8" fmla="*/ 0 w 526"/>
                <a:gd name="T9" fmla="*/ 1018 h 1030"/>
              </a:gdLst>
              <a:ahLst/>
              <a:cxnLst>
                <a:cxn ang="0">
                  <a:pos x="T0" y="T1"/>
                </a:cxn>
                <a:cxn ang="0">
                  <a:pos x="T2" y="T3"/>
                </a:cxn>
                <a:cxn ang="0">
                  <a:pos x="T4" y="T5"/>
                </a:cxn>
                <a:cxn ang="0">
                  <a:pos x="T6" y="T7"/>
                </a:cxn>
                <a:cxn ang="0">
                  <a:pos x="T8" y="T9"/>
                </a:cxn>
              </a:cxnLst>
              <a:rect l="0" t="0" r="r" b="b"/>
              <a:pathLst>
                <a:path w="526" h="1030">
                  <a:moveTo>
                    <a:pt x="0" y="1018"/>
                  </a:moveTo>
                  <a:lnTo>
                    <a:pt x="502" y="0"/>
                  </a:lnTo>
                  <a:lnTo>
                    <a:pt x="526" y="10"/>
                  </a:lnTo>
                  <a:lnTo>
                    <a:pt x="24" y="1030"/>
                  </a:lnTo>
                  <a:lnTo>
                    <a:pt x="0" y="10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 name="Freeform 12"/>
            <p:cNvSpPr>
              <a:spLocks/>
            </p:cNvSpPr>
            <p:nvPr/>
          </p:nvSpPr>
          <p:spPr bwMode="auto">
            <a:xfrm>
              <a:off x="6143206" y="3624753"/>
              <a:ext cx="856356" cy="275950"/>
            </a:xfrm>
            <a:custGeom>
              <a:avLst/>
              <a:gdLst>
                <a:gd name="T0" fmla="*/ 0 w 751"/>
                <a:gd name="T1" fmla="*/ 216 h 242"/>
                <a:gd name="T2" fmla="*/ 742 w 751"/>
                <a:gd name="T3" fmla="*/ 0 h 242"/>
                <a:gd name="T4" fmla="*/ 751 w 751"/>
                <a:gd name="T5" fmla="*/ 26 h 242"/>
                <a:gd name="T6" fmla="*/ 7 w 751"/>
                <a:gd name="T7" fmla="*/ 242 h 242"/>
                <a:gd name="T8" fmla="*/ 0 w 751"/>
                <a:gd name="T9" fmla="*/ 216 h 242"/>
              </a:gdLst>
              <a:ahLst/>
              <a:cxnLst>
                <a:cxn ang="0">
                  <a:pos x="T0" y="T1"/>
                </a:cxn>
                <a:cxn ang="0">
                  <a:pos x="T2" y="T3"/>
                </a:cxn>
                <a:cxn ang="0">
                  <a:pos x="T4" y="T5"/>
                </a:cxn>
                <a:cxn ang="0">
                  <a:pos x="T6" y="T7"/>
                </a:cxn>
                <a:cxn ang="0">
                  <a:pos x="T8" y="T9"/>
                </a:cxn>
              </a:cxnLst>
              <a:rect l="0" t="0" r="r" b="b"/>
              <a:pathLst>
                <a:path w="751" h="242">
                  <a:moveTo>
                    <a:pt x="0" y="216"/>
                  </a:moveTo>
                  <a:lnTo>
                    <a:pt x="742" y="0"/>
                  </a:lnTo>
                  <a:lnTo>
                    <a:pt x="751" y="26"/>
                  </a:lnTo>
                  <a:lnTo>
                    <a:pt x="7" y="242"/>
                  </a:lnTo>
                  <a:lnTo>
                    <a:pt x="0" y="2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 name="Freeform 13"/>
            <p:cNvSpPr>
              <a:spLocks/>
            </p:cNvSpPr>
            <p:nvPr/>
          </p:nvSpPr>
          <p:spPr bwMode="auto">
            <a:xfrm>
              <a:off x="5803401" y="1906340"/>
              <a:ext cx="706979" cy="979507"/>
            </a:xfrm>
            <a:custGeom>
              <a:avLst/>
              <a:gdLst>
                <a:gd name="T0" fmla="*/ 620 w 620"/>
                <a:gd name="T1" fmla="*/ 15 h 859"/>
                <a:gd name="T2" fmla="*/ 21 w 620"/>
                <a:gd name="T3" fmla="*/ 859 h 859"/>
                <a:gd name="T4" fmla="*/ 0 w 620"/>
                <a:gd name="T5" fmla="*/ 844 h 859"/>
                <a:gd name="T6" fmla="*/ 597 w 620"/>
                <a:gd name="T7" fmla="*/ 0 h 859"/>
                <a:gd name="T8" fmla="*/ 620 w 620"/>
                <a:gd name="T9" fmla="*/ 15 h 859"/>
              </a:gdLst>
              <a:ahLst/>
              <a:cxnLst>
                <a:cxn ang="0">
                  <a:pos x="T0" y="T1"/>
                </a:cxn>
                <a:cxn ang="0">
                  <a:pos x="T2" y="T3"/>
                </a:cxn>
                <a:cxn ang="0">
                  <a:pos x="T4" y="T5"/>
                </a:cxn>
                <a:cxn ang="0">
                  <a:pos x="T6" y="T7"/>
                </a:cxn>
                <a:cxn ang="0">
                  <a:pos x="T8" y="T9"/>
                </a:cxn>
              </a:cxnLst>
              <a:rect l="0" t="0" r="r" b="b"/>
              <a:pathLst>
                <a:path w="620" h="859">
                  <a:moveTo>
                    <a:pt x="620" y="15"/>
                  </a:moveTo>
                  <a:lnTo>
                    <a:pt x="21" y="859"/>
                  </a:lnTo>
                  <a:lnTo>
                    <a:pt x="0" y="844"/>
                  </a:lnTo>
                  <a:lnTo>
                    <a:pt x="597" y="0"/>
                  </a:lnTo>
                  <a:lnTo>
                    <a:pt x="620"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2" name="Freeform 14"/>
            <p:cNvSpPr>
              <a:spLocks/>
            </p:cNvSpPr>
            <p:nvPr/>
          </p:nvSpPr>
          <p:spPr bwMode="auto">
            <a:xfrm>
              <a:off x="6137505" y="3874476"/>
              <a:ext cx="604353" cy="574705"/>
            </a:xfrm>
            <a:custGeom>
              <a:avLst/>
              <a:gdLst>
                <a:gd name="T0" fmla="*/ 513 w 530"/>
                <a:gd name="T1" fmla="*/ 504 h 504"/>
                <a:gd name="T2" fmla="*/ 0 w 530"/>
                <a:gd name="T3" fmla="*/ 19 h 504"/>
                <a:gd name="T4" fmla="*/ 18 w 530"/>
                <a:gd name="T5" fmla="*/ 0 h 504"/>
                <a:gd name="T6" fmla="*/ 530 w 530"/>
                <a:gd name="T7" fmla="*/ 485 h 504"/>
                <a:gd name="T8" fmla="*/ 513 w 530"/>
                <a:gd name="T9" fmla="*/ 504 h 504"/>
              </a:gdLst>
              <a:ahLst/>
              <a:cxnLst>
                <a:cxn ang="0">
                  <a:pos x="T0" y="T1"/>
                </a:cxn>
                <a:cxn ang="0">
                  <a:pos x="T2" y="T3"/>
                </a:cxn>
                <a:cxn ang="0">
                  <a:pos x="T4" y="T5"/>
                </a:cxn>
                <a:cxn ang="0">
                  <a:pos x="T6" y="T7"/>
                </a:cxn>
                <a:cxn ang="0">
                  <a:pos x="T8" y="T9"/>
                </a:cxn>
              </a:cxnLst>
              <a:rect l="0" t="0" r="r" b="b"/>
              <a:pathLst>
                <a:path w="530" h="504">
                  <a:moveTo>
                    <a:pt x="513" y="504"/>
                  </a:moveTo>
                  <a:lnTo>
                    <a:pt x="0" y="19"/>
                  </a:lnTo>
                  <a:lnTo>
                    <a:pt x="18" y="0"/>
                  </a:lnTo>
                  <a:lnTo>
                    <a:pt x="530" y="485"/>
                  </a:lnTo>
                  <a:lnTo>
                    <a:pt x="513" y="5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3" name="Freeform 15"/>
            <p:cNvSpPr>
              <a:spLocks/>
            </p:cNvSpPr>
            <p:nvPr/>
          </p:nvSpPr>
          <p:spPr bwMode="auto">
            <a:xfrm>
              <a:off x="7314282" y="2345350"/>
              <a:ext cx="229198" cy="760572"/>
            </a:xfrm>
            <a:custGeom>
              <a:avLst/>
              <a:gdLst>
                <a:gd name="T0" fmla="*/ 26 w 201"/>
                <a:gd name="T1" fmla="*/ 0 h 667"/>
                <a:gd name="T2" fmla="*/ 201 w 201"/>
                <a:gd name="T3" fmla="*/ 660 h 667"/>
                <a:gd name="T4" fmla="*/ 175 w 201"/>
                <a:gd name="T5" fmla="*/ 667 h 667"/>
                <a:gd name="T6" fmla="*/ 0 w 201"/>
                <a:gd name="T7" fmla="*/ 7 h 667"/>
                <a:gd name="T8" fmla="*/ 26 w 201"/>
                <a:gd name="T9" fmla="*/ 0 h 667"/>
              </a:gdLst>
              <a:ahLst/>
              <a:cxnLst>
                <a:cxn ang="0">
                  <a:pos x="T0" y="T1"/>
                </a:cxn>
                <a:cxn ang="0">
                  <a:pos x="T2" y="T3"/>
                </a:cxn>
                <a:cxn ang="0">
                  <a:pos x="T4" y="T5"/>
                </a:cxn>
                <a:cxn ang="0">
                  <a:pos x="T6" y="T7"/>
                </a:cxn>
                <a:cxn ang="0">
                  <a:pos x="T8" y="T9"/>
                </a:cxn>
              </a:cxnLst>
              <a:rect l="0" t="0" r="r" b="b"/>
              <a:pathLst>
                <a:path w="201" h="667">
                  <a:moveTo>
                    <a:pt x="26" y="0"/>
                  </a:moveTo>
                  <a:lnTo>
                    <a:pt x="201" y="660"/>
                  </a:lnTo>
                  <a:lnTo>
                    <a:pt x="175" y="667"/>
                  </a:lnTo>
                  <a:lnTo>
                    <a:pt x="0" y="7"/>
                  </a:lnTo>
                  <a:lnTo>
                    <a:pt x="2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4" name="Freeform 16"/>
            <p:cNvSpPr>
              <a:spLocks/>
            </p:cNvSpPr>
            <p:nvPr/>
          </p:nvSpPr>
          <p:spPr bwMode="auto">
            <a:xfrm>
              <a:off x="6720192" y="4429796"/>
              <a:ext cx="360331" cy="443572"/>
            </a:xfrm>
            <a:custGeom>
              <a:avLst/>
              <a:gdLst>
                <a:gd name="T0" fmla="*/ 295 w 316"/>
                <a:gd name="T1" fmla="*/ 389 h 389"/>
                <a:gd name="T2" fmla="*/ 0 w 316"/>
                <a:gd name="T3" fmla="*/ 15 h 389"/>
                <a:gd name="T4" fmla="*/ 21 w 316"/>
                <a:gd name="T5" fmla="*/ 0 h 389"/>
                <a:gd name="T6" fmla="*/ 316 w 316"/>
                <a:gd name="T7" fmla="*/ 373 h 389"/>
                <a:gd name="T8" fmla="*/ 295 w 316"/>
                <a:gd name="T9" fmla="*/ 389 h 389"/>
              </a:gdLst>
              <a:ahLst/>
              <a:cxnLst>
                <a:cxn ang="0">
                  <a:pos x="T0" y="T1"/>
                </a:cxn>
                <a:cxn ang="0">
                  <a:pos x="T2" y="T3"/>
                </a:cxn>
                <a:cxn ang="0">
                  <a:pos x="T4" y="T5"/>
                </a:cxn>
                <a:cxn ang="0">
                  <a:pos x="T6" y="T7"/>
                </a:cxn>
                <a:cxn ang="0">
                  <a:pos x="T8" y="T9"/>
                </a:cxn>
              </a:cxnLst>
              <a:rect l="0" t="0" r="r" b="b"/>
              <a:pathLst>
                <a:path w="316" h="389">
                  <a:moveTo>
                    <a:pt x="295" y="389"/>
                  </a:moveTo>
                  <a:lnTo>
                    <a:pt x="0" y="15"/>
                  </a:lnTo>
                  <a:lnTo>
                    <a:pt x="21" y="0"/>
                  </a:lnTo>
                  <a:lnTo>
                    <a:pt x="316" y="373"/>
                  </a:lnTo>
                  <a:lnTo>
                    <a:pt x="295" y="3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5" name="Freeform 17"/>
            <p:cNvSpPr>
              <a:spLocks/>
            </p:cNvSpPr>
            <p:nvPr/>
          </p:nvSpPr>
          <p:spPr bwMode="auto">
            <a:xfrm>
              <a:off x="5421404" y="3791235"/>
              <a:ext cx="728644" cy="109468"/>
            </a:xfrm>
            <a:custGeom>
              <a:avLst/>
              <a:gdLst>
                <a:gd name="T0" fmla="*/ 1 w 639"/>
                <a:gd name="T1" fmla="*/ 0 h 96"/>
                <a:gd name="T2" fmla="*/ 639 w 639"/>
                <a:gd name="T3" fmla="*/ 70 h 96"/>
                <a:gd name="T4" fmla="*/ 635 w 639"/>
                <a:gd name="T5" fmla="*/ 96 h 96"/>
                <a:gd name="T6" fmla="*/ 0 w 639"/>
                <a:gd name="T7" fmla="*/ 26 h 96"/>
                <a:gd name="T8" fmla="*/ 1 w 639"/>
                <a:gd name="T9" fmla="*/ 0 h 96"/>
              </a:gdLst>
              <a:ahLst/>
              <a:cxnLst>
                <a:cxn ang="0">
                  <a:pos x="T0" y="T1"/>
                </a:cxn>
                <a:cxn ang="0">
                  <a:pos x="T2" y="T3"/>
                </a:cxn>
                <a:cxn ang="0">
                  <a:pos x="T4" y="T5"/>
                </a:cxn>
                <a:cxn ang="0">
                  <a:pos x="T6" y="T7"/>
                </a:cxn>
                <a:cxn ang="0">
                  <a:pos x="T8" y="T9"/>
                </a:cxn>
              </a:cxnLst>
              <a:rect l="0" t="0" r="r" b="b"/>
              <a:pathLst>
                <a:path w="639" h="96">
                  <a:moveTo>
                    <a:pt x="1" y="0"/>
                  </a:moveTo>
                  <a:lnTo>
                    <a:pt x="639" y="70"/>
                  </a:lnTo>
                  <a:lnTo>
                    <a:pt x="635" y="96"/>
                  </a:lnTo>
                  <a:lnTo>
                    <a:pt x="0" y="26"/>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6" name="Freeform 18"/>
            <p:cNvSpPr>
              <a:spLocks/>
            </p:cNvSpPr>
            <p:nvPr/>
          </p:nvSpPr>
          <p:spPr bwMode="auto">
            <a:xfrm>
              <a:off x="6706509" y="1998703"/>
              <a:ext cx="354630" cy="730924"/>
            </a:xfrm>
            <a:custGeom>
              <a:avLst/>
              <a:gdLst>
                <a:gd name="T0" fmla="*/ 311 w 311"/>
                <a:gd name="T1" fmla="*/ 12 h 641"/>
                <a:gd name="T2" fmla="*/ 24 w 311"/>
                <a:gd name="T3" fmla="*/ 641 h 641"/>
                <a:gd name="T4" fmla="*/ 0 w 311"/>
                <a:gd name="T5" fmla="*/ 631 h 641"/>
                <a:gd name="T6" fmla="*/ 286 w 311"/>
                <a:gd name="T7" fmla="*/ 0 h 641"/>
                <a:gd name="T8" fmla="*/ 311 w 311"/>
                <a:gd name="T9" fmla="*/ 12 h 641"/>
              </a:gdLst>
              <a:ahLst/>
              <a:cxnLst>
                <a:cxn ang="0">
                  <a:pos x="T0" y="T1"/>
                </a:cxn>
                <a:cxn ang="0">
                  <a:pos x="T2" y="T3"/>
                </a:cxn>
                <a:cxn ang="0">
                  <a:pos x="T4" y="T5"/>
                </a:cxn>
                <a:cxn ang="0">
                  <a:pos x="T6" y="T7"/>
                </a:cxn>
                <a:cxn ang="0">
                  <a:pos x="T8" y="T9"/>
                </a:cxn>
              </a:cxnLst>
              <a:rect l="0" t="0" r="r" b="b"/>
              <a:pathLst>
                <a:path w="311" h="641">
                  <a:moveTo>
                    <a:pt x="311" y="12"/>
                  </a:moveTo>
                  <a:lnTo>
                    <a:pt x="24" y="641"/>
                  </a:lnTo>
                  <a:lnTo>
                    <a:pt x="0" y="631"/>
                  </a:lnTo>
                  <a:lnTo>
                    <a:pt x="286" y="0"/>
                  </a:lnTo>
                  <a:lnTo>
                    <a:pt x="311"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7" name="Freeform 19"/>
            <p:cNvSpPr>
              <a:spLocks/>
            </p:cNvSpPr>
            <p:nvPr/>
          </p:nvSpPr>
          <p:spPr bwMode="auto">
            <a:xfrm>
              <a:off x="6131804" y="3126447"/>
              <a:ext cx="109468" cy="761712"/>
            </a:xfrm>
            <a:custGeom>
              <a:avLst/>
              <a:gdLst>
                <a:gd name="T0" fmla="*/ 96 w 96"/>
                <a:gd name="T1" fmla="*/ 1 h 668"/>
                <a:gd name="T2" fmla="*/ 26 w 96"/>
                <a:gd name="T3" fmla="*/ 668 h 668"/>
                <a:gd name="T4" fmla="*/ 0 w 96"/>
                <a:gd name="T5" fmla="*/ 665 h 668"/>
                <a:gd name="T6" fmla="*/ 70 w 96"/>
                <a:gd name="T7" fmla="*/ 0 h 668"/>
                <a:gd name="T8" fmla="*/ 96 w 96"/>
                <a:gd name="T9" fmla="*/ 1 h 668"/>
              </a:gdLst>
              <a:ahLst/>
              <a:cxnLst>
                <a:cxn ang="0">
                  <a:pos x="T0" y="T1"/>
                </a:cxn>
                <a:cxn ang="0">
                  <a:pos x="T2" y="T3"/>
                </a:cxn>
                <a:cxn ang="0">
                  <a:pos x="T4" y="T5"/>
                </a:cxn>
                <a:cxn ang="0">
                  <a:pos x="T6" y="T7"/>
                </a:cxn>
                <a:cxn ang="0">
                  <a:pos x="T8" y="T9"/>
                </a:cxn>
              </a:cxnLst>
              <a:rect l="0" t="0" r="r" b="b"/>
              <a:pathLst>
                <a:path w="96" h="668">
                  <a:moveTo>
                    <a:pt x="96" y="1"/>
                  </a:moveTo>
                  <a:lnTo>
                    <a:pt x="26" y="668"/>
                  </a:lnTo>
                  <a:lnTo>
                    <a:pt x="0" y="665"/>
                  </a:lnTo>
                  <a:lnTo>
                    <a:pt x="70" y="0"/>
                  </a:lnTo>
                  <a:lnTo>
                    <a:pt x="96"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8" name="Freeform 20"/>
            <p:cNvSpPr>
              <a:spLocks/>
            </p:cNvSpPr>
            <p:nvPr/>
          </p:nvSpPr>
          <p:spPr bwMode="auto">
            <a:xfrm>
              <a:off x="6139786" y="1853886"/>
              <a:ext cx="358050" cy="75259"/>
            </a:xfrm>
            <a:custGeom>
              <a:avLst/>
              <a:gdLst>
                <a:gd name="T0" fmla="*/ 3 w 314"/>
                <a:gd name="T1" fmla="*/ 0 h 66"/>
                <a:gd name="T2" fmla="*/ 314 w 314"/>
                <a:gd name="T3" fmla="*/ 40 h 66"/>
                <a:gd name="T4" fmla="*/ 311 w 314"/>
                <a:gd name="T5" fmla="*/ 66 h 66"/>
                <a:gd name="T6" fmla="*/ 0 w 314"/>
                <a:gd name="T7" fmla="*/ 27 h 66"/>
                <a:gd name="T8" fmla="*/ 3 w 314"/>
                <a:gd name="T9" fmla="*/ 0 h 66"/>
              </a:gdLst>
              <a:ahLst/>
              <a:cxnLst>
                <a:cxn ang="0">
                  <a:pos x="T0" y="T1"/>
                </a:cxn>
                <a:cxn ang="0">
                  <a:pos x="T2" y="T3"/>
                </a:cxn>
                <a:cxn ang="0">
                  <a:pos x="T4" y="T5"/>
                </a:cxn>
                <a:cxn ang="0">
                  <a:pos x="T6" y="T7"/>
                </a:cxn>
                <a:cxn ang="0">
                  <a:pos x="T8" y="T9"/>
                </a:cxn>
              </a:cxnLst>
              <a:rect l="0" t="0" r="r" b="b"/>
              <a:pathLst>
                <a:path w="314" h="66">
                  <a:moveTo>
                    <a:pt x="3" y="0"/>
                  </a:moveTo>
                  <a:lnTo>
                    <a:pt x="314" y="40"/>
                  </a:lnTo>
                  <a:lnTo>
                    <a:pt x="311" y="66"/>
                  </a:lnTo>
                  <a:lnTo>
                    <a:pt x="0" y="27"/>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9" name="Freeform 21"/>
            <p:cNvSpPr>
              <a:spLocks/>
            </p:cNvSpPr>
            <p:nvPr/>
          </p:nvSpPr>
          <p:spPr bwMode="auto">
            <a:xfrm>
              <a:off x="6916322" y="3639577"/>
              <a:ext cx="92363" cy="454975"/>
            </a:xfrm>
            <a:custGeom>
              <a:avLst/>
              <a:gdLst>
                <a:gd name="T0" fmla="*/ 0 w 81"/>
                <a:gd name="T1" fmla="*/ 396 h 399"/>
                <a:gd name="T2" fmla="*/ 55 w 81"/>
                <a:gd name="T3" fmla="*/ 0 h 399"/>
                <a:gd name="T4" fmla="*/ 81 w 81"/>
                <a:gd name="T5" fmla="*/ 3 h 399"/>
                <a:gd name="T6" fmla="*/ 26 w 81"/>
                <a:gd name="T7" fmla="*/ 399 h 399"/>
                <a:gd name="T8" fmla="*/ 0 w 81"/>
                <a:gd name="T9" fmla="*/ 396 h 399"/>
              </a:gdLst>
              <a:ahLst/>
              <a:cxnLst>
                <a:cxn ang="0">
                  <a:pos x="T0" y="T1"/>
                </a:cxn>
                <a:cxn ang="0">
                  <a:pos x="T2" y="T3"/>
                </a:cxn>
                <a:cxn ang="0">
                  <a:pos x="T4" y="T5"/>
                </a:cxn>
                <a:cxn ang="0">
                  <a:pos x="T6" y="T7"/>
                </a:cxn>
                <a:cxn ang="0">
                  <a:pos x="T8" y="T9"/>
                </a:cxn>
              </a:cxnLst>
              <a:rect l="0" t="0" r="r" b="b"/>
              <a:pathLst>
                <a:path w="81" h="399">
                  <a:moveTo>
                    <a:pt x="0" y="396"/>
                  </a:moveTo>
                  <a:lnTo>
                    <a:pt x="55" y="0"/>
                  </a:lnTo>
                  <a:lnTo>
                    <a:pt x="81" y="3"/>
                  </a:lnTo>
                  <a:lnTo>
                    <a:pt x="26" y="399"/>
                  </a:lnTo>
                  <a:lnTo>
                    <a:pt x="0" y="39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0" name="Freeform 22"/>
            <p:cNvSpPr>
              <a:spLocks/>
            </p:cNvSpPr>
            <p:nvPr/>
          </p:nvSpPr>
          <p:spPr bwMode="auto">
            <a:xfrm>
              <a:off x="6985879" y="3627034"/>
              <a:ext cx="486903" cy="324982"/>
            </a:xfrm>
            <a:custGeom>
              <a:avLst/>
              <a:gdLst>
                <a:gd name="T0" fmla="*/ 413 w 427"/>
                <a:gd name="T1" fmla="*/ 285 h 285"/>
                <a:gd name="T2" fmla="*/ 0 w 427"/>
                <a:gd name="T3" fmla="*/ 23 h 285"/>
                <a:gd name="T4" fmla="*/ 15 w 427"/>
                <a:gd name="T5" fmla="*/ 0 h 285"/>
                <a:gd name="T6" fmla="*/ 427 w 427"/>
                <a:gd name="T7" fmla="*/ 262 h 285"/>
                <a:gd name="T8" fmla="*/ 413 w 427"/>
                <a:gd name="T9" fmla="*/ 285 h 285"/>
              </a:gdLst>
              <a:ahLst/>
              <a:cxnLst>
                <a:cxn ang="0">
                  <a:pos x="T0" y="T1"/>
                </a:cxn>
                <a:cxn ang="0">
                  <a:pos x="T2" y="T3"/>
                </a:cxn>
                <a:cxn ang="0">
                  <a:pos x="T4" y="T5"/>
                </a:cxn>
                <a:cxn ang="0">
                  <a:pos x="T6" y="T7"/>
                </a:cxn>
                <a:cxn ang="0">
                  <a:pos x="T8" y="T9"/>
                </a:cxn>
              </a:cxnLst>
              <a:rect l="0" t="0" r="r" b="b"/>
              <a:pathLst>
                <a:path w="427" h="285">
                  <a:moveTo>
                    <a:pt x="413" y="285"/>
                  </a:moveTo>
                  <a:lnTo>
                    <a:pt x="0" y="23"/>
                  </a:lnTo>
                  <a:lnTo>
                    <a:pt x="15" y="0"/>
                  </a:lnTo>
                  <a:lnTo>
                    <a:pt x="427" y="262"/>
                  </a:lnTo>
                  <a:lnTo>
                    <a:pt x="413"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1" name="Freeform 23"/>
            <p:cNvSpPr>
              <a:spLocks/>
            </p:cNvSpPr>
            <p:nvPr/>
          </p:nvSpPr>
          <p:spPr bwMode="auto">
            <a:xfrm>
              <a:off x="5222994" y="3100221"/>
              <a:ext cx="439011" cy="306737"/>
            </a:xfrm>
            <a:custGeom>
              <a:avLst/>
              <a:gdLst>
                <a:gd name="T0" fmla="*/ 14 w 385"/>
                <a:gd name="T1" fmla="*/ 0 h 269"/>
                <a:gd name="T2" fmla="*/ 385 w 385"/>
                <a:gd name="T3" fmla="*/ 247 h 269"/>
                <a:gd name="T4" fmla="*/ 372 w 385"/>
                <a:gd name="T5" fmla="*/ 269 h 269"/>
                <a:gd name="T6" fmla="*/ 0 w 385"/>
                <a:gd name="T7" fmla="*/ 21 h 269"/>
                <a:gd name="T8" fmla="*/ 14 w 385"/>
                <a:gd name="T9" fmla="*/ 0 h 269"/>
              </a:gdLst>
              <a:ahLst/>
              <a:cxnLst>
                <a:cxn ang="0">
                  <a:pos x="T0" y="T1"/>
                </a:cxn>
                <a:cxn ang="0">
                  <a:pos x="T2" y="T3"/>
                </a:cxn>
                <a:cxn ang="0">
                  <a:pos x="T4" y="T5"/>
                </a:cxn>
                <a:cxn ang="0">
                  <a:pos x="T6" y="T7"/>
                </a:cxn>
                <a:cxn ang="0">
                  <a:pos x="T8" y="T9"/>
                </a:cxn>
              </a:cxnLst>
              <a:rect l="0" t="0" r="r" b="b"/>
              <a:pathLst>
                <a:path w="385" h="269">
                  <a:moveTo>
                    <a:pt x="14" y="0"/>
                  </a:moveTo>
                  <a:lnTo>
                    <a:pt x="385" y="247"/>
                  </a:lnTo>
                  <a:lnTo>
                    <a:pt x="372" y="269"/>
                  </a:lnTo>
                  <a:lnTo>
                    <a:pt x="0" y="21"/>
                  </a:lnTo>
                  <a:lnTo>
                    <a:pt x="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2" name="Freeform 24"/>
            <p:cNvSpPr>
              <a:spLocks/>
            </p:cNvSpPr>
            <p:nvPr/>
          </p:nvSpPr>
          <p:spPr bwMode="auto">
            <a:xfrm>
              <a:off x="5254922" y="2170886"/>
              <a:ext cx="497166" cy="388838"/>
            </a:xfrm>
            <a:custGeom>
              <a:avLst/>
              <a:gdLst>
                <a:gd name="T0" fmla="*/ 0 w 436"/>
                <a:gd name="T1" fmla="*/ 320 h 341"/>
                <a:gd name="T2" fmla="*/ 420 w 436"/>
                <a:gd name="T3" fmla="*/ 0 h 341"/>
                <a:gd name="T4" fmla="*/ 436 w 436"/>
                <a:gd name="T5" fmla="*/ 21 h 341"/>
                <a:gd name="T6" fmla="*/ 15 w 436"/>
                <a:gd name="T7" fmla="*/ 341 h 341"/>
                <a:gd name="T8" fmla="*/ 0 w 436"/>
                <a:gd name="T9" fmla="*/ 320 h 341"/>
              </a:gdLst>
              <a:ahLst/>
              <a:cxnLst>
                <a:cxn ang="0">
                  <a:pos x="T0" y="T1"/>
                </a:cxn>
                <a:cxn ang="0">
                  <a:pos x="T2" y="T3"/>
                </a:cxn>
                <a:cxn ang="0">
                  <a:pos x="T4" y="T5"/>
                </a:cxn>
                <a:cxn ang="0">
                  <a:pos x="T6" y="T7"/>
                </a:cxn>
                <a:cxn ang="0">
                  <a:pos x="T8" y="T9"/>
                </a:cxn>
              </a:cxnLst>
              <a:rect l="0" t="0" r="r" b="b"/>
              <a:pathLst>
                <a:path w="436" h="341">
                  <a:moveTo>
                    <a:pt x="0" y="320"/>
                  </a:moveTo>
                  <a:lnTo>
                    <a:pt x="420" y="0"/>
                  </a:lnTo>
                  <a:lnTo>
                    <a:pt x="436" y="21"/>
                  </a:lnTo>
                  <a:lnTo>
                    <a:pt x="15" y="341"/>
                  </a:lnTo>
                  <a:lnTo>
                    <a:pt x="0" y="3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3" name="Freeform 25"/>
            <p:cNvSpPr>
              <a:spLocks/>
            </p:cNvSpPr>
            <p:nvPr/>
          </p:nvSpPr>
          <p:spPr bwMode="auto">
            <a:xfrm>
              <a:off x="5173962" y="3522127"/>
              <a:ext cx="258845" cy="293054"/>
            </a:xfrm>
            <a:custGeom>
              <a:avLst/>
              <a:gdLst>
                <a:gd name="T0" fmla="*/ 20 w 227"/>
                <a:gd name="T1" fmla="*/ 0 h 257"/>
                <a:gd name="T2" fmla="*/ 227 w 227"/>
                <a:gd name="T3" fmla="*/ 240 h 257"/>
                <a:gd name="T4" fmla="*/ 208 w 227"/>
                <a:gd name="T5" fmla="*/ 257 h 257"/>
                <a:gd name="T6" fmla="*/ 0 w 227"/>
                <a:gd name="T7" fmla="*/ 17 h 257"/>
                <a:gd name="T8" fmla="*/ 20 w 227"/>
                <a:gd name="T9" fmla="*/ 0 h 257"/>
              </a:gdLst>
              <a:ahLst/>
              <a:cxnLst>
                <a:cxn ang="0">
                  <a:pos x="T0" y="T1"/>
                </a:cxn>
                <a:cxn ang="0">
                  <a:pos x="T2" y="T3"/>
                </a:cxn>
                <a:cxn ang="0">
                  <a:pos x="T4" y="T5"/>
                </a:cxn>
                <a:cxn ang="0">
                  <a:pos x="T6" y="T7"/>
                </a:cxn>
                <a:cxn ang="0">
                  <a:pos x="T8" y="T9"/>
                </a:cxn>
              </a:cxnLst>
              <a:rect l="0" t="0" r="r" b="b"/>
              <a:pathLst>
                <a:path w="227" h="257">
                  <a:moveTo>
                    <a:pt x="20" y="0"/>
                  </a:moveTo>
                  <a:lnTo>
                    <a:pt x="227" y="240"/>
                  </a:lnTo>
                  <a:lnTo>
                    <a:pt x="208" y="257"/>
                  </a:lnTo>
                  <a:lnTo>
                    <a:pt x="0" y="17"/>
                  </a:lnTo>
                  <a:lnTo>
                    <a:pt x="2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4" name="Freeform 26"/>
            <p:cNvSpPr>
              <a:spLocks/>
            </p:cNvSpPr>
            <p:nvPr/>
          </p:nvSpPr>
          <p:spPr bwMode="auto">
            <a:xfrm>
              <a:off x="6685984" y="4437778"/>
              <a:ext cx="61576" cy="683032"/>
            </a:xfrm>
            <a:custGeom>
              <a:avLst/>
              <a:gdLst>
                <a:gd name="T0" fmla="*/ 0 w 54"/>
                <a:gd name="T1" fmla="*/ 597 h 599"/>
                <a:gd name="T2" fmla="*/ 26 w 54"/>
                <a:gd name="T3" fmla="*/ 0 h 599"/>
                <a:gd name="T4" fmla="*/ 54 w 54"/>
                <a:gd name="T5" fmla="*/ 1 h 599"/>
                <a:gd name="T6" fmla="*/ 26 w 54"/>
                <a:gd name="T7" fmla="*/ 599 h 599"/>
                <a:gd name="T8" fmla="*/ 0 w 54"/>
                <a:gd name="T9" fmla="*/ 597 h 599"/>
              </a:gdLst>
              <a:ahLst/>
              <a:cxnLst>
                <a:cxn ang="0">
                  <a:pos x="T0" y="T1"/>
                </a:cxn>
                <a:cxn ang="0">
                  <a:pos x="T2" y="T3"/>
                </a:cxn>
                <a:cxn ang="0">
                  <a:pos x="T4" y="T5"/>
                </a:cxn>
                <a:cxn ang="0">
                  <a:pos x="T6" y="T7"/>
                </a:cxn>
                <a:cxn ang="0">
                  <a:pos x="T8" y="T9"/>
                </a:cxn>
              </a:cxnLst>
              <a:rect l="0" t="0" r="r" b="b"/>
              <a:pathLst>
                <a:path w="54" h="599">
                  <a:moveTo>
                    <a:pt x="0" y="597"/>
                  </a:moveTo>
                  <a:lnTo>
                    <a:pt x="26" y="0"/>
                  </a:lnTo>
                  <a:lnTo>
                    <a:pt x="54" y="1"/>
                  </a:lnTo>
                  <a:lnTo>
                    <a:pt x="26" y="599"/>
                  </a:lnTo>
                  <a:lnTo>
                    <a:pt x="0" y="59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5" name="Freeform 27"/>
            <p:cNvSpPr>
              <a:spLocks/>
            </p:cNvSpPr>
            <p:nvPr/>
          </p:nvSpPr>
          <p:spPr bwMode="auto">
            <a:xfrm>
              <a:off x="5573063" y="3874476"/>
              <a:ext cx="584968" cy="523392"/>
            </a:xfrm>
            <a:custGeom>
              <a:avLst/>
              <a:gdLst>
                <a:gd name="T0" fmla="*/ 513 w 513"/>
                <a:gd name="T1" fmla="*/ 19 h 459"/>
                <a:gd name="T2" fmla="*/ 18 w 513"/>
                <a:gd name="T3" fmla="*/ 459 h 459"/>
                <a:gd name="T4" fmla="*/ 0 w 513"/>
                <a:gd name="T5" fmla="*/ 438 h 459"/>
                <a:gd name="T6" fmla="*/ 495 w 513"/>
                <a:gd name="T7" fmla="*/ 0 h 459"/>
                <a:gd name="T8" fmla="*/ 513 w 513"/>
                <a:gd name="T9" fmla="*/ 19 h 459"/>
              </a:gdLst>
              <a:ahLst/>
              <a:cxnLst>
                <a:cxn ang="0">
                  <a:pos x="T0" y="T1"/>
                </a:cxn>
                <a:cxn ang="0">
                  <a:pos x="T2" y="T3"/>
                </a:cxn>
                <a:cxn ang="0">
                  <a:pos x="T4" y="T5"/>
                </a:cxn>
                <a:cxn ang="0">
                  <a:pos x="T6" y="T7"/>
                </a:cxn>
                <a:cxn ang="0">
                  <a:pos x="T8" y="T9"/>
                </a:cxn>
              </a:cxnLst>
              <a:rect l="0" t="0" r="r" b="b"/>
              <a:pathLst>
                <a:path w="513" h="459">
                  <a:moveTo>
                    <a:pt x="513" y="19"/>
                  </a:moveTo>
                  <a:lnTo>
                    <a:pt x="18" y="459"/>
                  </a:lnTo>
                  <a:lnTo>
                    <a:pt x="0" y="438"/>
                  </a:lnTo>
                  <a:lnTo>
                    <a:pt x="495" y="0"/>
                  </a:lnTo>
                  <a:lnTo>
                    <a:pt x="513"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6" name="Freeform 28"/>
            <p:cNvSpPr>
              <a:spLocks/>
            </p:cNvSpPr>
            <p:nvPr/>
          </p:nvSpPr>
          <p:spPr bwMode="auto">
            <a:xfrm>
              <a:off x="5860415" y="4709167"/>
              <a:ext cx="245162" cy="427608"/>
            </a:xfrm>
            <a:custGeom>
              <a:avLst/>
              <a:gdLst>
                <a:gd name="T0" fmla="*/ 215 w 215"/>
                <a:gd name="T1" fmla="*/ 12 h 375"/>
                <a:gd name="T2" fmla="*/ 24 w 215"/>
                <a:gd name="T3" fmla="*/ 375 h 375"/>
                <a:gd name="T4" fmla="*/ 0 w 215"/>
                <a:gd name="T5" fmla="*/ 363 h 375"/>
                <a:gd name="T6" fmla="*/ 191 w 215"/>
                <a:gd name="T7" fmla="*/ 0 h 375"/>
                <a:gd name="T8" fmla="*/ 215 w 215"/>
                <a:gd name="T9" fmla="*/ 12 h 375"/>
              </a:gdLst>
              <a:ahLst/>
              <a:cxnLst>
                <a:cxn ang="0">
                  <a:pos x="T0" y="T1"/>
                </a:cxn>
                <a:cxn ang="0">
                  <a:pos x="T2" y="T3"/>
                </a:cxn>
                <a:cxn ang="0">
                  <a:pos x="T4" y="T5"/>
                </a:cxn>
                <a:cxn ang="0">
                  <a:pos x="T6" y="T7"/>
                </a:cxn>
                <a:cxn ang="0">
                  <a:pos x="T8" y="T9"/>
                </a:cxn>
              </a:cxnLst>
              <a:rect l="0" t="0" r="r" b="b"/>
              <a:pathLst>
                <a:path w="215" h="375">
                  <a:moveTo>
                    <a:pt x="215" y="12"/>
                  </a:moveTo>
                  <a:lnTo>
                    <a:pt x="24" y="375"/>
                  </a:lnTo>
                  <a:lnTo>
                    <a:pt x="0" y="363"/>
                  </a:lnTo>
                  <a:lnTo>
                    <a:pt x="191" y="0"/>
                  </a:lnTo>
                  <a:lnTo>
                    <a:pt x="215"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7" name="Freeform 29"/>
            <p:cNvSpPr>
              <a:spLocks/>
            </p:cNvSpPr>
            <p:nvPr/>
          </p:nvSpPr>
          <p:spPr bwMode="auto">
            <a:xfrm>
              <a:off x="6833081" y="1890375"/>
              <a:ext cx="225777" cy="145957"/>
            </a:xfrm>
            <a:custGeom>
              <a:avLst/>
              <a:gdLst>
                <a:gd name="T0" fmla="*/ 186 w 198"/>
                <a:gd name="T1" fmla="*/ 128 h 128"/>
                <a:gd name="T2" fmla="*/ 0 w 198"/>
                <a:gd name="T3" fmla="*/ 24 h 128"/>
                <a:gd name="T4" fmla="*/ 14 w 198"/>
                <a:gd name="T5" fmla="*/ 0 h 128"/>
                <a:gd name="T6" fmla="*/ 198 w 198"/>
                <a:gd name="T7" fmla="*/ 106 h 128"/>
                <a:gd name="T8" fmla="*/ 186 w 198"/>
                <a:gd name="T9" fmla="*/ 128 h 128"/>
              </a:gdLst>
              <a:ahLst/>
              <a:cxnLst>
                <a:cxn ang="0">
                  <a:pos x="T0" y="T1"/>
                </a:cxn>
                <a:cxn ang="0">
                  <a:pos x="T2" y="T3"/>
                </a:cxn>
                <a:cxn ang="0">
                  <a:pos x="T4" y="T5"/>
                </a:cxn>
                <a:cxn ang="0">
                  <a:pos x="T6" y="T7"/>
                </a:cxn>
                <a:cxn ang="0">
                  <a:pos x="T8" y="T9"/>
                </a:cxn>
              </a:cxnLst>
              <a:rect l="0" t="0" r="r" b="b"/>
              <a:pathLst>
                <a:path w="198" h="128">
                  <a:moveTo>
                    <a:pt x="186" y="128"/>
                  </a:moveTo>
                  <a:lnTo>
                    <a:pt x="0" y="24"/>
                  </a:lnTo>
                  <a:lnTo>
                    <a:pt x="14" y="0"/>
                  </a:lnTo>
                  <a:lnTo>
                    <a:pt x="198" y="106"/>
                  </a:lnTo>
                  <a:lnTo>
                    <a:pt x="186" y="1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8" name="Freeform 30"/>
            <p:cNvSpPr>
              <a:spLocks/>
            </p:cNvSpPr>
            <p:nvPr/>
          </p:nvSpPr>
          <p:spPr bwMode="auto">
            <a:xfrm>
              <a:off x="7513833" y="2653228"/>
              <a:ext cx="103766" cy="452694"/>
            </a:xfrm>
            <a:custGeom>
              <a:avLst/>
              <a:gdLst>
                <a:gd name="T0" fmla="*/ 91 w 91"/>
                <a:gd name="T1" fmla="*/ 5 h 397"/>
                <a:gd name="T2" fmla="*/ 26 w 91"/>
                <a:gd name="T3" fmla="*/ 397 h 397"/>
                <a:gd name="T4" fmla="*/ 0 w 91"/>
                <a:gd name="T5" fmla="*/ 392 h 397"/>
                <a:gd name="T6" fmla="*/ 64 w 91"/>
                <a:gd name="T7" fmla="*/ 0 h 397"/>
                <a:gd name="T8" fmla="*/ 91 w 91"/>
                <a:gd name="T9" fmla="*/ 5 h 397"/>
              </a:gdLst>
              <a:ahLst/>
              <a:cxnLst>
                <a:cxn ang="0">
                  <a:pos x="T0" y="T1"/>
                </a:cxn>
                <a:cxn ang="0">
                  <a:pos x="T2" y="T3"/>
                </a:cxn>
                <a:cxn ang="0">
                  <a:pos x="T4" y="T5"/>
                </a:cxn>
                <a:cxn ang="0">
                  <a:pos x="T6" y="T7"/>
                </a:cxn>
                <a:cxn ang="0">
                  <a:pos x="T8" y="T9"/>
                </a:cxn>
              </a:cxnLst>
              <a:rect l="0" t="0" r="r" b="b"/>
              <a:pathLst>
                <a:path w="91" h="397">
                  <a:moveTo>
                    <a:pt x="91" y="5"/>
                  </a:moveTo>
                  <a:lnTo>
                    <a:pt x="26" y="397"/>
                  </a:lnTo>
                  <a:lnTo>
                    <a:pt x="0" y="392"/>
                  </a:lnTo>
                  <a:lnTo>
                    <a:pt x="64" y="0"/>
                  </a:lnTo>
                  <a:lnTo>
                    <a:pt x="91"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29" name="Freeform 31"/>
            <p:cNvSpPr>
              <a:spLocks/>
            </p:cNvSpPr>
            <p:nvPr/>
          </p:nvSpPr>
          <p:spPr bwMode="auto">
            <a:xfrm>
              <a:off x="6973336" y="3175480"/>
              <a:ext cx="139115" cy="469799"/>
            </a:xfrm>
            <a:custGeom>
              <a:avLst/>
              <a:gdLst>
                <a:gd name="T0" fmla="*/ 122 w 122"/>
                <a:gd name="T1" fmla="*/ 5 h 412"/>
                <a:gd name="T2" fmla="*/ 26 w 122"/>
                <a:gd name="T3" fmla="*/ 412 h 412"/>
                <a:gd name="T4" fmla="*/ 0 w 122"/>
                <a:gd name="T5" fmla="*/ 407 h 412"/>
                <a:gd name="T6" fmla="*/ 96 w 122"/>
                <a:gd name="T7" fmla="*/ 0 h 412"/>
                <a:gd name="T8" fmla="*/ 122 w 122"/>
                <a:gd name="T9" fmla="*/ 5 h 412"/>
              </a:gdLst>
              <a:ahLst/>
              <a:cxnLst>
                <a:cxn ang="0">
                  <a:pos x="T0" y="T1"/>
                </a:cxn>
                <a:cxn ang="0">
                  <a:pos x="T2" y="T3"/>
                </a:cxn>
                <a:cxn ang="0">
                  <a:pos x="T4" y="T5"/>
                </a:cxn>
                <a:cxn ang="0">
                  <a:pos x="T6" y="T7"/>
                </a:cxn>
                <a:cxn ang="0">
                  <a:pos x="T8" y="T9"/>
                </a:cxn>
              </a:cxnLst>
              <a:rect l="0" t="0" r="r" b="b"/>
              <a:pathLst>
                <a:path w="122" h="412">
                  <a:moveTo>
                    <a:pt x="122" y="5"/>
                  </a:moveTo>
                  <a:lnTo>
                    <a:pt x="26" y="412"/>
                  </a:lnTo>
                  <a:lnTo>
                    <a:pt x="0" y="407"/>
                  </a:lnTo>
                  <a:lnTo>
                    <a:pt x="96" y="0"/>
                  </a:lnTo>
                  <a:lnTo>
                    <a:pt x="122"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0" name="Freeform 32"/>
            <p:cNvSpPr>
              <a:spLocks/>
            </p:cNvSpPr>
            <p:nvPr/>
          </p:nvSpPr>
          <p:spPr bwMode="auto">
            <a:xfrm>
              <a:off x="6992721" y="3441167"/>
              <a:ext cx="655666" cy="215514"/>
            </a:xfrm>
            <a:custGeom>
              <a:avLst/>
              <a:gdLst>
                <a:gd name="T0" fmla="*/ 575 w 575"/>
                <a:gd name="T1" fmla="*/ 24 h 189"/>
                <a:gd name="T2" fmla="*/ 9 w 575"/>
                <a:gd name="T3" fmla="*/ 189 h 189"/>
                <a:gd name="T4" fmla="*/ 0 w 575"/>
                <a:gd name="T5" fmla="*/ 163 h 189"/>
                <a:gd name="T6" fmla="*/ 567 w 575"/>
                <a:gd name="T7" fmla="*/ 0 h 189"/>
                <a:gd name="T8" fmla="*/ 575 w 575"/>
                <a:gd name="T9" fmla="*/ 24 h 189"/>
              </a:gdLst>
              <a:ahLst/>
              <a:cxnLst>
                <a:cxn ang="0">
                  <a:pos x="T0" y="T1"/>
                </a:cxn>
                <a:cxn ang="0">
                  <a:pos x="T2" y="T3"/>
                </a:cxn>
                <a:cxn ang="0">
                  <a:pos x="T4" y="T5"/>
                </a:cxn>
                <a:cxn ang="0">
                  <a:pos x="T6" y="T7"/>
                </a:cxn>
                <a:cxn ang="0">
                  <a:pos x="T8" y="T9"/>
                </a:cxn>
              </a:cxnLst>
              <a:rect l="0" t="0" r="r" b="b"/>
              <a:pathLst>
                <a:path w="575" h="189">
                  <a:moveTo>
                    <a:pt x="575" y="24"/>
                  </a:moveTo>
                  <a:lnTo>
                    <a:pt x="9" y="189"/>
                  </a:lnTo>
                  <a:lnTo>
                    <a:pt x="0" y="163"/>
                  </a:lnTo>
                  <a:lnTo>
                    <a:pt x="567" y="0"/>
                  </a:lnTo>
                  <a:lnTo>
                    <a:pt x="575"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1" name="Freeform 33"/>
            <p:cNvSpPr>
              <a:spLocks/>
            </p:cNvSpPr>
            <p:nvPr/>
          </p:nvSpPr>
          <p:spPr bwMode="auto">
            <a:xfrm>
              <a:off x="6655196" y="2720505"/>
              <a:ext cx="82101" cy="554180"/>
            </a:xfrm>
            <a:custGeom>
              <a:avLst/>
              <a:gdLst>
                <a:gd name="T0" fmla="*/ 0 w 72"/>
                <a:gd name="T1" fmla="*/ 484 h 486"/>
                <a:gd name="T2" fmla="*/ 45 w 72"/>
                <a:gd name="T3" fmla="*/ 0 h 486"/>
                <a:gd name="T4" fmla="*/ 72 w 72"/>
                <a:gd name="T5" fmla="*/ 1 h 486"/>
                <a:gd name="T6" fmla="*/ 26 w 72"/>
                <a:gd name="T7" fmla="*/ 486 h 486"/>
                <a:gd name="T8" fmla="*/ 0 w 72"/>
                <a:gd name="T9" fmla="*/ 484 h 486"/>
              </a:gdLst>
              <a:ahLst/>
              <a:cxnLst>
                <a:cxn ang="0">
                  <a:pos x="T0" y="T1"/>
                </a:cxn>
                <a:cxn ang="0">
                  <a:pos x="T2" y="T3"/>
                </a:cxn>
                <a:cxn ang="0">
                  <a:pos x="T4" y="T5"/>
                </a:cxn>
                <a:cxn ang="0">
                  <a:pos x="T6" y="T7"/>
                </a:cxn>
                <a:cxn ang="0">
                  <a:pos x="T8" y="T9"/>
                </a:cxn>
              </a:cxnLst>
              <a:rect l="0" t="0" r="r" b="b"/>
              <a:pathLst>
                <a:path w="72" h="486">
                  <a:moveTo>
                    <a:pt x="0" y="484"/>
                  </a:moveTo>
                  <a:lnTo>
                    <a:pt x="45" y="0"/>
                  </a:lnTo>
                  <a:lnTo>
                    <a:pt x="72" y="1"/>
                  </a:lnTo>
                  <a:lnTo>
                    <a:pt x="26" y="486"/>
                  </a:lnTo>
                  <a:lnTo>
                    <a:pt x="0" y="48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2" name="Freeform 34"/>
            <p:cNvSpPr>
              <a:spLocks/>
            </p:cNvSpPr>
            <p:nvPr/>
          </p:nvSpPr>
          <p:spPr bwMode="auto">
            <a:xfrm>
              <a:off x="5747527" y="2143519"/>
              <a:ext cx="319281" cy="57014"/>
            </a:xfrm>
            <a:custGeom>
              <a:avLst/>
              <a:gdLst>
                <a:gd name="T0" fmla="*/ 280 w 280"/>
                <a:gd name="T1" fmla="*/ 28 h 50"/>
                <a:gd name="T2" fmla="*/ 4 w 280"/>
                <a:gd name="T3" fmla="*/ 50 h 50"/>
                <a:gd name="T4" fmla="*/ 0 w 280"/>
                <a:gd name="T5" fmla="*/ 24 h 50"/>
                <a:gd name="T6" fmla="*/ 278 w 280"/>
                <a:gd name="T7" fmla="*/ 0 h 50"/>
                <a:gd name="T8" fmla="*/ 280 w 280"/>
                <a:gd name="T9" fmla="*/ 28 h 50"/>
              </a:gdLst>
              <a:ahLst/>
              <a:cxnLst>
                <a:cxn ang="0">
                  <a:pos x="T0" y="T1"/>
                </a:cxn>
                <a:cxn ang="0">
                  <a:pos x="T2" y="T3"/>
                </a:cxn>
                <a:cxn ang="0">
                  <a:pos x="T4" y="T5"/>
                </a:cxn>
                <a:cxn ang="0">
                  <a:pos x="T6" y="T7"/>
                </a:cxn>
                <a:cxn ang="0">
                  <a:pos x="T8" y="T9"/>
                </a:cxn>
              </a:cxnLst>
              <a:rect l="0" t="0" r="r" b="b"/>
              <a:pathLst>
                <a:path w="280" h="50">
                  <a:moveTo>
                    <a:pt x="280" y="28"/>
                  </a:moveTo>
                  <a:lnTo>
                    <a:pt x="4" y="50"/>
                  </a:lnTo>
                  <a:lnTo>
                    <a:pt x="0" y="24"/>
                  </a:lnTo>
                  <a:lnTo>
                    <a:pt x="278" y="0"/>
                  </a:lnTo>
                  <a:lnTo>
                    <a:pt x="280"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3" name="Freeform 35"/>
            <p:cNvSpPr>
              <a:spLocks/>
            </p:cNvSpPr>
            <p:nvPr/>
          </p:nvSpPr>
          <p:spPr bwMode="auto">
            <a:xfrm>
              <a:off x="5137473" y="2855059"/>
              <a:ext cx="85522" cy="272529"/>
            </a:xfrm>
            <a:custGeom>
              <a:avLst/>
              <a:gdLst>
                <a:gd name="T0" fmla="*/ 49 w 75"/>
                <a:gd name="T1" fmla="*/ 239 h 239"/>
                <a:gd name="T2" fmla="*/ 0 w 75"/>
                <a:gd name="T3" fmla="*/ 5 h 239"/>
                <a:gd name="T4" fmla="*/ 26 w 75"/>
                <a:gd name="T5" fmla="*/ 0 h 239"/>
                <a:gd name="T6" fmla="*/ 75 w 75"/>
                <a:gd name="T7" fmla="*/ 234 h 239"/>
                <a:gd name="T8" fmla="*/ 49 w 75"/>
                <a:gd name="T9" fmla="*/ 239 h 239"/>
              </a:gdLst>
              <a:ahLst/>
              <a:cxnLst>
                <a:cxn ang="0">
                  <a:pos x="T0" y="T1"/>
                </a:cxn>
                <a:cxn ang="0">
                  <a:pos x="T2" y="T3"/>
                </a:cxn>
                <a:cxn ang="0">
                  <a:pos x="T4" y="T5"/>
                </a:cxn>
                <a:cxn ang="0">
                  <a:pos x="T6" y="T7"/>
                </a:cxn>
                <a:cxn ang="0">
                  <a:pos x="T8" y="T9"/>
                </a:cxn>
              </a:cxnLst>
              <a:rect l="0" t="0" r="r" b="b"/>
              <a:pathLst>
                <a:path w="75" h="239">
                  <a:moveTo>
                    <a:pt x="49" y="239"/>
                  </a:moveTo>
                  <a:lnTo>
                    <a:pt x="0" y="5"/>
                  </a:lnTo>
                  <a:lnTo>
                    <a:pt x="26" y="0"/>
                  </a:lnTo>
                  <a:lnTo>
                    <a:pt x="75" y="234"/>
                  </a:lnTo>
                  <a:lnTo>
                    <a:pt x="49" y="2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4" name="Freeform 36"/>
            <p:cNvSpPr>
              <a:spLocks/>
            </p:cNvSpPr>
            <p:nvPr/>
          </p:nvSpPr>
          <p:spPr bwMode="auto">
            <a:xfrm>
              <a:off x="6670019" y="4045519"/>
              <a:ext cx="77540" cy="355770"/>
            </a:xfrm>
            <a:custGeom>
              <a:avLst/>
              <a:gdLst>
                <a:gd name="T0" fmla="*/ 26 w 68"/>
                <a:gd name="T1" fmla="*/ 0 h 312"/>
                <a:gd name="T2" fmla="*/ 68 w 68"/>
                <a:gd name="T3" fmla="*/ 309 h 312"/>
                <a:gd name="T4" fmla="*/ 40 w 68"/>
                <a:gd name="T5" fmla="*/ 312 h 312"/>
                <a:gd name="T6" fmla="*/ 0 w 68"/>
                <a:gd name="T7" fmla="*/ 3 h 312"/>
                <a:gd name="T8" fmla="*/ 26 w 68"/>
                <a:gd name="T9" fmla="*/ 0 h 312"/>
              </a:gdLst>
              <a:ahLst/>
              <a:cxnLst>
                <a:cxn ang="0">
                  <a:pos x="T0" y="T1"/>
                </a:cxn>
                <a:cxn ang="0">
                  <a:pos x="T2" y="T3"/>
                </a:cxn>
                <a:cxn ang="0">
                  <a:pos x="T4" y="T5"/>
                </a:cxn>
                <a:cxn ang="0">
                  <a:pos x="T6" y="T7"/>
                </a:cxn>
                <a:cxn ang="0">
                  <a:pos x="T8" y="T9"/>
                </a:cxn>
              </a:cxnLst>
              <a:rect l="0" t="0" r="r" b="b"/>
              <a:pathLst>
                <a:path w="68" h="312">
                  <a:moveTo>
                    <a:pt x="26" y="0"/>
                  </a:moveTo>
                  <a:lnTo>
                    <a:pt x="68" y="309"/>
                  </a:lnTo>
                  <a:lnTo>
                    <a:pt x="40" y="312"/>
                  </a:lnTo>
                  <a:lnTo>
                    <a:pt x="0" y="3"/>
                  </a:lnTo>
                  <a:lnTo>
                    <a:pt x="2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5" name="Freeform 37"/>
            <p:cNvSpPr>
              <a:spLocks/>
            </p:cNvSpPr>
            <p:nvPr/>
          </p:nvSpPr>
          <p:spPr bwMode="auto">
            <a:xfrm>
              <a:off x="6082771" y="4701185"/>
              <a:ext cx="253144" cy="339806"/>
            </a:xfrm>
            <a:custGeom>
              <a:avLst/>
              <a:gdLst>
                <a:gd name="T0" fmla="*/ 22 w 222"/>
                <a:gd name="T1" fmla="*/ 0 h 298"/>
                <a:gd name="T2" fmla="*/ 222 w 222"/>
                <a:gd name="T3" fmla="*/ 283 h 298"/>
                <a:gd name="T4" fmla="*/ 201 w 222"/>
                <a:gd name="T5" fmla="*/ 298 h 298"/>
                <a:gd name="T6" fmla="*/ 0 w 222"/>
                <a:gd name="T7" fmla="*/ 14 h 298"/>
                <a:gd name="T8" fmla="*/ 22 w 222"/>
                <a:gd name="T9" fmla="*/ 0 h 298"/>
              </a:gdLst>
              <a:ahLst/>
              <a:cxnLst>
                <a:cxn ang="0">
                  <a:pos x="T0" y="T1"/>
                </a:cxn>
                <a:cxn ang="0">
                  <a:pos x="T2" y="T3"/>
                </a:cxn>
                <a:cxn ang="0">
                  <a:pos x="T4" y="T5"/>
                </a:cxn>
                <a:cxn ang="0">
                  <a:pos x="T6" y="T7"/>
                </a:cxn>
                <a:cxn ang="0">
                  <a:pos x="T8" y="T9"/>
                </a:cxn>
              </a:cxnLst>
              <a:rect l="0" t="0" r="r" b="b"/>
              <a:pathLst>
                <a:path w="222" h="298">
                  <a:moveTo>
                    <a:pt x="22" y="0"/>
                  </a:moveTo>
                  <a:lnTo>
                    <a:pt x="222" y="283"/>
                  </a:lnTo>
                  <a:lnTo>
                    <a:pt x="201" y="298"/>
                  </a:lnTo>
                  <a:lnTo>
                    <a:pt x="0" y="14"/>
                  </a:lnTo>
                  <a:lnTo>
                    <a:pt x="2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6" name="Freeform 38"/>
            <p:cNvSpPr>
              <a:spLocks/>
            </p:cNvSpPr>
            <p:nvPr/>
          </p:nvSpPr>
          <p:spPr bwMode="auto">
            <a:xfrm>
              <a:off x="5736124" y="4690922"/>
              <a:ext cx="350068" cy="41050"/>
            </a:xfrm>
            <a:custGeom>
              <a:avLst/>
              <a:gdLst>
                <a:gd name="T0" fmla="*/ 305 w 307"/>
                <a:gd name="T1" fmla="*/ 36 h 36"/>
                <a:gd name="T2" fmla="*/ 0 w 307"/>
                <a:gd name="T3" fmla="*/ 28 h 36"/>
                <a:gd name="T4" fmla="*/ 0 w 307"/>
                <a:gd name="T5" fmla="*/ 0 h 36"/>
                <a:gd name="T6" fmla="*/ 307 w 307"/>
                <a:gd name="T7" fmla="*/ 10 h 36"/>
                <a:gd name="T8" fmla="*/ 305 w 307"/>
                <a:gd name="T9" fmla="*/ 36 h 36"/>
              </a:gdLst>
              <a:ahLst/>
              <a:cxnLst>
                <a:cxn ang="0">
                  <a:pos x="T0" y="T1"/>
                </a:cxn>
                <a:cxn ang="0">
                  <a:pos x="T2" y="T3"/>
                </a:cxn>
                <a:cxn ang="0">
                  <a:pos x="T4" y="T5"/>
                </a:cxn>
                <a:cxn ang="0">
                  <a:pos x="T6" y="T7"/>
                </a:cxn>
                <a:cxn ang="0">
                  <a:pos x="T8" y="T9"/>
                </a:cxn>
              </a:cxnLst>
              <a:rect l="0" t="0" r="r" b="b"/>
              <a:pathLst>
                <a:path w="307" h="36">
                  <a:moveTo>
                    <a:pt x="305" y="36"/>
                  </a:moveTo>
                  <a:lnTo>
                    <a:pt x="0" y="28"/>
                  </a:lnTo>
                  <a:lnTo>
                    <a:pt x="0" y="0"/>
                  </a:lnTo>
                  <a:lnTo>
                    <a:pt x="307" y="10"/>
                  </a:lnTo>
                  <a:lnTo>
                    <a:pt x="30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7" name="Freeform 39"/>
            <p:cNvSpPr>
              <a:spLocks/>
            </p:cNvSpPr>
            <p:nvPr/>
          </p:nvSpPr>
          <p:spPr bwMode="auto">
            <a:xfrm>
              <a:off x="5408861" y="3645278"/>
              <a:ext cx="246302" cy="180165"/>
            </a:xfrm>
            <a:custGeom>
              <a:avLst/>
              <a:gdLst>
                <a:gd name="T0" fmla="*/ 0 w 216"/>
                <a:gd name="T1" fmla="*/ 135 h 158"/>
                <a:gd name="T2" fmla="*/ 200 w 216"/>
                <a:gd name="T3" fmla="*/ 0 h 158"/>
                <a:gd name="T4" fmla="*/ 216 w 216"/>
                <a:gd name="T5" fmla="*/ 21 h 158"/>
                <a:gd name="T6" fmla="*/ 16 w 216"/>
                <a:gd name="T7" fmla="*/ 158 h 158"/>
                <a:gd name="T8" fmla="*/ 0 w 216"/>
                <a:gd name="T9" fmla="*/ 135 h 158"/>
              </a:gdLst>
              <a:ahLst/>
              <a:cxnLst>
                <a:cxn ang="0">
                  <a:pos x="T0" y="T1"/>
                </a:cxn>
                <a:cxn ang="0">
                  <a:pos x="T2" y="T3"/>
                </a:cxn>
                <a:cxn ang="0">
                  <a:pos x="T4" y="T5"/>
                </a:cxn>
                <a:cxn ang="0">
                  <a:pos x="T6" y="T7"/>
                </a:cxn>
                <a:cxn ang="0">
                  <a:pos x="T8" y="T9"/>
                </a:cxn>
              </a:cxnLst>
              <a:rect l="0" t="0" r="r" b="b"/>
              <a:pathLst>
                <a:path w="216" h="158">
                  <a:moveTo>
                    <a:pt x="0" y="135"/>
                  </a:moveTo>
                  <a:lnTo>
                    <a:pt x="200" y="0"/>
                  </a:lnTo>
                  <a:lnTo>
                    <a:pt x="216" y="21"/>
                  </a:lnTo>
                  <a:lnTo>
                    <a:pt x="16" y="158"/>
                  </a:lnTo>
                  <a:lnTo>
                    <a:pt x="0" y="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8" name="Freeform 40"/>
            <p:cNvSpPr>
              <a:spLocks/>
            </p:cNvSpPr>
            <p:nvPr/>
          </p:nvSpPr>
          <p:spPr bwMode="auto">
            <a:xfrm>
              <a:off x="6752120" y="4385325"/>
              <a:ext cx="470939" cy="50173"/>
            </a:xfrm>
            <a:custGeom>
              <a:avLst/>
              <a:gdLst>
                <a:gd name="T0" fmla="*/ 413 w 413"/>
                <a:gd name="T1" fmla="*/ 26 h 44"/>
                <a:gd name="T2" fmla="*/ 1 w 413"/>
                <a:gd name="T3" fmla="*/ 44 h 44"/>
                <a:gd name="T4" fmla="*/ 0 w 413"/>
                <a:gd name="T5" fmla="*/ 16 h 44"/>
                <a:gd name="T6" fmla="*/ 411 w 413"/>
                <a:gd name="T7" fmla="*/ 0 h 44"/>
                <a:gd name="T8" fmla="*/ 413 w 413"/>
                <a:gd name="T9" fmla="*/ 26 h 44"/>
              </a:gdLst>
              <a:ahLst/>
              <a:cxnLst>
                <a:cxn ang="0">
                  <a:pos x="T0" y="T1"/>
                </a:cxn>
                <a:cxn ang="0">
                  <a:pos x="T2" y="T3"/>
                </a:cxn>
                <a:cxn ang="0">
                  <a:pos x="T4" y="T5"/>
                </a:cxn>
                <a:cxn ang="0">
                  <a:pos x="T6" y="T7"/>
                </a:cxn>
                <a:cxn ang="0">
                  <a:pos x="T8" y="T9"/>
                </a:cxn>
              </a:cxnLst>
              <a:rect l="0" t="0" r="r" b="b"/>
              <a:pathLst>
                <a:path w="413" h="44">
                  <a:moveTo>
                    <a:pt x="413" y="26"/>
                  </a:moveTo>
                  <a:lnTo>
                    <a:pt x="1" y="44"/>
                  </a:lnTo>
                  <a:lnTo>
                    <a:pt x="0" y="16"/>
                  </a:lnTo>
                  <a:lnTo>
                    <a:pt x="411" y="0"/>
                  </a:lnTo>
                  <a:lnTo>
                    <a:pt x="41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39" name="Freeform 41"/>
            <p:cNvSpPr>
              <a:spLocks/>
            </p:cNvSpPr>
            <p:nvPr/>
          </p:nvSpPr>
          <p:spPr bwMode="auto">
            <a:xfrm>
              <a:off x="5835329" y="5227998"/>
              <a:ext cx="1191601" cy="1059327"/>
            </a:xfrm>
            <a:custGeom>
              <a:avLst/>
              <a:gdLst>
                <a:gd name="T0" fmla="*/ 293 w 602"/>
                <a:gd name="T1" fmla="*/ 535 h 535"/>
                <a:gd name="T2" fmla="*/ 143 w 602"/>
                <a:gd name="T3" fmla="*/ 515 h 535"/>
                <a:gd name="T4" fmla="*/ 87 w 602"/>
                <a:gd name="T5" fmla="*/ 469 h 535"/>
                <a:gd name="T6" fmla="*/ 38 w 602"/>
                <a:gd name="T7" fmla="*/ 403 h 535"/>
                <a:gd name="T8" fmla="*/ 31 w 602"/>
                <a:gd name="T9" fmla="*/ 368 h 535"/>
                <a:gd name="T10" fmla="*/ 32 w 602"/>
                <a:gd name="T11" fmla="*/ 347 h 535"/>
                <a:gd name="T12" fmla="*/ 38 w 602"/>
                <a:gd name="T13" fmla="*/ 314 h 535"/>
                <a:gd name="T14" fmla="*/ 32 w 602"/>
                <a:gd name="T15" fmla="*/ 293 h 535"/>
                <a:gd name="T16" fmla="*/ 29 w 602"/>
                <a:gd name="T17" fmla="*/ 270 h 535"/>
                <a:gd name="T18" fmla="*/ 37 w 602"/>
                <a:gd name="T19" fmla="*/ 241 h 535"/>
                <a:gd name="T20" fmla="*/ 31 w 602"/>
                <a:gd name="T21" fmla="*/ 214 h 535"/>
                <a:gd name="T22" fmla="*/ 35 w 602"/>
                <a:gd name="T23" fmla="*/ 191 h 535"/>
                <a:gd name="T24" fmla="*/ 41 w 602"/>
                <a:gd name="T25" fmla="*/ 169 h 535"/>
                <a:gd name="T26" fmla="*/ 44 w 602"/>
                <a:gd name="T27" fmla="*/ 145 h 535"/>
                <a:gd name="T28" fmla="*/ 17 w 602"/>
                <a:gd name="T29" fmla="*/ 126 h 535"/>
                <a:gd name="T30" fmla="*/ 0 w 602"/>
                <a:gd name="T31" fmla="*/ 0 h 535"/>
                <a:gd name="T32" fmla="*/ 602 w 602"/>
                <a:gd name="T33" fmla="*/ 0 h 535"/>
                <a:gd name="T34" fmla="*/ 590 w 602"/>
                <a:gd name="T35" fmla="*/ 94 h 535"/>
                <a:gd name="T36" fmla="*/ 563 w 602"/>
                <a:gd name="T37" fmla="*/ 114 h 535"/>
                <a:gd name="T38" fmla="*/ 566 w 602"/>
                <a:gd name="T39" fmla="*/ 138 h 535"/>
                <a:gd name="T40" fmla="*/ 572 w 602"/>
                <a:gd name="T41" fmla="*/ 160 h 535"/>
                <a:gd name="T42" fmla="*/ 577 w 602"/>
                <a:gd name="T43" fmla="*/ 182 h 535"/>
                <a:gd name="T44" fmla="*/ 571 w 602"/>
                <a:gd name="T45" fmla="*/ 209 h 535"/>
                <a:gd name="T46" fmla="*/ 578 w 602"/>
                <a:gd name="T47" fmla="*/ 239 h 535"/>
                <a:gd name="T48" fmla="*/ 575 w 602"/>
                <a:gd name="T49" fmla="*/ 261 h 535"/>
                <a:gd name="T50" fmla="*/ 569 w 602"/>
                <a:gd name="T51" fmla="*/ 282 h 535"/>
                <a:gd name="T52" fmla="*/ 575 w 602"/>
                <a:gd name="T53" fmla="*/ 315 h 535"/>
                <a:gd name="T54" fmla="*/ 577 w 602"/>
                <a:gd name="T55" fmla="*/ 336 h 535"/>
                <a:gd name="T56" fmla="*/ 569 w 602"/>
                <a:gd name="T57" fmla="*/ 372 h 535"/>
                <a:gd name="T58" fmla="*/ 580 w 602"/>
                <a:gd name="T59" fmla="*/ 392 h 535"/>
                <a:gd name="T60" fmla="*/ 524 w 602"/>
                <a:gd name="T61" fmla="*/ 469 h 535"/>
                <a:gd name="T62" fmla="*/ 469 w 602"/>
                <a:gd name="T63" fmla="*/ 515 h 535"/>
                <a:gd name="T64" fmla="*/ 293 w 602"/>
                <a:gd name="T65"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 h="535">
                  <a:moveTo>
                    <a:pt x="293" y="535"/>
                  </a:moveTo>
                  <a:cubicBezTo>
                    <a:pt x="246" y="535"/>
                    <a:pt x="146" y="530"/>
                    <a:pt x="143" y="515"/>
                  </a:cubicBezTo>
                  <a:cubicBezTo>
                    <a:pt x="140" y="500"/>
                    <a:pt x="125" y="491"/>
                    <a:pt x="87" y="469"/>
                  </a:cubicBezTo>
                  <a:cubicBezTo>
                    <a:pt x="50" y="447"/>
                    <a:pt x="38" y="420"/>
                    <a:pt x="38" y="403"/>
                  </a:cubicBezTo>
                  <a:cubicBezTo>
                    <a:pt x="38" y="387"/>
                    <a:pt x="50" y="375"/>
                    <a:pt x="31" y="368"/>
                  </a:cubicBezTo>
                  <a:cubicBezTo>
                    <a:pt x="11" y="360"/>
                    <a:pt x="16" y="353"/>
                    <a:pt x="32" y="347"/>
                  </a:cubicBezTo>
                  <a:cubicBezTo>
                    <a:pt x="48" y="341"/>
                    <a:pt x="38" y="330"/>
                    <a:pt x="38" y="314"/>
                  </a:cubicBezTo>
                  <a:cubicBezTo>
                    <a:pt x="38" y="297"/>
                    <a:pt x="56" y="294"/>
                    <a:pt x="32" y="293"/>
                  </a:cubicBezTo>
                  <a:cubicBezTo>
                    <a:pt x="8" y="291"/>
                    <a:pt x="11" y="276"/>
                    <a:pt x="29" y="270"/>
                  </a:cubicBezTo>
                  <a:cubicBezTo>
                    <a:pt x="47" y="264"/>
                    <a:pt x="37" y="254"/>
                    <a:pt x="37" y="241"/>
                  </a:cubicBezTo>
                  <a:cubicBezTo>
                    <a:pt x="37" y="227"/>
                    <a:pt x="47" y="218"/>
                    <a:pt x="31" y="214"/>
                  </a:cubicBezTo>
                  <a:cubicBezTo>
                    <a:pt x="14" y="209"/>
                    <a:pt x="16" y="196"/>
                    <a:pt x="35" y="191"/>
                  </a:cubicBezTo>
                  <a:cubicBezTo>
                    <a:pt x="54" y="187"/>
                    <a:pt x="43" y="179"/>
                    <a:pt x="41" y="169"/>
                  </a:cubicBezTo>
                  <a:cubicBezTo>
                    <a:pt x="40" y="158"/>
                    <a:pt x="54" y="145"/>
                    <a:pt x="44" y="145"/>
                  </a:cubicBezTo>
                  <a:cubicBezTo>
                    <a:pt x="34" y="145"/>
                    <a:pt x="19" y="137"/>
                    <a:pt x="17" y="126"/>
                  </a:cubicBezTo>
                  <a:cubicBezTo>
                    <a:pt x="0" y="0"/>
                    <a:pt x="0" y="0"/>
                    <a:pt x="0" y="0"/>
                  </a:cubicBezTo>
                  <a:cubicBezTo>
                    <a:pt x="602" y="0"/>
                    <a:pt x="602" y="0"/>
                    <a:pt x="602" y="0"/>
                  </a:cubicBezTo>
                  <a:cubicBezTo>
                    <a:pt x="590" y="94"/>
                    <a:pt x="590" y="94"/>
                    <a:pt x="590" y="94"/>
                  </a:cubicBezTo>
                  <a:cubicBezTo>
                    <a:pt x="589" y="106"/>
                    <a:pt x="574" y="114"/>
                    <a:pt x="563" y="114"/>
                  </a:cubicBezTo>
                  <a:cubicBezTo>
                    <a:pt x="553" y="114"/>
                    <a:pt x="568" y="127"/>
                    <a:pt x="566" y="138"/>
                  </a:cubicBezTo>
                  <a:cubicBezTo>
                    <a:pt x="565" y="148"/>
                    <a:pt x="553" y="155"/>
                    <a:pt x="572" y="160"/>
                  </a:cubicBezTo>
                  <a:cubicBezTo>
                    <a:pt x="592" y="164"/>
                    <a:pt x="593" y="178"/>
                    <a:pt x="577" y="182"/>
                  </a:cubicBezTo>
                  <a:cubicBezTo>
                    <a:pt x="560" y="187"/>
                    <a:pt x="571" y="196"/>
                    <a:pt x="571" y="209"/>
                  </a:cubicBezTo>
                  <a:cubicBezTo>
                    <a:pt x="571" y="223"/>
                    <a:pt x="560" y="233"/>
                    <a:pt x="578" y="239"/>
                  </a:cubicBezTo>
                  <a:cubicBezTo>
                    <a:pt x="596" y="245"/>
                    <a:pt x="599" y="260"/>
                    <a:pt x="575" y="261"/>
                  </a:cubicBezTo>
                  <a:cubicBezTo>
                    <a:pt x="551" y="263"/>
                    <a:pt x="569" y="266"/>
                    <a:pt x="569" y="282"/>
                  </a:cubicBezTo>
                  <a:cubicBezTo>
                    <a:pt x="569" y="299"/>
                    <a:pt x="559" y="309"/>
                    <a:pt x="575" y="315"/>
                  </a:cubicBezTo>
                  <a:cubicBezTo>
                    <a:pt x="592" y="321"/>
                    <a:pt x="596" y="329"/>
                    <a:pt x="577" y="336"/>
                  </a:cubicBezTo>
                  <a:cubicBezTo>
                    <a:pt x="557" y="344"/>
                    <a:pt x="569" y="356"/>
                    <a:pt x="569" y="372"/>
                  </a:cubicBezTo>
                  <a:cubicBezTo>
                    <a:pt x="569" y="377"/>
                    <a:pt x="582" y="382"/>
                    <a:pt x="580" y="392"/>
                  </a:cubicBezTo>
                  <a:cubicBezTo>
                    <a:pt x="576" y="416"/>
                    <a:pt x="553" y="445"/>
                    <a:pt x="524" y="469"/>
                  </a:cubicBezTo>
                  <a:cubicBezTo>
                    <a:pt x="496" y="493"/>
                    <a:pt x="472" y="500"/>
                    <a:pt x="469" y="515"/>
                  </a:cubicBezTo>
                  <a:cubicBezTo>
                    <a:pt x="466" y="530"/>
                    <a:pt x="341" y="535"/>
                    <a:pt x="293" y="53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0" name="Freeform 42"/>
            <p:cNvSpPr>
              <a:spLocks/>
            </p:cNvSpPr>
            <p:nvPr/>
          </p:nvSpPr>
          <p:spPr bwMode="auto">
            <a:xfrm>
              <a:off x="6090753" y="5227998"/>
              <a:ext cx="336385" cy="1059327"/>
            </a:xfrm>
            <a:custGeom>
              <a:avLst/>
              <a:gdLst>
                <a:gd name="T0" fmla="*/ 82 w 170"/>
                <a:gd name="T1" fmla="*/ 535 h 535"/>
                <a:gd name="T2" fmla="*/ 38 w 170"/>
                <a:gd name="T3" fmla="*/ 515 h 535"/>
                <a:gd name="T4" fmla="*/ 22 w 170"/>
                <a:gd name="T5" fmla="*/ 469 h 535"/>
                <a:gd name="T6" fmla="*/ 8 w 170"/>
                <a:gd name="T7" fmla="*/ 403 h 535"/>
                <a:gd name="T8" fmla="*/ 6 w 170"/>
                <a:gd name="T9" fmla="*/ 368 h 535"/>
                <a:gd name="T10" fmla="*/ 7 w 170"/>
                <a:gd name="T11" fmla="*/ 347 h 535"/>
                <a:gd name="T12" fmla="*/ 8 w 170"/>
                <a:gd name="T13" fmla="*/ 314 h 535"/>
                <a:gd name="T14" fmla="*/ 7 w 170"/>
                <a:gd name="T15" fmla="*/ 293 h 535"/>
                <a:gd name="T16" fmla="*/ 6 w 170"/>
                <a:gd name="T17" fmla="*/ 270 h 535"/>
                <a:gd name="T18" fmla="*/ 8 w 170"/>
                <a:gd name="T19" fmla="*/ 241 h 535"/>
                <a:gd name="T20" fmla="*/ 6 w 170"/>
                <a:gd name="T21" fmla="*/ 214 h 535"/>
                <a:gd name="T22" fmla="*/ 7 w 170"/>
                <a:gd name="T23" fmla="*/ 191 h 535"/>
                <a:gd name="T24" fmla="*/ 9 w 170"/>
                <a:gd name="T25" fmla="*/ 169 h 535"/>
                <a:gd name="T26" fmla="*/ 10 w 170"/>
                <a:gd name="T27" fmla="*/ 145 h 535"/>
                <a:gd name="T28" fmla="*/ 2 w 170"/>
                <a:gd name="T29" fmla="*/ 126 h 535"/>
                <a:gd name="T30" fmla="*/ 5 w 170"/>
                <a:gd name="T31" fmla="*/ 90 h 535"/>
                <a:gd name="T32" fmla="*/ 4 w 170"/>
                <a:gd name="T33" fmla="*/ 43 h 535"/>
                <a:gd name="T34" fmla="*/ 0 w 170"/>
                <a:gd name="T35" fmla="*/ 0 h 535"/>
                <a:gd name="T36" fmla="*/ 170 w 170"/>
                <a:gd name="T37" fmla="*/ 0 h 535"/>
                <a:gd name="T38" fmla="*/ 168 w 170"/>
                <a:gd name="T39" fmla="*/ 23 h 535"/>
                <a:gd name="T40" fmla="*/ 164 w 170"/>
                <a:gd name="T41" fmla="*/ 58 h 535"/>
                <a:gd name="T42" fmla="*/ 167 w 170"/>
                <a:gd name="T43" fmla="*/ 94 h 535"/>
                <a:gd name="T44" fmla="*/ 159 w 170"/>
                <a:gd name="T45" fmla="*/ 114 h 535"/>
                <a:gd name="T46" fmla="*/ 160 w 170"/>
                <a:gd name="T47" fmla="*/ 138 h 535"/>
                <a:gd name="T48" fmla="*/ 162 w 170"/>
                <a:gd name="T49" fmla="*/ 160 h 535"/>
                <a:gd name="T50" fmla="*/ 163 w 170"/>
                <a:gd name="T51" fmla="*/ 182 h 535"/>
                <a:gd name="T52" fmla="*/ 161 w 170"/>
                <a:gd name="T53" fmla="*/ 209 h 535"/>
                <a:gd name="T54" fmla="*/ 163 w 170"/>
                <a:gd name="T55" fmla="*/ 239 h 535"/>
                <a:gd name="T56" fmla="*/ 163 w 170"/>
                <a:gd name="T57" fmla="*/ 261 h 535"/>
                <a:gd name="T58" fmla="*/ 161 w 170"/>
                <a:gd name="T59" fmla="*/ 282 h 535"/>
                <a:gd name="T60" fmla="*/ 163 w 170"/>
                <a:gd name="T61" fmla="*/ 315 h 535"/>
                <a:gd name="T62" fmla="*/ 163 w 170"/>
                <a:gd name="T63" fmla="*/ 336 h 535"/>
                <a:gd name="T64" fmla="*/ 161 w 170"/>
                <a:gd name="T65" fmla="*/ 372 h 535"/>
                <a:gd name="T66" fmla="*/ 164 w 170"/>
                <a:gd name="T67" fmla="*/ 392 h 535"/>
                <a:gd name="T68" fmla="*/ 148 w 170"/>
                <a:gd name="T69" fmla="*/ 469 h 535"/>
                <a:gd name="T70" fmla="*/ 132 w 170"/>
                <a:gd name="T71" fmla="*/ 515 h 535"/>
                <a:gd name="T72" fmla="*/ 82 w 170"/>
                <a:gd name="T73"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535">
                  <a:moveTo>
                    <a:pt x="82" y="535"/>
                  </a:moveTo>
                  <a:cubicBezTo>
                    <a:pt x="68" y="535"/>
                    <a:pt x="39" y="530"/>
                    <a:pt x="38" y="515"/>
                  </a:cubicBezTo>
                  <a:cubicBezTo>
                    <a:pt x="37" y="500"/>
                    <a:pt x="33" y="491"/>
                    <a:pt x="22" y="469"/>
                  </a:cubicBezTo>
                  <a:cubicBezTo>
                    <a:pt x="12" y="447"/>
                    <a:pt x="8" y="420"/>
                    <a:pt x="8" y="403"/>
                  </a:cubicBezTo>
                  <a:cubicBezTo>
                    <a:pt x="8" y="387"/>
                    <a:pt x="12" y="375"/>
                    <a:pt x="6" y="368"/>
                  </a:cubicBezTo>
                  <a:cubicBezTo>
                    <a:pt x="1" y="360"/>
                    <a:pt x="2" y="353"/>
                    <a:pt x="7" y="347"/>
                  </a:cubicBezTo>
                  <a:cubicBezTo>
                    <a:pt x="11" y="341"/>
                    <a:pt x="8" y="330"/>
                    <a:pt x="8" y="314"/>
                  </a:cubicBezTo>
                  <a:cubicBezTo>
                    <a:pt x="8" y="297"/>
                    <a:pt x="13" y="294"/>
                    <a:pt x="7" y="293"/>
                  </a:cubicBezTo>
                  <a:cubicBezTo>
                    <a:pt x="0" y="291"/>
                    <a:pt x="1" y="276"/>
                    <a:pt x="6" y="270"/>
                  </a:cubicBezTo>
                  <a:cubicBezTo>
                    <a:pt x="11" y="264"/>
                    <a:pt x="8" y="254"/>
                    <a:pt x="8" y="241"/>
                  </a:cubicBezTo>
                  <a:cubicBezTo>
                    <a:pt x="8" y="227"/>
                    <a:pt x="11" y="218"/>
                    <a:pt x="6" y="214"/>
                  </a:cubicBezTo>
                  <a:cubicBezTo>
                    <a:pt x="1" y="209"/>
                    <a:pt x="2" y="196"/>
                    <a:pt x="7" y="191"/>
                  </a:cubicBezTo>
                  <a:cubicBezTo>
                    <a:pt x="13" y="187"/>
                    <a:pt x="10" y="179"/>
                    <a:pt x="9" y="169"/>
                  </a:cubicBezTo>
                  <a:cubicBezTo>
                    <a:pt x="9" y="158"/>
                    <a:pt x="13" y="145"/>
                    <a:pt x="10" y="145"/>
                  </a:cubicBezTo>
                  <a:cubicBezTo>
                    <a:pt x="7" y="145"/>
                    <a:pt x="2" y="138"/>
                    <a:pt x="2" y="126"/>
                  </a:cubicBezTo>
                  <a:cubicBezTo>
                    <a:pt x="2" y="114"/>
                    <a:pt x="5" y="106"/>
                    <a:pt x="5" y="90"/>
                  </a:cubicBezTo>
                  <a:cubicBezTo>
                    <a:pt x="5" y="73"/>
                    <a:pt x="6" y="55"/>
                    <a:pt x="4" y="43"/>
                  </a:cubicBezTo>
                  <a:cubicBezTo>
                    <a:pt x="3" y="33"/>
                    <a:pt x="1" y="13"/>
                    <a:pt x="0" y="0"/>
                  </a:cubicBezTo>
                  <a:cubicBezTo>
                    <a:pt x="170" y="0"/>
                    <a:pt x="170" y="0"/>
                    <a:pt x="170" y="0"/>
                  </a:cubicBezTo>
                  <a:cubicBezTo>
                    <a:pt x="170" y="9"/>
                    <a:pt x="170" y="18"/>
                    <a:pt x="168" y="23"/>
                  </a:cubicBezTo>
                  <a:cubicBezTo>
                    <a:pt x="164" y="35"/>
                    <a:pt x="164" y="42"/>
                    <a:pt x="164" y="58"/>
                  </a:cubicBezTo>
                  <a:cubicBezTo>
                    <a:pt x="164" y="75"/>
                    <a:pt x="167" y="82"/>
                    <a:pt x="167" y="94"/>
                  </a:cubicBezTo>
                  <a:cubicBezTo>
                    <a:pt x="167" y="106"/>
                    <a:pt x="162" y="114"/>
                    <a:pt x="159" y="114"/>
                  </a:cubicBezTo>
                  <a:cubicBezTo>
                    <a:pt x="156" y="114"/>
                    <a:pt x="160" y="127"/>
                    <a:pt x="160" y="138"/>
                  </a:cubicBezTo>
                  <a:cubicBezTo>
                    <a:pt x="160" y="148"/>
                    <a:pt x="156" y="155"/>
                    <a:pt x="162" y="160"/>
                  </a:cubicBezTo>
                  <a:cubicBezTo>
                    <a:pt x="167" y="164"/>
                    <a:pt x="168" y="178"/>
                    <a:pt x="163" y="182"/>
                  </a:cubicBezTo>
                  <a:cubicBezTo>
                    <a:pt x="158" y="187"/>
                    <a:pt x="161" y="196"/>
                    <a:pt x="161" y="209"/>
                  </a:cubicBezTo>
                  <a:cubicBezTo>
                    <a:pt x="161" y="223"/>
                    <a:pt x="158" y="233"/>
                    <a:pt x="163" y="239"/>
                  </a:cubicBezTo>
                  <a:cubicBezTo>
                    <a:pt x="169" y="245"/>
                    <a:pt x="169" y="260"/>
                    <a:pt x="163" y="261"/>
                  </a:cubicBezTo>
                  <a:cubicBezTo>
                    <a:pt x="156" y="263"/>
                    <a:pt x="161" y="266"/>
                    <a:pt x="161" y="282"/>
                  </a:cubicBezTo>
                  <a:cubicBezTo>
                    <a:pt x="161" y="299"/>
                    <a:pt x="158" y="309"/>
                    <a:pt x="163" y="315"/>
                  </a:cubicBezTo>
                  <a:cubicBezTo>
                    <a:pt x="167" y="321"/>
                    <a:pt x="169" y="329"/>
                    <a:pt x="163" y="336"/>
                  </a:cubicBezTo>
                  <a:cubicBezTo>
                    <a:pt x="157" y="344"/>
                    <a:pt x="161" y="356"/>
                    <a:pt x="161" y="372"/>
                  </a:cubicBezTo>
                  <a:cubicBezTo>
                    <a:pt x="161" y="377"/>
                    <a:pt x="165" y="382"/>
                    <a:pt x="164" y="392"/>
                  </a:cubicBezTo>
                  <a:cubicBezTo>
                    <a:pt x="163" y="416"/>
                    <a:pt x="156" y="445"/>
                    <a:pt x="148" y="469"/>
                  </a:cubicBezTo>
                  <a:cubicBezTo>
                    <a:pt x="140" y="493"/>
                    <a:pt x="133" y="500"/>
                    <a:pt x="132" y="515"/>
                  </a:cubicBezTo>
                  <a:cubicBezTo>
                    <a:pt x="131" y="530"/>
                    <a:pt x="95" y="535"/>
                    <a:pt x="82" y="53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1" name="Oval 43"/>
            <p:cNvSpPr>
              <a:spLocks noChangeArrowheads="1"/>
            </p:cNvSpPr>
            <p:nvPr/>
          </p:nvSpPr>
          <p:spPr bwMode="auto">
            <a:xfrm>
              <a:off x="6303987" y="6277062"/>
              <a:ext cx="271389" cy="12087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2" name="Oval 44"/>
            <p:cNvSpPr>
              <a:spLocks noChangeArrowheads="1"/>
            </p:cNvSpPr>
            <p:nvPr/>
          </p:nvSpPr>
          <p:spPr bwMode="auto">
            <a:xfrm>
              <a:off x="6203642" y="6223469"/>
              <a:ext cx="473219" cy="13113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3" name="Freeform 45"/>
            <p:cNvSpPr>
              <a:spLocks/>
            </p:cNvSpPr>
            <p:nvPr/>
          </p:nvSpPr>
          <p:spPr bwMode="auto">
            <a:xfrm>
              <a:off x="6139786" y="6261098"/>
              <a:ext cx="599791" cy="50173"/>
            </a:xfrm>
            <a:custGeom>
              <a:avLst/>
              <a:gdLst>
                <a:gd name="T0" fmla="*/ 140 w 303"/>
                <a:gd name="T1" fmla="*/ 25 h 25"/>
                <a:gd name="T2" fmla="*/ 2 w 303"/>
                <a:gd name="T3" fmla="*/ 7 h 25"/>
                <a:gd name="T4" fmla="*/ 0 w 303"/>
                <a:gd name="T5" fmla="*/ 1 h 25"/>
                <a:gd name="T6" fmla="*/ 139 w 303"/>
                <a:gd name="T7" fmla="*/ 13 h 25"/>
                <a:gd name="T8" fmla="*/ 303 w 303"/>
                <a:gd name="T9" fmla="*/ 0 h 25"/>
                <a:gd name="T10" fmla="*/ 301 w 303"/>
                <a:gd name="T11" fmla="*/ 7 h 25"/>
                <a:gd name="T12" fmla="*/ 140 w 303"/>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303" h="25">
                  <a:moveTo>
                    <a:pt x="140" y="25"/>
                  </a:moveTo>
                  <a:cubicBezTo>
                    <a:pt x="96" y="25"/>
                    <a:pt x="4" y="21"/>
                    <a:pt x="2" y="7"/>
                  </a:cubicBezTo>
                  <a:cubicBezTo>
                    <a:pt x="1" y="6"/>
                    <a:pt x="1" y="3"/>
                    <a:pt x="0" y="1"/>
                  </a:cubicBezTo>
                  <a:cubicBezTo>
                    <a:pt x="28" y="10"/>
                    <a:pt x="101" y="13"/>
                    <a:pt x="139" y="13"/>
                  </a:cubicBezTo>
                  <a:cubicBezTo>
                    <a:pt x="179" y="13"/>
                    <a:pt x="271" y="10"/>
                    <a:pt x="303" y="0"/>
                  </a:cubicBezTo>
                  <a:cubicBezTo>
                    <a:pt x="302" y="3"/>
                    <a:pt x="302" y="5"/>
                    <a:pt x="301" y="7"/>
                  </a:cubicBezTo>
                  <a:cubicBezTo>
                    <a:pt x="299" y="21"/>
                    <a:pt x="184" y="25"/>
                    <a:pt x="140"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4" name="Freeform 46"/>
            <p:cNvSpPr>
              <a:spLocks/>
            </p:cNvSpPr>
            <p:nvPr/>
          </p:nvSpPr>
          <p:spPr bwMode="auto">
            <a:xfrm>
              <a:off x="5894624" y="5529034"/>
              <a:ext cx="1100378" cy="80960"/>
            </a:xfrm>
            <a:custGeom>
              <a:avLst/>
              <a:gdLst>
                <a:gd name="T0" fmla="*/ 13 w 556"/>
                <a:gd name="T1" fmla="*/ 24 h 41"/>
                <a:gd name="T2" fmla="*/ 531 w 556"/>
                <a:gd name="T3" fmla="*/ 0 h 41"/>
                <a:gd name="T4" fmla="*/ 542 w 556"/>
                <a:gd name="T5" fmla="*/ 8 h 41"/>
                <a:gd name="T6" fmla="*/ 556 w 556"/>
                <a:gd name="T7" fmla="*/ 15 h 41"/>
                <a:gd name="T8" fmla="*/ 0 w 556"/>
                <a:gd name="T9" fmla="*/ 41 h 41"/>
                <a:gd name="T10" fmla="*/ 5 w 556"/>
                <a:gd name="T11" fmla="*/ 39 h 41"/>
                <a:gd name="T12" fmla="*/ 13 w 556"/>
                <a:gd name="T13" fmla="*/ 24 h 41"/>
              </a:gdLst>
              <a:ahLst/>
              <a:cxnLst>
                <a:cxn ang="0">
                  <a:pos x="T0" y="T1"/>
                </a:cxn>
                <a:cxn ang="0">
                  <a:pos x="T2" y="T3"/>
                </a:cxn>
                <a:cxn ang="0">
                  <a:pos x="T4" y="T5"/>
                </a:cxn>
                <a:cxn ang="0">
                  <a:pos x="T6" y="T7"/>
                </a:cxn>
                <a:cxn ang="0">
                  <a:pos x="T8" y="T9"/>
                </a:cxn>
                <a:cxn ang="0">
                  <a:pos x="T10" y="T11"/>
                </a:cxn>
                <a:cxn ang="0">
                  <a:pos x="T12" y="T13"/>
                </a:cxn>
              </a:cxnLst>
              <a:rect l="0" t="0" r="r" b="b"/>
              <a:pathLst>
                <a:path w="556" h="41">
                  <a:moveTo>
                    <a:pt x="13" y="24"/>
                  </a:moveTo>
                  <a:cubicBezTo>
                    <a:pt x="531" y="0"/>
                    <a:pt x="531" y="0"/>
                    <a:pt x="531" y="0"/>
                  </a:cubicBezTo>
                  <a:cubicBezTo>
                    <a:pt x="531" y="3"/>
                    <a:pt x="533" y="6"/>
                    <a:pt x="542" y="8"/>
                  </a:cubicBezTo>
                  <a:cubicBezTo>
                    <a:pt x="549" y="9"/>
                    <a:pt x="553" y="12"/>
                    <a:pt x="556" y="15"/>
                  </a:cubicBezTo>
                  <a:cubicBezTo>
                    <a:pt x="0" y="41"/>
                    <a:pt x="0" y="41"/>
                    <a:pt x="0" y="41"/>
                  </a:cubicBezTo>
                  <a:cubicBezTo>
                    <a:pt x="1" y="40"/>
                    <a:pt x="3" y="40"/>
                    <a:pt x="5" y="39"/>
                  </a:cubicBezTo>
                  <a:cubicBezTo>
                    <a:pt x="20" y="36"/>
                    <a:pt x="16" y="31"/>
                    <a:pt x="13" y="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5" name="Freeform 47"/>
            <p:cNvSpPr>
              <a:spLocks/>
            </p:cNvSpPr>
            <p:nvPr/>
          </p:nvSpPr>
          <p:spPr bwMode="auto">
            <a:xfrm>
              <a:off x="5872958" y="5437811"/>
              <a:ext cx="1118622" cy="83241"/>
            </a:xfrm>
            <a:custGeom>
              <a:avLst/>
              <a:gdLst>
                <a:gd name="T0" fmla="*/ 0 w 565"/>
                <a:gd name="T1" fmla="*/ 27 h 42"/>
                <a:gd name="T2" fmla="*/ 565 w 565"/>
                <a:gd name="T3" fmla="*/ 0 h 42"/>
                <a:gd name="T4" fmla="*/ 544 w 565"/>
                <a:gd name="T5" fmla="*/ 8 h 42"/>
                <a:gd name="T6" fmla="*/ 543 w 565"/>
                <a:gd name="T7" fmla="*/ 17 h 42"/>
                <a:gd name="T8" fmla="*/ 29 w 565"/>
                <a:gd name="T9" fmla="*/ 42 h 42"/>
                <a:gd name="T10" fmla="*/ 25 w 565"/>
                <a:gd name="T11" fmla="*/ 39 h 42"/>
                <a:gd name="T12" fmla="*/ 0 w 565"/>
                <a:gd name="T13" fmla="*/ 27 h 42"/>
              </a:gdLst>
              <a:ahLst/>
              <a:cxnLst>
                <a:cxn ang="0">
                  <a:pos x="T0" y="T1"/>
                </a:cxn>
                <a:cxn ang="0">
                  <a:pos x="T2" y="T3"/>
                </a:cxn>
                <a:cxn ang="0">
                  <a:pos x="T4" y="T5"/>
                </a:cxn>
                <a:cxn ang="0">
                  <a:pos x="T6" y="T7"/>
                </a:cxn>
                <a:cxn ang="0">
                  <a:pos x="T8" y="T9"/>
                </a:cxn>
                <a:cxn ang="0">
                  <a:pos x="T10" y="T11"/>
                </a:cxn>
                <a:cxn ang="0">
                  <a:pos x="T12" y="T13"/>
                </a:cxn>
              </a:cxnLst>
              <a:rect l="0" t="0" r="r" b="b"/>
              <a:pathLst>
                <a:path w="565" h="42">
                  <a:moveTo>
                    <a:pt x="0" y="27"/>
                  </a:moveTo>
                  <a:cubicBezTo>
                    <a:pt x="565" y="0"/>
                    <a:pt x="565" y="0"/>
                    <a:pt x="565" y="0"/>
                  </a:cubicBezTo>
                  <a:cubicBezTo>
                    <a:pt x="559" y="5"/>
                    <a:pt x="551" y="8"/>
                    <a:pt x="544" y="8"/>
                  </a:cubicBezTo>
                  <a:cubicBezTo>
                    <a:pt x="538" y="8"/>
                    <a:pt x="540" y="12"/>
                    <a:pt x="543" y="17"/>
                  </a:cubicBezTo>
                  <a:cubicBezTo>
                    <a:pt x="29" y="42"/>
                    <a:pt x="29" y="42"/>
                    <a:pt x="29" y="42"/>
                  </a:cubicBezTo>
                  <a:cubicBezTo>
                    <a:pt x="29" y="40"/>
                    <a:pt x="28" y="39"/>
                    <a:pt x="25" y="39"/>
                  </a:cubicBezTo>
                  <a:cubicBezTo>
                    <a:pt x="17" y="39"/>
                    <a:pt x="5" y="34"/>
                    <a:pt x="0"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6" name="Freeform 48"/>
            <p:cNvSpPr>
              <a:spLocks/>
            </p:cNvSpPr>
            <p:nvPr/>
          </p:nvSpPr>
          <p:spPr bwMode="auto">
            <a:xfrm>
              <a:off x="5898045" y="5602012"/>
              <a:ext cx="1065029" cy="80960"/>
            </a:xfrm>
            <a:custGeom>
              <a:avLst/>
              <a:gdLst>
                <a:gd name="T0" fmla="*/ 0 w 538"/>
                <a:gd name="T1" fmla="*/ 25 h 41"/>
                <a:gd name="T2" fmla="*/ 536 w 538"/>
                <a:gd name="T3" fmla="*/ 0 h 41"/>
                <a:gd name="T4" fmla="*/ 538 w 538"/>
                <a:gd name="T5" fmla="*/ 16 h 41"/>
                <a:gd name="T6" fmla="*/ 6 w 538"/>
                <a:gd name="T7" fmla="*/ 41 h 41"/>
                <a:gd name="T8" fmla="*/ 0 w 538"/>
                <a:gd name="T9" fmla="*/ 25 h 41"/>
              </a:gdLst>
              <a:ahLst/>
              <a:cxnLst>
                <a:cxn ang="0">
                  <a:pos x="T0" y="T1"/>
                </a:cxn>
                <a:cxn ang="0">
                  <a:pos x="T2" y="T3"/>
                </a:cxn>
                <a:cxn ang="0">
                  <a:pos x="T4" y="T5"/>
                </a:cxn>
                <a:cxn ang="0">
                  <a:pos x="T6" y="T7"/>
                </a:cxn>
                <a:cxn ang="0">
                  <a:pos x="T8" y="T9"/>
                </a:cxn>
              </a:cxnLst>
              <a:rect l="0" t="0" r="r" b="b"/>
              <a:pathLst>
                <a:path w="538" h="41">
                  <a:moveTo>
                    <a:pt x="0" y="25"/>
                  </a:moveTo>
                  <a:cubicBezTo>
                    <a:pt x="536" y="0"/>
                    <a:pt x="536" y="0"/>
                    <a:pt x="536" y="0"/>
                  </a:cubicBezTo>
                  <a:cubicBezTo>
                    <a:pt x="535" y="4"/>
                    <a:pt x="537" y="9"/>
                    <a:pt x="538" y="16"/>
                  </a:cubicBezTo>
                  <a:cubicBezTo>
                    <a:pt x="6" y="41"/>
                    <a:pt x="6" y="41"/>
                    <a:pt x="6" y="41"/>
                  </a:cubicBezTo>
                  <a:cubicBezTo>
                    <a:pt x="8" y="34"/>
                    <a:pt x="10" y="28"/>
                    <a:pt x="0"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7" name="Freeform 49"/>
            <p:cNvSpPr>
              <a:spLocks/>
            </p:cNvSpPr>
            <p:nvPr/>
          </p:nvSpPr>
          <p:spPr bwMode="auto">
            <a:xfrm>
              <a:off x="5906027" y="5673850"/>
              <a:ext cx="1083274" cy="82101"/>
            </a:xfrm>
            <a:custGeom>
              <a:avLst/>
              <a:gdLst>
                <a:gd name="T0" fmla="*/ 2 w 547"/>
                <a:gd name="T1" fmla="*/ 25 h 42"/>
                <a:gd name="T2" fmla="*/ 532 w 547"/>
                <a:gd name="T3" fmla="*/ 0 h 42"/>
                <a:gd name="T4" fmla="*/ 542 w 547"/>
                <a:gd name="T5" fmla="*/ 14 h 42"/>
                <a:gd name="T6" fmla="*/ 547 w 547"/>
                <a:gd name="T7" fmla="*/ 16 h 42"/>
                <a:gd name="T8" fmla="*/ 0 w 547"/>
                <a:gd name="T9" fmla="*/ 42 h 42"/>
                <a:gd name="T10" fmla="*/ 2 w 547"/>
                <a:gd name="T11" fmla="*/ 25 h 42"/>
              </a:gdLst>
              <a:ahLst/>
              <a:cxnLst>
                <a:cxn ang="0">
                  <a:pos x="T0" y="T1"/>
                </a:cxn>
                <a:cxn ang="0">
                  <a:pos x="T2" y="T3"/>
                </a:cxn>
                <a:cxn ang="0">
                  <a:pos x="T4" y="T5"/>
                </a:cxn>
                <a:cxn ang="0">
                  <a:pos x="T6" y="T7"/>
                </a:cxn>
                <a:cxn ang="0">
                  <a:pos x="T8" y="T9"/>
                </a:cxn>
                <a:cxn ang="0">
                  <a:pos x="T10" y="T11"/>
                </a:cxn>
              </a:cxnLst>
              <a:rect l="0" t="0" r="r" b="b"/>
              <a:pathLst>
                <a:path w="547" h="42">
                  <a:moveTo>
                    <a:pt x="2" y="25"/>
                  </a:moveTo>
                  <a:cubicBezTo>
                    <a:pt x="532" y="0"/>
                    <a:pt x="532" y="0"/>
                    <a:pt x="532" y="0"/>
                  </a:cubicBezTo>
                  <a:cubicBezTo>
                    <a:pt x="531" y="6"/>
                    <a:pt x="532" y="11"/>
                    <a:pt x="542" y="14"/>
                  </a:cubicBezTo>
                  <a:cubicBezTo>
                    <a:pt x="544" y="15"/>
                    <a:pt x="545" y="15"/>
                    <a:pt x="547" y="16"/>
                  </a:cubicBezTo>
                  <a:cubicBezTo>
                    <a:pt x="0" y="42"/>
                    <a:pt x="0" y="42"/>
                    <a:pt x="0" y="42"/>
                  </a:cubicBezTo>
                  <a:cubicBezTo>
                    <a:pt x="5" y="38"/>
                    <a:pt x="4" y="32"/>
                    <a:pt x="2"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8" name="Freeform 50"/>
            <p:cNvSpPr>
              <a:spLocks/>
            </p:cNvSpPr>
            <p:nvPr/>
          </p:nvSpPr>
          <p:spPr bwMode="auto">
            <a:xfrm>
              <a:off x="5898045" y="5758232"/>
              <a:ext cx="1063889" cy="80960"/>
            </a:xfrm>
            <a:custGeom>
              <a:avLst/>
              <a:gdLst>
                <a:gd name="T0" fmla="*/ 0 w 537"/>
                <a:gd name="T1" fmla="*/ 25 h 41"/>
                <a:gd name="T2" fmla="*/ 532 w 537"/>
                <a:gd name="T3" fmla="*/ 0 h 41"/>
                <a:gd name="T4" fmla="*/ 537 w 537"/>
                <a:gd name="T5" fmla="*/ 14 h 41"/>
                <a:gd name="T6" fmla="*/ 537 w 537"/>
                <a:gd name="T7" fmla="*/ 16 h 41"/>
                <a:gd name="T8" fmla="*/ 7 w 537"/>
                <a:gd name="T9" fmla="*/ 41 h 41"/>
                <a:gd name="T10" fmla="*/ 0 w 537"/>
                <a:gd name="T11" fmla="*/ 25 h 41"/>
              </a:gdLst>
              <a:ahLst/>
              <a:cxnLst>
                <a:cxn ang="0">
                  <a:pos x="T0" y="T1"/>
                </a:cxn>
                <a:cxn ang="0">
                  <a:pos x="T2" y="T3"/>
                </a:cxn>
                <a:cxn ang="0">
                  <a:pos x="T4" y="T5"/>
                </a:cxn>
                <a:cxn ang="0">
                  <a:pos x="T6" y="T7"/>
                </a:cxn>
                <a:cxn ang="0">
                  <a:pos x="T8" y="T9"/>
                </a:cxn>
                <a:cxn ang="0">
                  <a:pos x="T10" y="T11"/>
                </a:cxn>
              </a:cxnLst>
              <a:rect l="0" t="0" r="r" b="b"/>
              <a:pathLst>
                <a:path w="537" h="41">
                  <a:moveTo>
                    <a:pt x="0" y="25"/>
                  </a:moveTo>
                  <a:cubicBezTo>
                    <a:pt x="532" y="0"/>
                    <a:pt x="532" y="0"/>
                    <a:pt x="532" y="0"/>
                  </a:cubicBezTo>
                  <a:cubicBezTo>
                    <a:pt x="534" y="3"/>
                    <a:pt x="537" y="7"/>
                    <a:pt x="537" y="14"/>
                  </a:cubicBezTo>
                  <a:cubicBezTo>
                    <a:pt x="537" y="15"/>
                    <a:pt x="537" y="15"/>
                    <a:pt x="537" y="16"/>
                  </a:cubicBezTo>
                  <a:cubicBezTo>
                    <a:pt x="7" y="41"/>
                    <a:pt x="7" y="41"/>
                    <a:pt x="7" y="41"/>
                  </a:cubicBezTo>
                  <a:cubicBezTo>
                    <a:pt x="9" y="29"/>
                    <a:pt x="21" y="26"/>
                    <a:pt x="0"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49" name="Freeform 51"/>
            <p:cNvSpPr>
              <a:spLocks/>
            </p:cNvSpPr>
            <p:nvPr/>
          </p:nvSpPr>
          <p:spPr bwMode="auto">
            <a:xfrm>
              <a:off x="5894624" y="5833491"/>
              <a:ext cx="1102658" cy="80960"/>
            </a:xfrm>
            <a:custGeom>
              <a:avLst/>
              <a:gdLst>
                <a:gd name="T0" fmla="*/ 11 w 557"/>
                <a:gd name="T1" fmla="*/ 25 h 41"/>
                <a:gd name="T2" fmla="*/ 536 w 557"/>
                <a:gd name="T3" fmla="*/ 0 h 41"/>
                <a:gd name="T4" fmla="*/ 545 w 557"/>
                <a:gd name="T5" fmla="*/ 9 h 41"/>
                <a:gd name="T6" fmla="*/ 557 w 557"/>
                <a:gd name="T7" fmla="*/ 15 h 41"/>
                <a:gd name="T8" fmla="*/ 0 w 557"/>
                <a:gd name="T9" fmla="*/ 41 h 41"/>
                <a:gd name="T10" fmla="*/ 2 w 557"/>
                <a:gd name="T11" fmla="*/ 41 h 41"/>
                <a:gd name="T12" fmla="*/ 11 w 557"/>
                <a:gd name="T13" fmla="*/ 25 h 41"/>
              </a:gdLst>
              <a:ahLst/>
              <a:cxnLst>
                <a:cxn ang="0">
                  <a:pos x="T0" y="T1"/>
                </a:cxn>
                <a:cxn ang="0">
                  <a:pos x="T2" y="T3"/>
                </a:cxn>
                <a:cxn ang="0">
                  <a:pos x="T4" y="T5"/>
                </a:cxn>
                <a:cxn ang="0">
                  <a:pos x="T6" y="T7"/>
                </a:cxn>
                <a:cxn ang="0">
                  <a:pos x="T8" y="T9"/>
                </a:cxn>
                <a:cxn ang="0">
                  <a:pos x="T10" y="T11"/>
                </a:cxn>
                <a:cxn ang="0">
                  <a:pos x="T12" y="T13"/>
                </a:cxn>
              </a:cxnLst>
              <a:rect l="0" t="0" r="r" b="b"/>
              <a:pathLst>
                <a:path w="557" h="41">
                  <a:moveTo>
                    <a:pt x="11" y="25"/>
                  </a:moveTo>
                  <a:cubicBezTo>
                    <a:pt x="536" y="0"/>
                    <a:pt x="536" y="0"/>
                    <a:pt x="536" y="0"/>
                  </a:cubicBezTo>
                  <a:cubicBezTo>
                    <a:pt x="536" y="4"/>
                    <a:pt x="539" y="7"/>
                    <a:pt x="545" y="9"/>
                  </a:cubicBezTo>
                  <a:cubicBezTo>
                    <a:pt x="550" y="11"/>
                    <a:pt x="554" y="13"/>
                    <a:pt x="557" y="15"/>
                  </a:cubicBezTo>
                  <a:cubicBezTo>
                    <a:pt x="0" y="41"/>
                    <a:pt x="0" y="41"/>
                    <a:pt x="0" y="41"/>
                  </a:cubicBezTo>
                  <a:cubicBezTo>
                    <a:pt x="1" y="41"/>
                    <a:pt x="1" y="41"/>
                    <a:pt x="2" y="41"/>
                  </a:cubicBezTo>
                  <a:cubicBezTo>
                    <a:pt x="12" y="37"/>
                    <a:pt x="12" y="32"/>
                    <a:pt x="11"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0" name="Freeform 52"/>
            <p:cNvSpPr>
              <a:spLocks/>
            </p:cNvSpPr>
            <p:nvPr/>
          </p:nvSpPr>
          <p:spPr bwMode="auto">
            <a:xfrm>
              <a:off x="5906027" y="5911030"/>
              <a:ext cx="1053626" cy="80960"/>
            </a:xfrm>
            <a:custGeom>
              <a:avLst/>
              <a:gdLst>
                <a:gd name="T0" fmla="*/ 0 w 532"/>
                <a:gd name="T1" fmla="*/ 25 h 41"/>
                <a:gd name="T2" fmla="*/ 530 w 532"/>
                <a:gd name="T3" fmla="*/ 0 h 41"/>
                <a:gd name="T4" fmla="*/ 532 w 532"/>
                <a:gd name="T5" fmla="*/ 17 h 41"/>
                <a:gd name="T6" fmla="*/ 5 w 532"/>
                <a:gd name="T7" fmla="*/ 41 h 41"/>
                <a:gd name="T8" fmla="*/ 0 w 532"/>
                <a:gd name="T9" fmla="*/ 25 h 41"/>
              </a:gdLst>
              <a:ahLst/>
              <a:cxnLst>
                <a:cxn ang="0">
                  <a:pos x="T0" y="T1"/>
                </a:cxn>
                <a:cxn ang="0">
                  <a:pos x="T2" y="T3"/>
                </a:cxn>
                <a:cxn ang="0">
                  <a:pos x="T4" y="T5"/>
                </a:cxn>
                <a:cxn ang="0">
                  <a:pos x="T6" y="T7"/>
                </a:cxn>
                <a:cxn ang="0">
                  <a:pos x="T8" y="T9"/>
                </a:cxn>
              </a:cxnLst>
              <a:rect l="0" t="0" r="r" b="b"/>
              <a:pathLst>
                <a:path w="532" h="41">
                  <a:moveTo>
                    <a:pt x="0" y="25"/>
                  </a:moveTo>
                  <a:cubicBezTo>
                    <a:pt x="530" y="0"/>
                    <a:pt x="530" y="0"/>
                    <a:pt x="530" y="0"/>
                  </a:cubicBezTo>
                  <a:cubicBezTo>
                    <a:pt x="529" y="5"/>
                    <a:pt x="530" y="10"/>
                    <a:pt x="532" y="17"/>
                  </a:cubicBezTo>
                  <a:cubicBezTo>
                    <a:pt x="5" y="41"/>
                    <a:pt x="5" y="41"/>
                    <a:pt x="5" y="41"/>
                  </a:cubicBezTo>
                  <a:cubicBezTo>
                    <a:pt x="6" y="35"/>
                    <a:pt x="6" y="30"/>
                    <a:pt x="0"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1" name="Freeform 53"/>
            <p:cNvSpPr>
              <a:spLocks/>
            </p:cNvSpPr>
            <p:nvPr/>
          </p:nvSpPr>
          <p:spPr bwMode="auto">
            <a:xfrm>
              <a:off x="5924271" y="6023919"/>
              <a:ext cx="1053626" cy="263406"/>
            </a:xfrm>
            <a:custGeom>
              <a:avLst/>
              <a:gdLst>
                <a:gd name="T0" fmla="*/ 248 w 532"/>
                <a:gd name="T1" fmla="*/ 133 h 133"/>
                <a:gd name="T2" fmla="*/ 98 w 532"/>
                <a:gd name="T3" fmla="*/ 113 h 133"/>
                <a:gd name="T4" fmla="*/ 42 w 532"/>
                <a:gd name="T5" fmla="*/ 67 h 133"/>
                <a:gd name="T6" fmla="*/ 0 w 532"/>
                <a:gd name="T7" fmla="*/ 25 h 133"/>
                <a:gd name="T8" fmla="*/ 532 w 532"/>
                <a:gd name="T9" fmla="*/ 0 h 133"/>
                <a:gd name="T10" fmla="*/ 479 w 532"/>
                <a:gd name="T11" fmla="*/ 67 h 133"/>
                <a:gd name="T12" fmla="*/ 424 w 532"/>
                <a:gd name="T13" fmla="*/ 113 h 133"/>
                <a:gd name="T14" fmla="*/ 248 w 532"/>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2" h="133">
                  <a:moveTo>
                    <a:pt x="248" y="133"/>
                  </a:moveTo>
                  <a:cubicBezTo>
                    <a:pt x="201" y="133"/>
                    <a:pt x="101" y="128"/>
                    <a:pt x="98" y="113"/>
                  </a:cubicBezTo>
                  <a:cubicBezTo>
                    <a:pt x="95" y="98"/>
                    <a:pt x="80" y="89"/>
                    <a:pt x="42" y="67"/>
                  </a:cubicBezTo>
                  <a:cubicBezTo>
                    <a:pt x="20" y="54"/>
                    <a:pt x="7" y="38"/>
                    <a:pt x="0" y="25"/>
                  </a:cubicBezTo>
                  <a:cubicBezTo>
                    <a:pt x="532" y="0"/>
                    <a:pt x="532" y="0"/>
                    <a:pt x="532" y="0"/>
                  </a:cubicBezTo>
                  <a:cubicBezTo>
                    <a:pt x="525" y="22"/>
                    <a:pt x="504" y="46"/>
                    <a:pt x="479" y="67"/>
                  </a:cubicBezTo>
                  <a:cubicBezTo>
                    <a:pt x="451" y="91"/>
                    <a:pt x="427" y="98"/>
                    <a:pt x="424" y="113"/>
                  </a:cubicBezTo>
                  <a:cubicBezTo>
                    <a:pt x="421" y="128"/>
                    <a:pt x="296" y="133"/>
                    <a:pt x="248" y="13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2" name="Freeform 54"/>
            <p:cNvSpPr>
              <a:spLocks/>
            </p:cNvSpPr>
            <p:nvPr/>
          </p:nvSpPr>
          <p:spPr bwMode="auto">
            <a:xfrm>
              <a:off x="6110138" y="6050145"/>
              <a:ext cx="304457" cy="237180"/>
            </a:xfrm>
            <a:custGeom>
              <a:avLst/>
              <a:gdLst>
                <a:gd name="T0" fmla="*/ 55 w 154"/>
                <a:gd name="T1" fmla="*/ 115 h 120"/>
                <a:gd name="T2" fmla="*/ 24 w 154"/>
                <a:gd name="T3" fmla="*/ 55 h 120"/>
                <a:gd name="T4" fmla="*/ 0 w 154"/>
                <a:gd name="T5" fmla="*/ 8 h 120"/>
                <a:gd name="T6" fmla="*/ 152 w 154"/>
                <a:gd name="T7" fmla="*/ 0 h 120"/>
                <a:gd name="T8" fmla="*/ 154 w 154"/>
                <a:gd name="T9" fmla="*/ 55 h 120"/>
                <a:gd name="T10" fmla="*/ 153 w 154"/>
                <a:gd name="T11" fmla="*/ 117 h 120"/>
                <a:gd name="T12" fmla="*/ 153 w 154"/>
                <a:gd name="T13" fmla="*/ 120 h 120"/>
                <a:gd name="T14" fmla="*/ 55 w 154"/>
                <a:gd name="T15" fmla="*/ 115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20">
                  <a:moveTo>
                    <a:pt x="55" y="115"/>
                  </a:moveTo>
                  <a:cubicBezTo>
                    <a:pt x="49" y="96"/>
                    <a:pt x="41" y="84"/>
                    <a:pt x="24" y="55"/>
                  </a:cubicBezTo>
                  <a:cubicBezTo>
                    <a:pt x="14" y="40"/>
                    <a:pt x="6" y="23"/>
                    <a:pt x="0" y="8"/>
                  </a:cubicBezTo>
                  <a:cubicBezTo>
                    <a:pt x="152" y="0"/>
                    <a:pt x="152" y="0"/>
                    <a:pt x="152" y="0"/>
                  </a:cubicBezTo>
                  <a:cubicBezTo>
                    <a:pt x="154" y="19"/>
                    <a:pt x="154" y="38"/>
                    <a:pt x="154" y="55"/>
                  </a:cubicBezTo>
                  <a:cubicBezTo>
                    <a:pt x="153" y="87"/>
                    <a:pt x="149" y="97"/>
                    <a:pt x="153" y="117"/>
                  </a:cubicBezTo>
                  <a:cubicBezTo>
                    <a:pt x="153" y="118"/>
                    <a:pt x="153" y="119"/>
                    <a:pt x="153" y="120"/>
                  </a:cubicBezTo>
                  <a:cubicBezTo>
                    <a:pt x="127" y="120"/>
                    <a:pt x="87" y="118"/>
                    <a:pt x="55" y="1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3" name="Oval 55"/>
            <p:cNvSpPr>
              <a:spLocks noChangeArrowheads="1"/>
            </p:cNvSpPr>
            <p:nvPr/>
          </p:nvSpPr>
          <p:spPr bwMode="auto">
            <a:xfrm>
              <a:off x="5833048" y="4454883"/>
              <a:ext cx="521112" cy="52111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4" name="Oval 56"/>
            <p:cNvSpPr>
              <a:spLocks noChangeArrowheads="1"/>
            </p:cNvSpPr>
            <p:nvPr/>
          </p:nvSpPr>
          <p:spPr bwMode="auto">
            <a:xfrm>
              <a:off x="6532045" y="4239368"/>
              <a:ext cx="397960" cy="39796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5" name="Oval 57"/>
            <p:cNvSpPr>
              <a:spLocks noChangeArrowheads="1"/>
            </p:cNvSpPr>
            <p:nvPr/>
          </p:nvSpPr>
          <p:spPr bwMode="auto">
            <a:xfrm>
              <a:off x="5785156" y="3524408"/>
              <a:ext cx="722943" cy="72294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6" name="Oval 58"/>
            <p:cNvSpPr>
              <a:spLocks noChangeArrowheads="1"/>
            </p:cNvSpPr>
            <p:nvPr/>
          </p:nvSpPr>
          <p:spPr bwMode="auto">
            <a:xfrm>
              <a:off x="6733876" y="3379591"/>
              <a:ext cx="521112" cy="52111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7" name="Oval 59"/>
            <p:cNvSpPr>
              <a:spLocks noChangeArrowheads="1"/>
            </p:cNvSpPr>
            <p:nvPr/>
          </p:nvSpPr>
          <p:spPr bwMode="auto">
            <a:xfrm>
              <a:off x="7330246" y="2904091"/>
              <a:ext cx="397960" cy="39796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8" name="Oval 60"/>
            <p:cNvSpPr>
              <a:spLocks noChangeArrowheads="1"/>
            </p:cNvSpPr>
            <p:nvPr/>
          </p:nvSpPr>
          <p:spPr bwMode="auto">
            <a:xfrm>
              <a:off x="7191131" y="2210796"/>
              <a:ext cx="277090" cy="27709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59" name="Oval 61"/>
            <p:cNvSpPr>
              <a:spLocks noChangeArrowheads="1"/>
            </p:cNvSpPr>
            <p:nvPr/>
          </p:nvSpPr>
          <p:spPr bwMode="auto">
            <a:xfrm>
              <a:off x="6357581" y="2361314"/>
              <a:ext cx="722943" cy="725223"/>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0" name="Oval 62"/>
            <p:cNvSpPr>
              <a:spLocks noChangeArrowheads="1"/>
            </p:cNvSpPr>
            <p:nvPr/>
          </p:nvSpPr>
          <p:spPr bwMode="auto">
            <a:xfrm>
              <a:off x="5555958" y="2616739"/>
              <a:ext cx="518831" cy="52111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1" name="Oval 63"/>
            <p:cNvSpPr>
              <a:spLocks noChangeArrowheads="1"/>
            </p:cNvSpPr>
            <p:nvPr/>
          </p:nvSpPr>
          <p:spPr bwMode="auto">
            <a:xfrm>
              <a:off x="5543415" y="1985019"/>
              <a:ext cx="397960" cy="39796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2" name="Oval 64"/>
            <p:cNvSpPr>
              <a:spLocks noChangeArrowheads="1"/>
            </p:cNvSpPr>
            <p:nvPr/>
          </p:nvSpPr>
          <p:spPr bwMode="auto">
            <a:xfrm>
              <a:off x="5282289" y="3666944"/>
              <a:ext cx="277090" cy="27709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3" name="Oval 65"/>
            <p:cNvSpPr>
              <a:spLocks noChangeArrowheads="1"/>
            </p:cNvSpPr>
            <p:nvPr/>
          </p:nvSpPr>
          <p:spPr bwMode="auto">
            <a:xfrm>
              <a:off x="6357581" y="1777487"/>
              <a:ext cx="277090" cy="27709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4" name="Oval 66"/>
            <p:cNvSpPr>
              <a:spLocks noChangeArrowheads="1"/>
            </p:cNvSpPr>
            <p:nvPr/>
          </p:nvSpPr>
          <p:spPr bwMode="auto">
            <a:xfrm>
              <a:off x="5091861" y="2973649"/>
              <a:ext cx="277090" cy="27709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5" name="Oval 67"/>
            <p:cNvSpPr>
              <a:spLocks noChangeArrowheads="1"/>
            </p:cNvSpPr>
            <p:nvPr/>
          </p:nvSpPr>
          <p:spPr bwMode="auto">
            <a:xfrm>
              <a:off x="6930005" y="4723991"/>
              <a:ext cx="277090" cy="27823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6" name="Oval 68"/>
            <p:cNvSpPr>
              <a:spLocks noChangeArrowheads="1"/>
            </p:cNvSpPr>
            <p:nvPr/>
          </p:nvSpPr>
          <p:spPr bwMode="auto">
            <a:xfrm>
              <a:off x="7395243" y="3871055"/>
              <a:ext cx="139115" cy="1379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7" name="Oval 69"/>
            <p:cNvSpPr>
              <a:spLocks noChangeArrowheads="1"/>
            </p:cNvSpPr>
            <p:nvPr/>
          </p:nvSpPr>
          <p:spPr bwMode="auto">
            <a:xfrm>
              <a:off x="6072509" y="1801433"/>
              <a:ext cx="139115" cy="1379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8" name="Oval 70"/>
            <p:cNvSpPr>
              <a:spLocks noChangeArrowheads="1"/>
            </p:cNvSpPr>
            <p:nvPr/>
          </p:nvSpPr>
          <p:spPr bwMode="auto">
            <a:xfrm>
              <a:off x="5115807" y="3462832"/>
              <a:ext cx="139115" cy="1391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69" name="Oval 71"/>
            <p:cNvSpPr>
              <a:spLocks noChangeArrowheads="1"/>
            </p:cNvSpPr>
            <p:nvPr/>
          </p:nvSpPr>
          <p:spPr bwMode="auto">
            <a:xfrm>
              <a:off x="5193347" y="2478764"/>
              <a:ext cx="137975" cy="1379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0" name="Oval 72"/>
            <p:cNvSpPr>
              <a:spLocks noChangeArrowheads="1"/>
            </p:cNvSpPr>
            <p:nvPr/>
          </p:nvSpPr>
          <p:spPr bwMode="auto">
            <a:xfrm>
              <a:off x="6977897" y="1935987"/>
              <a:ext cx="137975" cy="14025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1" name="Oval 73"/>
            <p:cNvSpPr>
              <a:spLocks noChangeArrowheads="1"/>
            </p:cNvSpPr>
            <p:nvPr/>
          </p:nvSpPr>
          <p:spPr bwMode="auto">
            <a:xfrm>
              <a:off x="5805681" y="5061516"/>
              <a:ext cx="137975" cy="1379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2" name="Oval 74"/>
            <p:cNvSpPr>
              <a:spLocks noChangeArrowheads="1"/>
            </p:cNvSpPr>
            <p:nvPr/>
          </p:nvSpPr>
          <p:spPr bwMode="auto">
            <a:xfrm>
              <a:off x="6631250" y="5048973"/>
              <a:ext cx="137975" cy="1391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3" name="Oval 75"/>
            <p:cNvSpPr>
              <a:spLocks noChangeArrowheads="1"/>
            </p:cNvSpPr>
            <p:nvPr/>
          </p:nvSpPr>
          <p:spPr bwMode="auto">
            <a:xfrm>
              <a:off x="5513768" y="4316908"/>
              <a:ext cx="139115" cy="1379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4" name="Oval 76"/>
            <p:cNvSpPr>
              <a:spLocks noChangeArrowheads="1"/>
            </p:cNvSpPr>
            <p:nvPr/>
          </p:nvSpPr>
          <p:spPr bwMode="auto">
            <a:xfrm>
              <a:off x="6155750" y="3056890"/>
              <a:ext cx="140255" cy="14025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5" name="Oval 77"/>
            <p:cNvSpPr>
              <a:spLocks noChangeArrowheads="1"/>
            </p:cNvSpPr>
            <p:nvPr/>
          </p:nvSpPr>
          <p:spPr bwMode="auto">
            <a:xfrm>
              <a:off x="6860448" y="4023854"/>
              <a:ext cx="140255" cy="1379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6" name="Oval 78"/>
            <p:cNvSpPr>
              <a:spLocks noChangeArrowheads="1"/>
            </p:cNvSpPr>
            <p:nvPr/>
          </p:nvSpPr>
          <p:spPr bwMode="auto">
            <a:xfrm>
              <a:off x="5585606" y="3323717"/>
              <a:ext cx="137975" cy="1391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7" name="Freeform 79"/>
            <p:cNvSpPr>
              <a:spLocks noEditPoints="1"/>
            </p:cNvSpPr>
            <p:nvPr/>
          </p:nvSpPr>
          <p:spPr bwMode="auto">
            <a:xfrm>
              <a:off x="6749840" y="1836782"/>
              <a:ext cx="100345" cy="102626"/>
            </a:xfrm>
            <a:custGeom>
              <a:avLst/>
              <a:gdLst>
                <a:gd name="T0" fmla="*/ 26 w 51"/>
                <a:gd name="T1" fmla="*/ 0 h 52"/>
                <a:gd name="T2" fmla="*/ 51 w 51"/>
                <a:gd name="T3" fmla="*/ 26 h 52"/>
                <a:gd name="T4" fmla="*/ 26 w 51"/>
                <a:gd name="T5" fmla="*/ 52 h 52"/>
                <a:gd name="T6" fmla="*/ 26 w 51"/>
                <a:gd name="T7" fmla="*/ 52 h 52"/>
                <a:gd name="T8" fmla="*/ 26 w 51"/>
                <a:gd name="T9" fmla="*/ 46 h 52"/>
                <a:gd name="T10" fmla="*/ 26 w 51"/>
                <a:gd name="T11" fmla="*/ 46 h 52"/>
                <a:gd name="T12" fmla="*/ 45 w 51"/>
                <a:gd name="T13" fmla="*/ 26 h 52"/>
                <a:gd name="T14" fmla="*/ 26 w 51"/>
                <a:gd name="T15" fmla="*/ 6 h 52"/>
                <a:gd name="T16" fmla="*/ 26 w 51"/>
                <a:gd name="T17" fmla="*/ 6 h 52"/>
                <a:gd name="T18" fmla="*/ 26 w 51"/>
                <a:gd name="T19" fmla="*/ 0 h 52"/>
                <a:gd name="T20" fmla="*/ 26 w 51"/>
                <a:gd name="T21" fmla="*/ 52 h 52"/>
                <a:gd name="T22" fmla="*/ 0 w 51"/>
                <a:gd name="T23" fmla="*/ 26 h 52"/>
                <a:gd name="T24" fmla="*/ 26 w 51"/>
                <a:gd name="T25" fmla="*/ 0 h 52"/>
                <a:gd name="T26" fmla="*/ 26 w 51"/>
                <a:gd name="T27" fmla="*/ 6 h 52"/>
                <a:gd name="T28" fmla="*/ 6 w 51"/>
                <a:gd name="T29" fmla="*/ 26 h 52"/>
                <a:gd name="T30" fmla="*/ 26 w 51"/>
                <a:gd name="T31" fmla="*/ 46 h 52"/>
                <a:gd name="T32" fmla="*/ 26 w 51"/>
                <a:gd name="T3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2">
                  <a:moveTo>
                    <a:pt x="26" y="0"/>
                  </a:moveTo>
                  <a:cubicBezTo>
                    <a:pt x="40" y="0"/>
                    <a:pt x="51" y="12"/>
                    <a:pt x="51" y="26"/>
                  </a:cubicBezTo>
                  <a:cubicBezTo>
                    <a:pt x="51" y="40"/>
                    <a:pt x="40" y="52"/>
                    <a:pt x="26" y="52"/>
                  </a:cubicBezTo>
                  <a:cubicBezTo>
                    <a:pt x="26" y="52"/>
                    <a:pt x="26" y="52"/>
                    <a:pt x="26" y="52"/>
                  </a:cubicBezTo>
                  <a:cubicBezTo>
                    <a:pt x="26" y="46"/>
                    <a:pt x="26" y="46"/>
                    <a:pt x="26" y="46"/>
                  </a:cubicBezTo>
                  <a:cubicBezTo>
                    <a:pt x="26" y="46"/>
                    <a:pt x="26" y="46"/>
                    <a:pt x="26" y="46"/>
                  </a:cubicBezTo>
                  <a:cubicBezTo>
                    <a:pt x="37" y="46"/>
                    <a:pt x="45" y="37"/>
                    <a:pt x="45" y="26"/>
                  </a:cubicBezTo>
                  <a:cubicBezTo>
                    <a:pt x="45" y="15"/>
                    <a:pt x="37" y="6"/>
                    <a:pt x="26" y="6"/>
                  </a:cubicBezTo>
                  <a:cubicBezTo>
                    <a:pt x="26" y="6"/>
                    <a:pt x="26" y="6"/>
                    <a:pt x="26" y="6"/>
                  </a:cubicBezTo>
                  <a:cubicBezTo>
                    <a:pt x="26" y="0"/>
                    <a:pt x="26" y="0"/>
                    <a:pt x="26" y="0"/>
                  </a:cubicBezTo>
                  <a:close/>
                  <a:moveTo>
                    <a:pt x="26" y="52"/>
                  </a:moveTo>
                  <a:cubicBezTo>
                    <a:pt x="12" y="52"/>
                    <a:pt x="0" y="40"/>
                    <a:pt x="0" y="26"/>
                  </a:cubicBezTo>
                  <a:cubicBezTo>
                    <a:pt x="0" y="12"/>
                    <a:pt x="12" y="0"/>
                    <a:pt x="26" y="0"/>
                  </a:cubicBezTo>
                  <a:cubicBezTo>
                    <a:pt x="26" y="6"/>
                    <a:pt x="26" y="6"/>
                    <a:pt x="26" y="6"/>
                  </a:cubicBezTo>
                  <a:cubicBezTo>
                    <a:pt x="15" y="6"/>
                    <a:pt x="6" y="15"/>
                    <a:pt x="6" y="26"/>
                  </a:cubicBezTo>
                  <a:cubicBezTo>
                    <a:pt x="6" y="37"/>
                    <a:pt x="15" y="46"/>
                    <a:pt x="26" y="46"/>
                  </a:cubicBezTo>
                  <a:lnTo>
                    <a:pt x="26" y="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8" name="Freeform 80"/>
            <p:cNvSpPr>
              <a:spLocks noEditPoints="1"/>
            </p:cNvSpPr>
            <p:nvPr/>
          </p:nvSpPr>
          <p:spPr bwMode="auto">
            <a:xfrm>
              <a:off x="5094142" y="2761555"/>
              <a:ext cx="101486" cy="101486"/>
            </a:xfrm>
            <a:custGeom>
              <a:avLst/>
              <a:gdLst>
                <a:gd name="T0" fmla="*/ 26 w 51"/>
                <a:gd name="T1" fmla="*/ 0 h 51"/>
                <a:gd name="T2" fmla="*/ 51 w 51"/>
                <a:gd name="T3" fmla="*/ 26 h 51"/>
                <a:gd name="T4" fmla="*/ 26 w 51"/>
                <a:gd name="T5" fmla="*/ 51 h 51"/>
                <a:gd name="T6" fmla="*/ 26 w 51"/>
                <a:gd name="T7" fmla="*/ 45 h 51"/>
                <a:gd name="T8" fmla="*/ 45 w 51"/>
                <a:gd name="T9" fmla="*/ 26 h 51"/>
                <a:gd name="T10" fmla="*/ 26 w 51"/>
                <a:gd name="T11" fmla="*/ 6 h 51"/>
                <a:gd name="T12" fmla="*/ 26 w 51"/>
                <a:gd name="T13" fmla="*/ 0 h 51"/>
                <a:gd name="T14" fmla="*/ 26 w 51"/>
                <a:gd name="T15" fmla="*/ 51 h 51"/>
                <a:gd name="T16" fmla="*/ 0 w 51"/>
                <a:gd name="T17" fmla="*/ 26 h 51"/>
                <a:gd name="T18" fmla="*/ 26 w 51"/>
                <a:gd name="T19" fmla="*/ 0 h 51"/>
                <a:gd name="T20" fmla="*/ 26 w 51"/>
                <a:gd name="T21" fmla="*/ 6 h 51"/>
                <a:gd name="T22" fmla="*/ 6 w 51"/>
                <a:gd name="T23" fmla="*/ 26 h 51"/>
                <a:gd name="T24" fmla="*/ 26 w 51"/>
                <a:gd name="T25" fmla="*/ 45 h 51"/>
                <a:gd name="T26" fmla="*/ 26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6" y="0"/>
                  </a:moveTo>
                  <a:cubicBezTo>
                    <a:pt x="40" y="0"/>
                    <a:pt x="51" y="11"/>
                    <a:pt x="51" y="26"/>
                  </a:cubicBezTo>
                  <a:cubicBezTo>
                    <a:pt x="51" y="40"/>
                    <a:pt x="40" y="51"/>
                    <a:pt x="26" y="51"/>
                  </a:cubicBezTo>
                  <a:cubicBezTo>
                    <a:pt x="26" y="45"/>
                    <a:pt x="26" y="45"/>
                    <a:pt x="26" y="45"/>
                  </a:cubicBezTo>
                  <a:cubicBezTo>
                    <a:pt x="37" y="45"/>
                    <a:pt x="45" y="36"/>
                    <a:pt x="45" y="26"/>
                  </a:cubicBezTo>
                  <a:cubicBezTo>
                    <a:pt x="45" y="15"/>
                    <a:pt x="37" y="6"/>
                    <a:pt x="26" y="6"/>
                  </a:cubicBezTo>
                  <a:lnTo>
                    <a:pt x="26" y="0"/>
                  </a:lnTo>
                  <a:close/>
                  <a:moveTo>
                    <a:pt x="26" y="51"/>
                  </a:moveTo>
                  <a:cubicBezTo>
                    <a:pt x="12" y="51"/>
                    <a:pt x="0" y="40"/>
                    <a:pt x="0" y="26"/>
                  </a:cubicBezTo>
                  <a:cubicBezTo>
                    <a:pt x="0" y="11"/>
                    <a:pt x="12" y="0"/>
                    <a:pt x="26" y="0"/>
                  </a:cubicBezTo>
                  <a:cubicBezTo>
                    <a:pt x="26" y="6"/>
                    <a:pt x="26" y="6"/>
                    <a:pt x="26" y="6"/>
                  </a:cubicBezTo>
                  <a:cubicBezTo>
                    <a:pt x="15" y="6"/>
                    <a:pt x="6" y="15"/>
                    <a:pt x="6" y="26"/>
                  </a:cubicBezTo>
                  <a:cubicBezTo>
                    <a:pt x="6" y="36"/>
                    <a:pt x="15" y="45"/>
                    <a:pt x="26" y="45"/>
                  </a:cubicBezTo>
                  <a:lnTo>
                    <a:pt x="26"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79" name="Freeform 81"/>
            <p:cNvSpPr>
              <a:spLocks noEditPoints="1"/>
            </p:cNvSpPr>
            <p:nvPr/>
          </p:nvSpPr>
          <p:spPr bwMode="auto">
            <a:xfrm>
              <a:off x="5642620" y="4656714"/>
              <a:ext cx="101486" cy="101486"/>
            </a:xfrm>
            <a:custGeom>
              <a:avLst/>
              <a:gdLst>
                <a:gd name="T0" fmla="*/ 25 w 51"/>
                <a:gd name="T1" fmla="*/ 0 h 51"/>
                <a:gd name="T2" fmla="*/ 51 w 51"/>
                <a:gd name="T3" fmla="*/ 26 h 51"/>
                <a:gd name="T4" fmla="*/ 25 w 51"/>
                <a:gd name="T5" fmla="*/ 51 h 51"/>
                <a:gd name="T6" fmla="*/ 25 w 51"/>
                <a:gd name="T7" fmla="*/ 45 h 51"/>
                <a:gd name="T8" fmla="*/ 45 w 51"/>
                <a:gd name="T9" fmla="*/ 26 h 51"/>
                <a:gd name="T10" fmla="*/ 25 w 51"/>
                <a:gd name="T11" fmla="*/ 6 h 51"/>
                <a:gd name="T12" fmla="*/ 25 w 51"/>
                <a:gd name="T13" fmla="*/ 0 h 51"/>
                <a:gd name="T14" fmla="*/ 25 w 51"/>
                <a:gd name="T15" fmla="*/ 51 h 51"/>
                <a:gd name="T16" fmla="*/ 0 w 51"/>
                <a:gd name="T17" fmla="*/ 26 h 51"/>
                <a:gd name="T18" fmla="*/ 25 w 51"/>
                <a:gd name="T19" fmla="*/ 0 h 51"/>
                <a:gd name="T20" fmla="*/ 25 w 51"/>
                <a:gd name="T21" fmla="*/ 6 h 51"/>
                <a:gd name="T22" fmla="*/ 6 w 51"/>
                <a:gd name="T23" fmla="*/ 26 h 51"/>
                <a:gd name="T24" fmla="*/ 25 w 51"/>
                <a:gd name="T25" fmla="*/ 45 h 51"/>
                <a:gd name="T26" fmla="*/ 25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5" y="0"/>
                  </a:moveTo>
                  <a:cubicBezTo>
                    <a:pt x="40" y="0"/>
                    <a:pt x="51" y="11"/>
                    <a:pt x="51" y="26"/>
                  </a:cubicBezTo>
                  <a:cubicBezTo>
                    <a:pt x="51" y="40"/>
                    <a:pt x="40" y="51"/>
                    <a:pt x="25" y="51"/>
                  </a:cubicBezTo>
                  <a:cubicBezTo>
                    <a:pt x="25" y="45"/>
                    <a:pt x="25" y="45"/>
                    <a:pt x="25" y="45"/>
                  </a:cubicBezTo>
                  <a:cubicBezTo>
                    <a:pt x="36" y="45"/>
                    <a:pt x="45" y="36"/>
                    <a:pt x="45" y="26"/>
                  </a:cubicBezTo>
                  <a:cubicBezTo>
                    <a:pt x="45" y="15"/>
                    <a:pt x="36" y="6"/>
                    <a:pt x="25" y="6"/>
                  </a:cubicBezTo>
                  <a:lnTo>
                    <a:pt x="25" y="0"/>
                  </a:lnTo>
                  <a:close/>
                  <a:moveTo>
                    <a:pt x="25" y="51"/>
                  </a:moveTo>
                  <a:cubicBezTo>
                    <a:pt x="11" y="51"/>
                    <a:pt x="0" y="40"/>
                    <a:pt x="0" y="26"/>
                  </a:cubicBezTo>
                  <a:cubicBezTo>
                    <a:pt x="0" y="11"/>
                    <a:pt x="11" y="0"/>
                    <a:pt x="25" y="0"/>
                  </a:cubicBezTo>
                  <a:cubicBezTo>
                    <a:pt x="25" y="6"/>
                    <a:pt x="25" y="6"/>
                    <a:pt x="25" y="6"/>
                  </a:cubicBezTo>
                  <a:cubicBezTo>
                    <a:pt x="15" y="6"/>
                    <a:pt x="6" y="15"/>
                    <a:pt x="6" y="26"/>
                  </a:cubicBezTo>
                  <a:cubicBezTo>
                    <a:pt x="6" y="36"/>
                    <a:pt x="15" y="45"/>
                    <a:pt x="25" y="45"/>
                  </a:cubicBezTo>
                  <a:lnTo>
                    <a:pt x="25"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0" name="Freeform 82"/>
            <p:cNvSpPr>
              <a:spLocks noEditPoints="1"/>
            </p:cNvSpPr>
            <p:nvPr/>
          </p:nvSpPr>
          <p:spPr bwMode="auto">
            <a:xfrm>
              <a:off x="6293724" y="5013624"/>
              <a:ext cx="101486" cy="101486"/>
            </a:xfrm>
            <a:custGeom>
              <a:avLst/>
              <a:gdLst>
                <a:gd name="T0" fmla="*/ 26 w 51"/>
                <a:gd name="T1" fmla="*/ 0 h 51"/>
                <a:gd name="T2" fmla="*/ 51 w 51"/>
                <a:gd name="T3" fmla="*/ 25 h 51"/>
                <a:gd name="T4" fmla="*/ 26 w 51"/>
                <a:gd name="T5" fmla="*/ 51 h 51"/>
                <a:gd name="T6" fmla="*/ 26 w 51"/>
                <a:gd name="T7" fmla="*/ 45 h 51"/>
                <a:gd name="T8" fmla="*/ 45 w 51"/>
                <a:gd name="T9" fmla="*/ 25 h 51"/>
                <a:gd name="T10" fmla="*/ 26 w 51"/>
                <a:gd name="T11" fmla="*/ 6 h 51"/>
                <a:gd name="T12" fmla="*/ 26 w 51"/>
                <a:gd name="T13" fmla="*/ 0 h 51"/>
                <a:gd name="T14" fmla="*/ 26 w 51"/>
                <a:gd name="T15" fmla="*/ 51 h 51"/>
                <a:gd name="T16" fmla="*/ 0 w 51"/>
                <a:gd name="T17" fmla="*/ 25 h 51"/>
                <a:gd name="T18" fmla="*/ 26 w 51"/>
                <a:gd name="T19" fmla="*/ 0 h 51"/>
                <a:gd name="T20" fmla="*/ 26 w 51"/>
                <a:gd name="T21" fmla="*/ 6 h 51"/>
                <a:gd name="T22" fmla="*/ 6 w 51"/>
                <a:gd name="T23" fmla="*/ 25 h 51"/>
                <a:gd name="T24" fmla="*/ 26 w 51"/>
                <a:gd name="T25" fmla="*/ 45 h 51"/>
                <a:gd name="T26" fmla="*/ 26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6" y="0"/>
                  </a:moveTo>
                  <a:cubicBezTo>
                    <a:pt x="40" y="0"/>
                    <a:pt x="51" y="11"/>
                    <a:pt x="51" y="25"/>
                  </a:cubicBezTo>
                  <a:cubicBezTo>
                    <a:pt x="51" y="40"/>
                    <a:pt x="40" y="51"/>
                    <a:pt x="26" y="51"/>
                  </a:cubicBezTo>
                  <a:cubicBezTo>
                    <a:pt x="26" y="45"/>
                    <a:pt x="26" y="45"/>
                    <a:pt x="26" y="45"/>
                  </a:cubicBezTo>
                  <a:cubicBezTo>
                    <a:pt x="36" y="45"/>
                    <a:pt x="45" y="36"/>
                    <a:pt x="45" y="25"/>
                  </a:cubicBezTo>
                  <a:cubicBezTo>
                    <a:pt x="45" y="14"/>
                    <a:pt x="36" y="6"/>
                    <a:pt x="26" y="6"/>
                  </a:cubicBezTo>
                  <a:lnTo>
                    <a:pt x="26" y="0"/>
                  </a:lnTo>
                  <a:close/>
                  <a:moveTo>
                    <a:pt x="26" y="51"/>
                  </a:moveTo>
                  <a:cubicBezTo>
                    <a:pt x="11" y="51"/>
                    <a:pt x="0" y="40"/>
                    <a:pt x="0" y="25"/>
                  </a:cubicBezTo>
                  <a:cubicBezTo>
                    <a:pt x="0" y="11"/>
                    <a:pt x="11" y="0"/>
                    <a:pt x="26" y="0"/>
                  </a:cubicBezTo>
                  <a:cubicBezTo>
                    <a:pt x="26" y="6"/>
                    <a:pt x="26" y="6"/>
                    <a:pt x="26" y="6"/>
                  </a:cubicBezTo>
                  <a:cubicBezTo>
                    <a:pt x="15" y="6"/>
                    <a:pt x="6" y="14"/>
                    <a:pt x="6" y="25"/>
                  </a:cubicBezTo>
                  <a:cubicBezTo>
                    <a:pt x="6" y="36"/>
                    <a:pt x="15" y="45"/>
                    <a:pt x="26" y="45"/>
                  </a:cubicBezTo>
                  <a:lnTo>
                    <a:pt x="26"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1" name="Freeform 83"/>
            <p:cNvSpPr>
              <a:spLocks noEditPoints="1"/>
            </p:cNvSpPr>
            <p:nvPr/>
          </p:nvSpPr>
          <p:spPr bwMode="auto">
            <a:xfrm>
              <a:off x="7215077" y="4349976"/>
              <a:ext cx="101486" cy="101486"/>
            </a:xfrm>
            <a:custGeom>
              <a:avLst/>
              <a:gdLst>
                <a:gd name="T0" fmla="*/ 25 w 51"/>
                <a:gd name="T1" fmla="*/ 0 h 51"/>
                <a:gd name="T2" fmla="*/ 51 w 51"/>
                <a:gd name="T3" fmla="*/ 26 h 51"/>
                <a:gd name="T4" fmla="*/ 25 w 51"/>
                <a:gd name="T5" fmla="*/ 51 h 51"/>
                <a:gd name="T6" fmla="*/ 25 w 51"/>
                <a:gd name="T7" fmla="*/ 51 h 51"/>
                <a:gd name="T8" fmla="*/ 25 w 51"/>
                <a:gd name="T9" fmla="*/ 45 h 51"/>
                <a:gd name="T10" fmla="*/ 25 w 51"/>
                <a:gd name="T11" fmla="*/ 45 h 51"/>
                <a:gd name="T12" fmla="*/ 45 w 51"/>
                <a:gd name="T13" fmla="*/ 26 h 51"/>
                <a:gd name="T14" fmla="*/ 25 w 51"/>
                <a:gd name="T15" fmla="*/ 6 h 51"/>
                <a:gd name="T16" fmla="*/ 25 w 51"/>
                <a:gd name="T17" fmla="*/ 6 h 51"/>
                <a:gd name="T18" fmla="*/ 25 w 51"/>
                <a:gd name="T19" fmla="*/ 0 h 51"/>
                <a:gd name="T20" fmla="*/ 25 w 51"/>
                <a:gd name="T21" fmla="*/ 51 h 51"/>
                <a:gd name="T22" fmla="*/ 0 w 51"/>
                <a:gd name="T23" fmla="*/ 26 h 51"/>
                <a:gd name="T24" fmla="*/ 25 w 51"/>
                <a:gd name="T25" fmla="*/ 0 h 51"/>
                <a:gd name="T26" fmla="*/ 25 w 51"/>
                <a:gd name="T27" fmla="*/ 6 h 51"/>
                <a:gd name="T28" fmla="*/ 6 w 51"/>
                <a:gd name="T29" fmla="*/ 26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2"/>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7"/>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2"/>
                    <a:pt x="11" y="0"/>
                    <a:pt x="25" y="0"/>
                  </a:cubicBezTo>
                  <a:cubicBezTo>
                    <a:pt x="25" y="6"/>
                    <a:pt x="25" y="6"/>
                    <a:pt x="25" y="6"/>
                  </a:cubicBezTo>
                  <a:cubicBezTo>
                    <a:pt x="14" y="6"/>
                    <a:pt x="6" y="15"/>
                    <a:pt x="6" y="26"/>
                  </a:cubicBezTo>
                  <a:cubicBezTo>
                    <a:pt x="6" y="37"/>
                    <a:pt x="14" y="45"/>
                    <a:pt x="25" y="45"/>
                  </a:cubicBezTo>
                  <a:lnTo>
                    <a:pt x="25"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2" name="Freeform 84"/>
            <p:cNvSpPr>
              <a:spLocks noEditPoints="1"/>
            </p:cNvSpPr>
            <p:nvPr/>
          </p:nvSpPr>
          <p:spPr bwMode="auto">
            <a:xfrm>
              <a:off x="7636984" y="3390994"/>
              <a:ext cx="100345" cy="101486"/>
            </a:xfrm>
            <a:custGeom>
              <a:avLst/>
              <a:gdLst>
                <a:gd name="T0" fmla="*/ 25 w 51"/>
                <a:gd name="T1" fmla="*/ 0 h 51"/>
                <a:gd name="T2" fmla="*/ 51 w 51"/>
                <a:gd name="T3" fmla="*/ 26 h 51"/>
                <a:gd name="T4" fmla="*/ 25 w 51"/>
                <a:gd name="T5" fmla="*/ 51 h 51"/>
                <a:gd name="T6" fmla="*/ 25 w 51"/>
                <a:gd name="T7" fmla="*/ 51 h 51"/>
                <a:gd name="T8" fmla="*/ 25 w 51"/>
                <a:gd name="T9" fmla="*/ 45 h 51"/>
                <a:gd name="T10" fmla="*/ 25 w 51"/>
                <a:gd name="T11" fmla="*/ 45 h 51"/>
                <a:gd name="T12" fmla="*/ 45 w 51"/>
                <a:gd name="T13" fmla="*/ 26 h 51"/>
                <a:gd name="T14" fmla="*/ 25 w 51"/>
                <a:gd name="T15" fmla="*/ 6 h 51"/>
                <a:gd name="T16" fmla="*/ 25 w 51"/>
                <a:gd name="T17" fmla="*/ 6 h 51"/>
                <a:gd name="T18" fmla="*/ 25 w 51"/>
                <a:gd name="T19" fmla="*/ 0 h 51"/>
                <a:gd name="T20" fmla="*/ 25 w 51"/>
                <a:gd name="T21" fmla="*/ 51 h 51"/>
                <a:gd name="T22" fmla="*/ 0 w 51"/>
                <a:gd name="T23" fmla="*/ 26 h 51"/>
                <a:gd name="T24" fmla="*/ 25 w 51"/>
                <a:gd name="T25" fmla="*/ 0 h 51"/>
                <a:gd name="T26" fmla="*/ 25 w 51"/>
                <a:gd name="T27" fmla="*/ 6 h 51"/>
                <a:gd name="T28" fmla="*/ 6 w 51"/>
                <a:gd name="T29" fmla="*/ 26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1"/>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6"/>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1"/>
                    <a:pt x="11" y="0"/>
                    <a:pt x="25" y="0"/>
                  </a:cubicBezTo>
                  <a:cubicBezTo>
                    <a:pt x="25" y="6"/>
                    <a:pt x="25" y="6"/>
                    <a:pt x="25" y="6"/>
                  </a:cubicBezTo>
                  <a:cubicBezTo>
                    <a:pt x="14" y="6"/>
                    <a:pt x="6" y="15"/>
                    <a:pt x="6" y="26"/>
                  </a:cubicBezTo>
                  <a:cubicBezTo>
                    <a:pt x="6" y="36"/>
                    <a:pt x="14" y="45"/>
                    <a:pt x="25" y="45"/>
                  </a:cubicBezTo>
                  <a:lnTo>
                    <a:pt x="25"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3" name="Freeform 85"/>
            <p:cNvSpPr>
              <a:spLocks noEditPoints="1"/>
            </p:cNvSpPr>
            <p:nvPr/>
          </p:nvSpPr>
          <p:spPr bwMode="auto">
            <a:xfrm>
              <a:off x="7559444" y="2563145"/>
              <a:ext cx="101486" cy="103766"/>
            </a:xfrm>
            <a:custGeom>
              <a:avLst/>
              <a:gdLst>
                <a:gd name="T0" fmla="*/ 26 w 51"/>
                <a:gd name="T1" fmla="*/ 0 h 52"/>
                <a:gd name="T2" fmla="*/ 51 w 51"/>
                <a:gd name="T3" fmla="*/ 26 h 52"/>
                <a:gd name="T4" fmla="*/ 26 w 51"/>
                <a:gd name="T5" fmla="*/ 52 h 52"/>
                <a:gd name="T6" fmla="*/ 26 w 51"/>
                <a:gd name="T7" fmla="*/ 52 h 52"/>
                <a:gd name="T8" fmla="*/ 26 w 51"/>
                <a:gd name="T9" fmla="*/ 46 h 52"/>
                <a:gd name="T10" fmla="*/ 26 w 51"/>
                <a:gd name="T11" fmla="*/ 46 h 52"/>
                <a:gd name="T12" fmla="*/ 45 w 51"/>
                <a:gd name="T13" fmla="*/ 26 h 52"/>
                <a:gd name="T14" fmla="*/ 26 w 51"/>
                <a:gd name="T15" fmla="*/ 6 h 52"/>
                <a:gd name="T16" fmla="*/ 26 w 51"/>
                <a:gd name="T17" fmla="*/ 6 h 52"/>
                <a:gd name="T18" fmla="*/ 26 w 51"/>
                <a:gd name="T19" fmla="*/ 0 h 52"/>
                <a:gd name="T20" fmla="*/ 26 w 51"/>
                <a:gd name="T21" fmla="*/ 52 h 52"/>
                <a:gd name="T22" fmla="*/ 0 w 51"/>
                <a:gd name="T23" fmla="*/ 26 h 52"/>
                <a:gd name="T24" fmla="*/ 26 w 51"/>
                <a:gd name="T25" fmla="*/ 0 h 52"/>
                <a:gd name="T26" fmla="*/ 26 w 51"/>
                <a:gd name="T27" fmla="*/ 6 h 52"/>
                <a:gd name="T28" fmla="*/ 6 w 51"/>
                <a:gd name="T29" fmla="*/ 26 h 52"/>
                <a:gd name="T30" fmla="*/ 26 w 51"/>
                <a:gd name="T31" fmla="*/ 46 h 52"/>
                <a:gd name="T32" fmla="*/ 26 w 51"/>
                <a:gd name="T3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2">
                  <a:moveTo>
                    <a:pt x="26" y="0"/>
                  </a:moveTo>
                  <a:cubicBezTo>
                    <a:pt x="40" y="0"/>
                    <a:pt x="51" y="12"/>
                    <a:pt x="51" y="26"/>
                  </a:cubicBezTo>
                  <a:cubicBezTo>
                    <a:pt x="51" y="40"/>
                    <a:pt x="40" y="52"/>
                    <a:pt x="26" y="52"/>
                  </a:cubicBezTo>
                  <a:cubicBezTo>
                    <a:pt x="26" y="52"/>
                    <a:pt x="26" y="52"/>
                    <a:pt x="26" y="52"/>
                  </a:cubicBezTo>
                  <a:cubicBezTo>
                    <a:pt x="26" y="46"/>
                    <a:pt x="26" y="46"/>
                    <a:pt x="26" y="46"/>
                  </a:cubicBezTo>
                  <a:cubicBezTo>
                    <a:pt x="26" y="46"/>
                    <a:pt x="26" y="46"/>
                    <a:pt x="26" y="46"/>
                  </a:cubicBezTo>
                  <a:cubicBezTo>
                    <a:pt x="36" y="46"/>
                    <a:pt x="45" y="37"/>
                    <a:pt x="45" y="26"/>
                  </a:cubicBezTo>
                  <a:cubicBezTo>
                    <a:pt x="45" y="15"/>
                    <a:pt x="36" y="6"/>
                    <a:pt x="26" y="6"/>
                  </a:cubicBezTo>
                  <a:cubicBezTo>
                    <a:pt x="26" y="6"/>
                    <a:pt x="26" y="6"/>
                    <a:pt x="26" y="6"/>
                  </a:cubicBezTo>
                  <a:cubicBezTo>
                    <a:pt x="26" y="0"/>
                    <a:pt x="26" y="0"/>
                    <a:pt x="26" y="0"/>
                  </a:cubicBezTo>
                  <a:close/>
                  <a:moveTo>
                    <a:pt x="26" y="52"/>
                  </a:moveTo>
                  <a:cubicBezTo>
                    <a:pt x="11" y="52"/>
                    <a:pt x="0" y="40"/>
                    <a:pt x="0" y="26"/>
                  </a:cubicBezTo>
                  <a:cubicBezTo>
                    <a:pt x="0" y="12"/>
                    <a:pt x="11" y="0"/>
                    <a:pt x="26" y="0"/>
                  </a:cubicBezTo>
                  <a:cubicBezTo>
                    <a:pt x="26" y="6"/>
                    <a:pt x="26" y="6"/>
                    <a:pt x="26" y="6"/>
                  </a:cubicBezTo>
                  <a:cubicBezTo>
                    <a:pt x="15" y="6"/>
                    <a:pt x="6" y="15"/>
                    <a:pt x="6" y="26"/>
                  </a:cubicBezTo>
                  <a:cubicBezTo>
                    <a:pt x="6" y="37"/>
                    <a:pt x="15" y="46"/>
                    <a:pt x="26" y="46"/>
                  </a:cubicBezTo>
                  <a:lnTo>
                    <a:pt x="26" y="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4" name="Freeform 86"/>
            <p:cNvSpPr>
              <a:spLocks noEditPoints="1"/>
            </p:cNvSpPr>
            <p:nvPr/>
          </p:nvSpPr>
          <p:spPr bwMode="auto">
            <a:xfrm>
              <a:off x="6615286" y="3264422"/>
              <a:ext cx="100345" cy="101486"/>
            </a:xfrm>
            <a:custGeom>
              <a:avLst/>
              <a:gdLst>
                <a:gd name="T0" fmla="*/ 25 w 51"/>
                <a:gd name="T1" fmla="*/ 0 h 51"/>
                <a:gd name="T2" fmla="*/ 51 w 51"/>
                <a:gd name="T3" fmla="*/ 26 h 51"/>
                <a:gd name="T4" fmla="*/ 25 w 51"/>
                <a:gd name="T5" fmla="*/ 51 h 51"/>
                <a:gd name="T6" fmla="*/ 25 w 51"/>
                <a:gd name="T7" fmla="*/ 51 h 51"/>
                <a:gd name="T8" fmla="*/ 25 w 51"/>
                <a:gd name="T9" fmla="*/ 45 h 51"/>
                <a:gd name="T10" fmla="*/ 25 w 51"/>
                <a:gd name="T11" fmla="*/ 45 h 51"/>
                <a:gd name="T12" fmla="*/ 45 w 51"/>
                <a:gd name="T13" fmla="*/ 26 h 51"/>
                <a:gd name="T14" fmla="*/ 25 w 51"/>
                <a:gd name="T15" fmla="*/ 6 h 51"/>
                <a:gd name="T16" fmla="*/ 25 w 51"/>
                <a:gd name="T17" fmla="*/ 6 h 51"/>
                <a:gd name="T18" fmla="*/ 25 w 51"/>
                <a:gd name="T19" fmla="*/ 0 h 51"/>
                <a:gd name="T20" fmla="*/ 25 w 51"/>
                <a:gd name="T21" fmla="*/ 51 h 51"/>
                <a:gd name="T22" fmla="*/ 0 w 51"/>
                <a:gd name="T23" fmla="*/ 26 h 51"/>
                <a:gd name="T24" fmla="*/ 25 w 51"/>
                <a:gd name="T25" fmla="*/ 0 h 51"/>
                <a:gd name="T26" fmla="*/ 25 w 51"/>
                <a:gd name="T27" fmla="*/ 6 h 51"/>
                <a:gd name="T28" fmla="*/ 6 w 51"/>
                <a:gd name="T29" fmla="*/ 26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1"/>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6"/>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1"/>
                    <a:pt x="11" y="0"/>
                    <a:pt x="25" y="0"/>
                  </a:cubicBezTo>
                  <a:cubicBezTo>
                    <a:pt x="25" y="6"/>
                    <a:pt x="25" y="6"/>
                    <a:pt x="25" y="6"/>
                  </a:cubicBezTo>
                  <a:cubicBezTo>
                    <a:pt x="14" y="6"/>
                    <a:pt x="6" y="15"/>
                    <a:pt x="6" y="26"/>
                  </a:cubicBezTo>
                  <a:cubicBezTo>
                    <a:pt x="6" y="36"/>
                    <a:pt x="14" y="45"/>
                    <a:pt x="25" y="45"/>
                  </a:cubicBezTo>
                  <a:lnTo>
                    <a:pt x="25"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5" name="Freeform 87"/>
            <p:cNvSpPr>
              <a:spLocks noEditPoints="1"/>
            </p:cNvSpPr>
            <p:nvPr/>
          </p:nvSpPr>
          <p:spPr bwMode="auto">
            <a:xfrm>
              <a:off x="6056545" y="2108170"/>
              <a:ext cx="101486" cy="102626"/>
            </a:xfrm>
            <a:custGeom>
              <a:avLst/>
              <a:gdLst>
                <a:gd name="T0" fmla="*/ 25 w 51"/>
                <a:gd name="T1" fmla="*/ 0 h 52"/>
                <a:gd name="T2" fmla="*/ 51 w 51"/>
                <a:gd name="T3" fmla="*/ 26 h 52"/>
                <a:gd name="T4" fmla="*/ 25 w 51"/>
                <a:gd name="T5" fmla="*/ 52 h 52"/>
                <a:gd name="T6" fmla="*/ 25 w 51"/>
                <a:gd name="T7" fmla="*/ 46 h 52"/>
                <a:gd name="T8" fmla="*/ 45 w 51"/>
                <a:gd name="T9" fmla="*/ 26 h 52"/>
                <a:gd name="T10" fmla="*/ 25 w 51"/>
                <a:gd name="T11" fmla="*/ 6 h 52"/>
                <a:gd name="T12" fmla="*/ 25 w 51"/>
                <a:gd name="T13" fmla="*/ 0 h 52"/>
                <a:gd name="T14" fmla="*/ 25 w 51"/>
                <a:gd name="T15" fmla="*/ 52 h 52"/>
                <a:gd name="T16" fmla="*/ 0 w 51"/>
                <a:gd name="T17" fmla="*/ 26 h 52"/>
                <a:gd name="T18" fmla="*/ 25 w 51"/>
                <a:gd name="T19" fmla="*/ 0 h 52"/>
                <a:gd name="T20" fmla="*/ 25 w 51"/>
                <a:gd name="T21" fmla="*/ 6 h 52"/>
                <a:gd name="T22" fmla="*/ 6 w 51"/>
                <a:gd name="T23" fmla="*/ 26 h 52"/>
                <a:gd name="T24" fmla="*/ 25 w 51"/>
                <a:gd name="T25" fmla="*/ 46 h 52"/>
                <a:gd name="T26" fmla="*/ 25 w 51"/>
                <a:gd name="T2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2">
                  <a:moveTo>
                    <a:pt x="25" y="0"/>
                  </a:moveTo>
                  <a:cubicBezTo>
                    <a:pt x="40" y="0"/>
                    <a:pt x="51" y="12"/>
                    <a:pt x="51" y="26"/>
                  </a:cubicBezTo>
                  <a:cubicBezTo>
                    <a:pt x="51" y="40"/>
                    <a:pt x="40" y="52"/>
                    <a:pt x="25" y="52"/>
                  </a:cubicBezTo>
                  <a:cubicBezTo>
                    <a:pt x="25" y="46"/>
                    <a:pt x="25" y="46"/>
                    <a:pt x="25" y="46"/>
                  </a:cubicBezTo>
                  <a:cubicBezTo>
                    <a:pt x="36" y="46"/>
                    <a:pt x="45" y="37"/>
                    <a:pt x="45" y="26"/>
                  </a:cubicBezTo>
                  <a:cubicBezTo>
                    <a:pt x="45" y="15"/>
                    <a:pt x="36" y="6"/>
                    <a:pt x="25" y="6"/>
                  </a:cubicBezTo>
                  <a:lnTo>
                    <a:pt x="25" y="0"/>
                  </a:lnTo>
                  <a:close/>
                  <a:moveTo>
                    <a:pt x="25" y="52"/>
                  </a:moveTo>
                  <a:cubicBezTo>
                    <a:pt x="11" y="52"/>
                    <a:pt x="0" y="40"/>
                    <a:pt x="0" y="26"/>
                  </a:cubicBezTo>
                  <a:cubicBezTo>
                    <a:pt x="0" y="12"/>
                    <a:pt x="11" y="0"/>
                    <a:pt x="25" y="0"/>
                  </a:cubicBezTo>
                  <a:cubicBezTo>
                    <a:pt x="25" y="6"/>
                    <a:pt x="25" y="6"/>
                    <a:pt x="25" y="6"/>
                  </a:cubicBezTo>
                  <a:cubicBezTo>
                    <a:pt x="15" y="6"/>
                    <a:pt x="6" y="15"/>
                    <a:pt x="6" y="26"/>
                  </a:cubicBezTo>
                  <a:cubicBezTo>
                    <a:pt x="6" y="37"/>
                    <a:pt x="15" y="46"/>
                    <a:pt x="25" y="46"/>
                  </a:cubicBezTo>
                  <a:lnTo>
                    <a:pt x="25" y="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6" name="Freeform 88"/>
            <p:cNvSpPr>
              <a:spLocks noEditPoints="1"/>
            </p:cNvSpPr>
            <p:nvPr/>
          </p:nvSpPr>
          <p:spPr bwMode="auto">
            <a:xfrm>
              <a:off x="5624375" y="3587124"/>
              <a:ext cx="101486" cy="101486"/>
            </a:xfrm>
            <a:custGeom>
              <a:avLst/>
              <a:gdLst>
                <a:gd name="T0" fmla="*/ 26 w 51"/>
                <a:gd name="T1" fmla="*/ 0 h 51"/>
                <a:gd name="T2" fmla="*/ 51 w 51"/>
                <a:gd name="T3" fmla="*/ 26 h 51"/>
                <a:gd name="T4" fmla="*/ 26 w 51"/>
                <a:gd name="T5" fmla="*/ 51 h 51"/>
                <a:gd name="T6" fmla="*/ 26 w 51"/>
                <a:gd name="T7" fmla="*/ 45 h 51"/>
                <a:gd name="T8" fmla="*/ 46 w 51"/>
                <a:gd name="T9" fmla="*/ 26 h 51"/>
                <a:gd name="T10" fmla="*/ 26 w 51"/>
                <a:gd name="T11" fmla="*/ 6 h 51"/>
                <a:gd name="T12" fmla="*/ 26 w 51"/>
                <a:gd name="T13" fmla="*/ 0 h 51"/>
                <a:gd name="T14" fmla="*/ 26 w 51"/>
                <a:gd name="T15" fmla="*/ 51 h 51"/>
                <a:gd name="T16" fmla="*/ 0 w 51"/>
                <a:gd name="T17" fmla="*/ 26 h 51"/>
                <a:gd name="T18" fmla="*/ 26 w 51"/>
                <a:gd name="T19" fmla="*/ 0 h 51"/>
                <a:gd name="T20" fmla="*/ 26 w 51"/>
                <a:gd name="T21" fmla="*/ 6 h 51"/>
                <a:gd name="T22" fmla="*/ 6 w 51"/>
                <a:gd name="T23" fmla="*/ 26 h 51"/>
                <a:gd name="T24" fmla="*/ 26 w 51"/>
                <a:gd name="T25" fmla="*/ 45 h 51"/>
                <a:gd name="T26" fmla="*/ 26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6" y="0"/>
                  </a:moveTo>
                  <a:cubicBezTo>
                    <a:pt x="40" y="0"/>
                    <a:pt x="51" y="12"/>
                    <a:pt x="51" y="26"/>
                  </a:cubicBezTo>
                  <a:cubicBezTo>
                    <a:pt x="51" y="40"/>
                    <a:pt x="40" y="51"/>
                    <a:pt x="26" y="51"/>
                  </a:cubicBezTo>
                  <a:cubicBezTo>
                    <a:pt x="26" y="45"/>
                    <a:pt x="26" y="45"/>
                    <a:pt x="26" y="45"/>
                  </a:cubicBezTo>
                  <a:cubicBezTo>
                    <a:pt x="37" y="45"/>
                    <a:pt x="46" y="37"/>
                    <a:pt x="46" y="26"/>
                  </a:cubicBezTo>
                  <a:cubicBezTo>
                    <a:pt x="46" y="15"/>
                    <a:pt x="37" y="6"/>
                    <a:pt x="26" y="6"/>
                  </a:cubicBezTo>
                  <a:lnTo>
                    <a:pt x="26" y="0"/>
                  </a:lnTo>
                  <a:close/>
                  <a:moveTo>
                    <a:pt x="26" y="51"/>
                  </a:moveTo>
                  <a:cubicBezTo>
                    <a:pt x="12" y="51"/>
                    <a:pt x="0" y="40"/>
                    <a:pt x="0" y="26"/>
                  </a:cubicBezTo>
                  <a:cubicBezTo>
                    <a:pt x="0" y="12"/>
                    <a:pt x="12" y="0"/>
                    <a:pt x="26" y="0"/>
                  </a:cubicBezTo>
                  <a:cubicBezTo>
                    <a:pt x="26" y="6"/>
                    <a:pt x="26" y="6"/>
                    <a:pt x="26" y="6"/>
                  </a:cubicBezTo>
                  <a:cubicBezTo>
                    <a:pt x="15" y="6"/>
                    <a:pt x="6" y="15"/>
                    <a:pt x="6" y="26"/>
                  </a:cubicBezTo>
                  <a:cubicBezTo>
                    <a:pt x="6" y="37"/>
                    <a:pt x="15" y="45"/>
                    <a:pt x="26" y="45"/>
                  </a:cubicBezTo>
                  <a:lnTo>
                    <a:pt x="26"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7" name="Freeform 89"/>
            <p:cNvSpPr>
              <a:spLocks noEditPoints="1"/>
            </p:cNvSpPr>
            <p:nvPr/>
          </p:nvSpPr>
          <p:spPr bwMode="auto">
            <a:xfrm>
              <a:off x="7054297" y="3081976"/>
              <a:ext cx="103766" cy="103766"/>
            </a:xfrm>
            <a:custGeom>
              <a:avLst/>
              <a:gdLst>
                <a:gd name="T0" fmla="*/ 26 w 52"/>
                <a:gd name="T1" fmla="*/ 0 h 52"/>
                <a:gd name="T2" fmla="*/ 52 w 52"/>
                <a:gd name="T3" fmla="*/ 26 h 52"/>
                <a:gd name="T4" fmla="*/ 26 w 52"/>
                <a:gd name="T5" fmla="*/ 52 h 52"/>
                <a:gd name="T6" fmla="*/ 26 w 52"/>
                <a:gd name="T7" fmla="*/ 52 h 52"/>
                <a:gd name="T8" fmla="*/ 26 w 52"/>
                <a:gd name="T9" fmla="*/ 46 h 52"/>
                <a:gd name="T10" fmla="*/ 26 w 52"/>
                <a:gd name="T11" fmla="*/ 46 h 52"/>
                <a:gd name="T12" fmla="*/ 46 w 52"/>
                <a:gd name="T13" fmla="*/ 26 h 52"/>
                <a:gd name="T14" fmla="*/ 26 w 52"/>
                <a:gd name="T15" fmla="*/ 6 h 52"/>
                <a:gd name="T16" fmla="*/ 26 w 52"/>
                <a:gd name="T17" fmla="*/ 6 h 52"/>
                <a:gd name="T18" fmla="*/ 26 w 52"/>
                <a:gd name="T19" fmla="*/ 0 h 52"/>
                <a:gd name="T20" fmla="*/ 26 w 52"/>
                <a:gd name="T21" fmla="*/ 52 h 52"/>
                <a:gd name="T22" fmla="*/ 0 w 52"/>
                <a:gd name="T23" fmla="*/ 26 h 52"/>
                <a:gd name="T24" fmla="*/ 26 w 52"/>
                <a:gd name="T25" fmla="*/ 0 h 52"/>
                <a:gd name="T26" fmla="*/ 26 w 52"/>
                <a:gd name="T27" fmla="*/ 6 h 52"/>
                <a:gd name="T28" fmla="*/ 6 w 52"/>
                <a:gd name="T29" fmla="*/ 26 h 52"/>
                <a:gd name="T30" fmla="*/ 26 w 52"/>
                <a:gd name="T31" fmla="*/ 46 h 52"/>
                <a:gd name="T32" fmla="*/ 26 w 52"/>
                <a:gd name="T3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26" y="0"/>
                  </a:moveTo>
                  <a:cubicBezTo>
                    <a:pt x="40" y="0"/>
                    <a:pt x="52" y="12"/>
                    <a:pt x="52" y="26"/>
                  </a:cubicBezTo>
                  <a:cubicBezTo>
                    <a:pt x="52" y="40"/>
                    <a:pt x="40" y="52"/>
                    <a:pt x="26" y="52"/>
                  </a:cubicBezTo>
                  <a:cubicBezTo>
                    <a:pt x="26" y="52"/>
                    <a:pt x="26" y="52"/>
                    <a:pt x="26" y="52"/>
                  </a:cubicBezTo>
                  <a:cubicBezTo>
                    <a:pt x="26" y="46"/>
                    <a:pt x="26" y="46"/>
                    <a:pt x="26" y="46"/>
                  </a:cubicBezTo>
                  <a:cubicBezTo>
                    <a:pt x="26" y="46"/>
                    <a:pt x="26" y="46"/>
                    <a:pt x="26" y="46"/>
                  </a:cubicBezTo>
                  <a:cubicBezTo>
                    <a:pt x="37" y="46"/>
                    <a:pt x="46" y="37"/>
                    <a:pt x="46" y="26"/>
                  </a:cubicBezTo>
                  <a:cubicBezTo>
                    <a:pt x="46" y="15"/>
                    <a:pt x="37" y="6"/>
                    <a:pt x="26" y="6"/>
                  </a:cubicBezTo>
                  <a:cubicBezTo>
                    <a:pt x="26" y="6"/>
                    <a:pt x="26" y="6"/>
                    <a:pt x="26" y="6"/>
                  </a:cubicBezTo>
                  <a:cubicBezTo>
                    <a:pt x="26" y="0"/>
                    <a:pt x="26" y="0"/>
                    <a:pt x="26" y="0"/>
                  </a:cubicBezTo>
                  <a:close/>
                  <a:moveTo>
                    <a:pt x="26" y="52"/>
                  </a:moveTo>
                  <a:cubicBezTo>
                    <a:pt x="12" y="52"/>
                    <a:pt x="0" y="40"/>
                    <a:pt x="0" y="26"/>
                  </a:cubicBezTo>
                  <a:cubicBezTo>
                    <a:pt x="0" y="12"/>
                    <a:pt x="12" y="0"/>
                    <a:pt x="26" y="0"/>
                  </a:cubicBezTo>
                  <a:cubicBezTo>
                    <a:pt x="26" y="6"/>
                    <a:pt x="26" y="6"/>
                    <a:pt x="26" y="6"/>
                  </a:cubicBezTo>
                  <a:cubicBezTo>
                    <a:pt x="15" y="6"/>
                    <a:pt x="6" y="15"/>
                    <a:pt x="6" y="26"/>
                  </a:cubicBezTo>
                  <a:cubicBezTo>
                    <a:pt x="6" y="37"/>
                    <a:pt x="15" y="46"/>
                    <a:pt x="26" y="46"/>
                  </a:cubicBezTo>
                  <a:lnTo>
                    <a:pt x="26" y="5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8" name="Freeform 90"/>
            <p:cNvSpPr>
              <a:spLocks noEditPoints="1"/>
            </p:cNvSpPr>
            <p:nvPr/>
          </p:nvSpPr>
          <p:spPr bwMode="auto">
            <a:xfrm>
              <a:off x="6624408" y="3955437"/>
              <a:ext cx="101486" cy="101486"/>
            </a:xfrm>
            <a:custGeom>
              <a:avLst/>
              <a:gdLst>
                <a:gd name="T0" fmla="*/ 25 w 51"/>
                <a:gd name="T1" fmla="*/ 0 h 51"/>
                <a:gd name="T2" fmla="*/ 51 w 51"/>
                <a:gd name="T3" fmla="*/ 25 h 51"/>
                <a:gd name="T4" fmla="*/ 25 w 51"/>
                <a:gd name="T5" fmla="*/ 51 h 51"/>
                <a:gd name="T6" fmla="*/ 25 w 51"/>
                <a:gd name="T7" fmla="*/ 51 h 51"/>
                <a:gd name="T8" fmla="*/ 25 w 51"/>
                <a:gd name="T9" fmla="*/ 45 h 51"/>
                <a:gd name="T10" fmla="*/ 25 w 51"/>
                <a:gd name="T11" fmla="*/ 45 h 51"/>
                <a:gd name="T12" fmla="*/ 45 w 51"/>
                <a:gd name="T13" fmla="*/ 25 h 51"/>
                <a:gd name="T14" fmla="*/ 25 w 51"/>
                <a:gd name="T15" fmla="*/ 5 h 51"/>
                <a:gd name="T16" fmla="*/ 25 w 51"/>
                <a:gd name="T17" fmla="*/ 5 h 51"/>
                <a:gd name="T18" fmla="*/ 25 w 51"/>
                <a:gd name="T19" fmla="*/ 0 h 51"/>
                <a:gd name="T20" fmla="*/ 25 w 51"/>
                <a:gd name="T21" fmla="*/ 51 h 51"/>
                <a:gd name="T22" fmla="*/ 0 w 51"/>
                <a:gd name="T23" fmla="*/ 25 h 51"/>
                <a:gd name="T24" fmla="*/ 25 w 51"/>
                <a:gd name="T25" fmla="*/ 0 h 51"/>
                <a:gd name="T26" fmla="*/ 25 w 51"/>
                <a:gd name="T27" fmla="*/ 5 h 51"/>
                <a:gd name="T28" fmla="*/ 6 w 51"/>
                <a:gd name="T29" fmla="*/ 25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1"/>
                    <a:pt x="51" y="25"/>
                  </a:cubicBezTo>
                  <a:cubicBezTo>
                    <a:pt x="51" y="39"/>
                    <a:pt x="39" y="51"/>
                    <a:pt x="25" y="51"/>
                  </a:cubicBezTo>
                  <a:cubicBezTo>
                    <a:pt x="25" y="51"/>
                    <a:pt x="25" y="51"/>
                    <a:pt x="25" y="51"/>
                  </a:cubicBezTo>
                  <a:cubicBezTo>
                    <a:pt x="25" y="45"/>
                    <a:pt x="25" y="45"/>
                    <a:pt x="25" y="45"/>
                  </a:cubicBezTo>
                  <a:cubicBezTo>
                    <a:pt x="25" y="45"/>
                    <a:pt x="25" y="45"/>
                    <a:pt x="25" y="45"/>
                  </a:cubicBezTo>
                  <a:cubicBezTo>
                    <a:pt x="36" y="45"/>
                    <a:pt x="45" y="36"/>
                    <a:pt x="45" y="25"/>
                  </a:cubicBezTo>
                  <a:cubicBezTo>
                    <a:pt x="45" y="14"/>
                    <a:pt x="36" y="5"/>
                    <a:pt x="25" y="5"/>
                  </a:cubicBezTo>
                  <a:cubicBezTo>
                    <a:pt x="25" y="5"/>
                    <a:pt x="25" y="5"/>
                    <a:pt x="25" y="5"/>
                  </a:cubicBezTo>
                  <a:cubicBezTo>
                    <a:pt x="25" y="0"/>
                    <a:pt x="25" y="0"/>
                    <a:pt x="25" y="0"/>
                  </a:cubicBezTo>
                  <a:close/>
                  <a:moveTo>
                    <a:pt x="25" y="51"/>
                  </a:moveTo>
                  <a:cubicBezTo>
                    <a:pt x="11" y="51"/>
                    <a:pt x="0" y="39"/>
                    <a:pt x="0" y="25"/>
                  </a:cubicBezTo>
                  <a:cubicBezTo>
                    <a:pt x="0" y="11"/>
                    <a:pt x="11" y="0"/>
                    <a:pt x="25" y="0"/>
                  </a:cubicBezTo>
                  <a:cubicBezTo>
                    <a:pt x="25" y="5"/>
                    <a:pt x="25" y="5"/>
                    <a:pt x="25" y="5"/>
                  </a:cubicBezTo>
                  <a:cubicBezTo>
                    <a:pt x="14" y="5"/>
                    <a:pt x="6" y="14"/>
                    <a:pt x="6" y="25"/>
                  </a:cubicBezTo>
                  <a:cubicBezTo>
                    <a:pt x="6" y="36"/>
                    <a:pt x="14" y="45"/>
                    <a:pt x="25" y="45"/>
                  </a:cubicBezTo>
                  <a:lnTo>
                    <a:pt x="25" y="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89" name="Freeform 91"/>
            <p:cNvSpPr>
              <a:spLocks/>
            </p:cNvSpPr>
            <p:nvPr/>
          </p:nvSpPr>
          <p:spPr bwMode="auto">
            <a:xfrm>
              <a:off x="6115840" y="2632703"/>
              <a:ext cx="168763" cy="126572"/>
            </a:xfrm>
            <a:custGeom>
              <a:avLst/>
              <a:gdLst>
                <a:gd name="T0" fmla="*/ 43 w 85"/>
                <a:gd name="T1" fmla="*/ 0 h 64"/>
                <a:gd name="T2" fmla="*/ 0 w 85"/>
                <a:gd name="T3" fmla="*/ 43 h 64"/>
                <a:gd name="T4" fmla="*/ 5 w 85"/>
                <a:gd name="T5" fmla="*/ 63 h 64"/>
                <a:gd name="T6" fmla="*/ 5 w 85"/>
                <a:gd name="T7" fmla="*/ 52 h 64"/>
                <a:gd name="T8" fmla="*/ 7 w 85"/>
                <a:gd name="T9" fmla="*/ 46 h 64"/>
                <a:gd name="T10" fmla="*/ 7 w 85"/>
                <a:gd name="T11" fmla="*/ 43 h 64"/>
                <a:gd name="T12" fmla="*/ 43 w 85"/>
                <a:gd name="T13" fmla="*/ 7 h 64"/>
                <a:gd name="T14" fmla="*/ 78 w 85"/>
                <a:gd name="T15" fmla="*/ 43 h 64"/>
                <a:gd name="T16" fmla="*/ 78 w 85"/>
                <a:gd name="T17" fmla="*/ 47 h 64"/>
                <a:gd name="T18" fmla="*/ 80 w 85"/>
                <a:gd name="T19" fmla="*/ 52 h 64"/>
                <a:gd name="T20" fmla="*/ 80 w 85"/>
                <a:gd name="T21" fmla="*/ 64 h 64"/>
                <a:gd name="T22" fmla="*/ 85 w 85"/>
                <a:gd name="T23" fmla="*/ 43 h 64"/>
                <a:gd name="T24" fmla="*/ 43 w 85"/>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64">
                  <a:moveTo>
                    <a:pt x="43" y="0"/>
                  </a:moveTo>
                  <a:cubicBezTo>
                    <a:pt x="19" y="0"/>
                    <a:pt x="0" y="19"/>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62" y="7"/>
                    <a:pt x="78" y="23"/>
                    <a:pt x="78" y="43"/>
                  </a:cubicBezTo>
                  <a:cubicBezTo>
                    <a:pt x="78" y="44"/>
                    <a:pt x="78" y="46"/>
                    <a:pt x="78" y="47"/>
                  </a:cubicBezTo>
                  <a:cubicBezTo>
                    <a:pt x="79" y="48"/>
                    <a:pt x="80" y="50"/>
                    <a:pt x="80" y="52"/>
                  </a:cubicBezTo>
                  <a:cubicBezTo>
                    <a:pt x="80" y="64"/>
                    <a:pt x="80" y="64"/>
                    <a:pt x="80" y="64"/>
                  </a:cubicBezTo>
                  <a:cubicBezTo>
                    <a:pt x="83" y="58"/>
                    <a:pt x="85" y="50"/>
                    <a:pt x="85" y="43"/>
                  </a:cubicBezTo>
                  <a:cubicBezTo>
                    <a:pt x="85" y="19"/>
                    <a:pt x="66" y="0"/>
                    <a:pt x="4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0" name="Freeform 92"/>
            <p:cNvSpPr>
              <a:spLocks/>
            </p:cNvSpPr>
            <p:nvPr/>
          </p:nvSpPr>
          <p:spPr bwMode="auto">
            <a:xfrm>
              <a:off x="6129523" y="2718224"/>
              <a:ext cx="37630" cy="67277"/>
            </a:xfrm>
            <a:custGeom>
              <a:avLst/>
              <a:gdLst>
                <a:gd name="T0" fmla="*/ 1 w 19"/>
                <a:gd name="T1" fmla="*/ 7 h 34"/>
                <a:gd name="T2" fmla="*/ 0 w 19"/>
                <a:gd name="T3" fmla="*/ 9 h 34"/>
                <a:gd name="T4" fmla="*/ 0 w 19"/>
                <a:gd name="T5" fmla="*/ 20 h 34"/>
                <a:gd name="T6" fmla="*/ 0 w 19"/>
                <a:gd name="T7" fmla="*/ 25 h 34"/>
                <a:gd name="T8" fmla="*/ 14 w 19"/>
                <a:gd name="T9" fmla="*/ 34 h 34"/>
                <a:gd name="T10" fmla="*/ 19 w 19"/>
                <a:gd name="T11" fmla="*/ 34 h 34"/>
                <a:gd name="T12" fmla="*/ 19 w 19"/>
                <a:gd name="T13" fmla="*/ 0 h 34"/>
                <a:gd name="T14" fmla="*/ 14 w 19"/>
                <a:gd name="T15" fmla="*/ 0 h 34"/>
                <a:gd name="T16" fmla="*/ 1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1" y="7"/>
                  </a:moveTo>
                  <a:cubicBezTo>
                    <a:pt x="1" y="8"/>
                    <a:pt x="0" y="8"/>
                    <a:pt x="0" y="9"/>
                  </a:cubicBezTo>
                  <a:cubicBezTo>
                    <a:pt x="0" y="20"/>
                    <a:pt x="0" y="20"/>
                    <a:pt x="0" y="20"/>
                  </a:cubicBezTo>
                  <a:cubicBezTo>
                    <a:pt x="0" y="25"/>
                    <a:pt x="0" y="25"/>
                    <a:pt x="0" y="25"/>
                  </a:cubicBezTo>
                  <a:cubicBezTo>
                    <a:pt x="0" y="30"/>
                    <a:pt x="6" y="34"/>
                    <a:pt x="14" y="34"/>
                  </a:cubicBezTo>
                  <a:cubicBezTo>
                    <a:pt x="19" y="34"/>
                    <a:pt x="19" y="34"/>
                    <a:pt x="19" y="34"/>
                  </a:cubicBezTo>
                  <a:cubicBezTo>
                    <a:pt x="19" y="0"/>
                    <a:pt x="19" y="0"/>
                    <a:pt x="19" y="0"/>
                  </a:cubicBezTo>
                  <a:cubicBezTo>
                    <a:pt x="14" y="0"/>
                    <a:pt x="14" y="0"/>
                    <a:pt x="14" y="0"/>
                  </a:cubicBezTo>
                  <a:cubicBezTo>
                    <a:pt x="7" y="0"/>
                    <a:pt x="2" y="3"/>
                    <a:pt x="1"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1" name="Freeform 93"/>
            <p:cNvSpPr>
              <a:spLocks/>
            </p:cNvSpPr>
            <p:nvPr/>
          </p:nvSpPr>
          <p:spPr bwMode="auto">
            <a:xfrm>
              <a:off x="6233289" y="2718224"/>
              <a:ext cx="35349" cy="67277"/>
            </a:xfrm>
            <a:custGeom>
              <a:avLst/>
              <a:gdLst>
                <a:gd name="T0" fmla="*/ 18 w 18"/>
                <a:gd name="T1" fmla="*/ 25 h 34"/>
                <a:gd name="T2" fmla="*/ 18 w 18"/>
                <a:gd name="T3" fmla="*/ 20 h 34"/>
                <a:gd name="T4" fmla="*/ 18 w 18"/>
                <a:gd name="T5" fmla="*/ 9 h 34"/>
                <a:gd name="T6" fmla="*/ 18 w 18"/>
                <a:gd name="T7" fmla="*/ 8 h 34"/>
                <a:gd name="T8" fmla="*/ 5 w 18"/>
                <a:gd name="T9" fmla="*/ 0 h 34"/>
                <a:gd name="T10" fmla="*/ 0 w 18"/>
                <a:gd name="T11" fmla="*/ 0 h 34"/>
                <a:gd name="T12" fmla="*/ 0 w 18"/>
                <a:gd name="T13" fmla="*/ 34 h 34"/>
                <a:gd name="T14" fmla="*/ 5 w 18"/>
                <a:gd name="T15" fmla="*/ 34 h 34"/>
                <a:gd name="T16" fmla="*/ 18 w 18"/>
                <a:gd name="T1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5"/>
                  </a:moveTo>
                  <a:cubicBezTo>
                    <a:pt x="18" y="20"/>
                    <a:pt x="18" y="20"/>
                    <a:pt x="18" y="20"/>
                  </a:cubicBezTo>
                  <a:cubicBezTo>
                    <a:pt x="18" y="9"/>
                    <a:pt x="18" y="9"/>
                    <a:pt x="18" y="9"/>
                  </a:cubicBezTo>
                  <a:cubicBezTo>
                    <a:pt x="18" y="9"/>
                    <a:pt x="18" y="8"/>
                    <a:pt x="18" y="8"/>
                  </a:cubicBezTo>
                  <a:cubicBezTo>
                    <a:pt x="18" y="4"/>
                    <a:pt x="12" y="0"/>
                    <a:pt x="5" y="0"/>
                  </a:cubicBezTo>
                  <a:cubicBezTo>
                    <a:pt x="0" y="0"/>
                    <a:pt x="0" y="0"/>
                    <a:pt x="0" y="0"/>
                  </a:cubicBezTo>
                  <a:cubicBezTo>
                    <a:pt x="0" y="34"/>
                    <a:pt x="0" y="34"/>
                    <a:pt x="0" y="34"/>
                  </a:cubicBezTo>
                  <a:cubicBezTo>
                    <a:pt x="5" y="34"/>
                    <a:pt x="5" y="34"/>
                    <a:pt x="5" y="34"/>
                  </a:cubicBezTo>
                  <a:cubicBezTo>
                    <a:pt x="13" y="34"/>
                    <a:pt x="18" y="30"/>
                    <a:pt x="18"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2" name="Freeform 94"/>
            <p:cNvSpPr>
              <a:spLocks/>
            </p:cNvSpPr>
            <p:nvPr/>
          </p:nvSpPr>
          <p:spPr bwMode="auto">
            <a:xfrm>
              <a:off x="7120433" y="4062624"/>
              <a:ext cx="43331" cy="88942"/>
            </a:xfrm>
            <a:custGeom>
              <a:avLst/>
              <a:gdLst>
                <a:gd name="T0" fmla="*/ 0 w 38"/>
                <a:gd name="T1" fmla="*/ 78 h 78"/>
                <a:gd name="T2" fmla="*/ 38 w 38"/>
                <a:gd name="T3" fmla="*/ 32 h 78"/>
                <a:gd name="T4" fmla="*/ 0 w 38"/>
                <a:gd name="T5" fmla="*/ 0 h 78"/>
                <a:gd name="T6" fmla="*/ 0 w 38"/>
                <a:gd name="T7" fmla="*/ 78 h 78"/>
              </a:gdLst>
              <a:ahLst/>
              <a:cxnLst>
                <a:cxn ang="0">
                  <a:pos x="T0" y="T1"/>
                </a:cxn>
                <a:cxn ang="0">
                  <a:pos x="T2" y="T3"/>
                </a:cxn>
                <a:cxn ang="0">
                  <a:pos x="T4" y="T5"/>
                </a:cxn>
                <a:cxn ang="0">
                  <a:pos x="T6" y="T7"/>
                </a:cxn>
              </a:cxnLst>
              <a:rect l="0" t="0" r="r" b="b"/>
              <a:pathLst>
                <a:path w="38" h="78">
                  <a:moveTo>
                    <a:pt x="0" y="78"/>
                  </a:moveTo>
                  <a:lnTo>
                    <a:pt x="38" y="32"/>
                  </a:lnTo>
                  <a:lnTo>
                    <a:pt x="0" y="0"/>
                  </a:lnTo>
                  <a:lnTo>
                    <a:pt x="0"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3" name="Freeform 95"/>
            <p:cNvSpPr>
              <a:spLocks/>
            </p:cNvSpPr>
            <p:nvPr/>
          </p:nvSpPr>
          <p:spPr bwMode="auto">
            <a:xfrm>
              <a:off x="7225340" y="4062624"/>
              <a:ext cx="45612" cy="88942"/>
            </a:xfrm>
            <a:custGeom>
              <a:avLst/>
              <a:gdLst>
                <a:gd name="T0" fmla="*/ 40 w 40"/>
                <a:gd name="T1" fmla="*/ 78 h 78"/>
                <a:gd name="T2" fmla="*/ 40 w 40"/>
                <a:gd name="T3" fmla="*/ 0 h 78"/>
                <a:gd name="T4" fmla="*/ 0 w 40"/>
                <a:gd name="T5" fmla="*/ 32 h 78"/>
                <a:gd name="T6" fmla="*/ 40 w 40"/>
                <a:gd name="T7" fmla="*/ 78 h 78"/>
              </a:gdLst>
              <a:ahLst/>
              <a:cxnLst>
                <a:cxn ang="0">
                  <a:pos x="T0" y="T1"/>
                </a:cxn>
                <a:cxn ang="0">
                  <a:pos x="T2" y="T3"/>
                </a:cxn>
                <a:cxn ang="0">
                  <a:pos x="T4" y="T5"/>
                </a:cxn>
                <a:cxn ang="0">
                  <a:pos x="T6" y="T7"/>
                </a:cxn>
              </a:cxnLst>
              <a:rect l="0" t="0" r="r" b="b"/>
              <a:pathLst>
                <a:path w="40" h="78">
                  <a:moveTo>
                    <a:pt x="40" y="78"/>
                  </a:moveTo>
                  <a:lnTo>
                    <a:pt x="40" y="0"/>
                  </a:lnTo>
                  <a:lnTo>
                    <a:pt x="0" y="32"/>
                  </a:lnTo>
                  <a:lnTo>
                    <a:pt x="40"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4" name="Freeform 96"/>
            <p:cNvSpPr>
              <a:spLocks/>
            </p:cNvSpPr>
            <p:nvPr/>
          </p:nvSpPr>
          <p:spPr bwMode="auto">
            <a:xfrm>
              <a:off x="7270951" y="4153847"/>
              <a:ext cx="0" cy="2281"/>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5" name="Freeform 97"/>
            <p:cNvSpPr>
              <a:spLocks/>
            </p:cNvSpPr>
            <p:nvPr/>
          </p:nvSpPr>
          <p:spPr bwMode="auto">
            <a:xfrm>
              <a:off x="7120433" y="4153847"/>
              <a:ext cx="0" cy="2281"/>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6" name="Freeform 98"/>
            <p:cNvSpPr>
              <a:spLocks/>
            </p:cNvSpPr>
            <p:nvPr/>
          </p:nvSpPr>
          <p:spPr bwMode="auto">
            <a:xfrm>
              <a:off x="7121574" y="4100253"/>
              <a:ext cx="144817" cy="55874"/>
            </a:xfrm>
            <a:custGeom>
              <a:avLst/>
              <a:gdLst>
                <a:gd name="T0" fmla="*/ 127 w 127"/>
                <a:gd name="T1" fmla="*/ 49 h 49"/>
                <a:gd name="T2" fmla="*/ 127 w 127"/>
                <a:gd name="T3" fmla="*/ 47 h 49"/>
                <a:gd name="T4" fmla="*/ 89 w 127"/>
                <a:gd name="T5" fmla="*/ 0 h 49"/>
                <a:gd name="T6" fmla="*/ 65 w 127"/>
                <a:gd name="T7" fmla="*/ 21 h 49"/>
                <a:gd name="T8" fmla="*/ 40 w 127"/>
                <a:gd name="T9" fmla="*/ 0 h 49"/>
                <a:gd name="T10" fmla="*/ 0 w 127"/>
                <a:gd name="T11" fmla="*/ 47 h 49"/>
                <a:gd name="T12" fmla="*/ 0 w 127"/>
                <a:gd name="T13" fmla="*/ 49 h 49"/>
                <a:gd name="T14" fmla="*/ 127 w 127"/>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49">
                  <a:moveTo>
                    <a:pt x="127" y="49"/>
                  </a:moveTo>
                  <a:lnTo>
                    <a:pt x="127" y="47"/>
                  </a:lnTo>
                  <a:lnTo>
                    <a:pt x="89" y="0"/>
                  </a:lnTo>
                  <a:lnTo>
                    <a:pt x="65" y="21"/>
                  </a:lnTo>
                  <a:lnTo>
                    <a:pt x="40" y="0"/>
                  </a:lnTo>
                  <a:lnTo>
                    <a:pt x="0" y="47"/>
                  </a:lnTo>
                  <a:lnTo>
                    <a:pt x="0" y="49"/>
                  </a:lnTo>
                  <a:lnTo>
                    <a:pt x="127"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7" name="Freeform 99"/>
            <p:cNvSpPr>
              <a:spLocks/>
            </p:cNvSpPr>
            <p:nvPr/>
          </p:nvSpPr>
          <p:spPr bwMode="auto">
            <a:xfrm>
              <a:off x="7123854" y="4061483"/>
              <a:ext cx="142536" cy="57014"/>
            </a:xfrm>
            <a:custGeom>
              <a:avLst/>
              <a:gdLst>
                <a:gd name="T0" fmla="*/ 37 w 125"/>
                <a:gd name="T1" fmla="*/ 29 h 50"/>
                <a:gd name="T2" fmla="*/ 38 w 125"/>
                <a:gd name="T3" fmla="*/ 31 h 50"/>
                <a:gd name="T4" fmla="*/ 40 w 125"/>
                <a:gd name="T5" fmla="*/ 33 h 50"/>
                <a:gd name="T6" fmla="*/ 63 w 125"/>
                <a:gd name="T7" fmla="*/ 50 h 50"/>
                <a:gd name="T8" fmla="*/ 83 w 125"/>
                <a:gd name="T9" fmla="*/ 33 h 50"/>
                <a:gd name="T10" fmla="*/ 85 w 125"/>
                <a:gd name="T11" fmla="*/ 31 h 50"/>
                <a:gd name="T12" fmla="*/ 87 w 125"/>
                <a:gd name="T13" fmla="*/ 29 h 50"/>
                <a:gd name="T14" fmla="*/ 125 w 125"/>
                <a:gd name="T15" fmla="*/ 0 h 50"/>
                <a:gd name="T16" fmla="*/ 0 w 125"/>
                <a:gd name="T17" fmla="*/ 0 h 50"/>
                <a:gd name="T18" fmla="*/ 37 w 125"/>
                <a:gd name="T19"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50">
                  <a:moveTo>
                    <a:pt x="37" y="29"/>
                  </a:moveTo>
                  <a:lnTo>
                    <a:pt x="38" y="31"/>
                  </a:lnTo>
                  <a:lnTo>
                    <a:pt x="40" y="33"/>
                  </a:lnTo>
                  <a:lnTo>
                    <a:pt x="63" y="50"/>
                  </a:lnTo>
                  <a:lnTo>
                    <a:pt x="83" y="33"/>
                  </a:lnTo>
                  <a:lnTo>
                    <a:pt x="85" y="31"/>
                  </a:lnTo>
                  <a:lnTo>
                    <a:pt x="87" y="29"/>
                  </a:lnTo>
                  <a:lnTo>
                    <a:pt x="125" y="0"/>
                  </a:lnTo>
                  <a:lnTo>
                    <a:pt x="0" y="0"/>
                  </a:lnTo>
                  <a:lnTo>
                    <a:pt x="3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8" name="Freeform 100"/>
            <p:cNvSpPr>
              <a:spLocks/>
            </p:cNvSpPr>
            <p:nvPr/>
          </p:nvSpPr>
          <p:spPr bwMode="auto">
            <a:xfrm>
              <a:off x="5309656" y="2674893"/>
              <a:ext cx="155079" cy="145957"/>
            </a:xfrm>
            <a:custGeom>
              <a:avLst/>
              <a:gdLst>
                <a:gd name="T0" fmla="*/ 13 w 78"/>
                <a:gd name="T1" fmla="*/ 74 h 74"/>
                <a:gd name="T2" fmla="*/ 27 w 78"/>
                <a:gd name="T3" fmla="*/ 61 h 74"/>
                <a:gd name="T4" fmla="*/ 27 w 78"/>
                <a:gd name="T5" fmla="*/ 61 h 74"/>
                <a:gd name="T6" fmla="*/ 27 w 78"/>
                <a:gd name="T7" fmla="*/ 17 h 74"/>
                <a:gd name="T8" fmla="*/ 70 w 78"/>
                <a:gd name="T9" fmla="*/ 17 h 74"/>
                <a:gd name="T10" fmla="*/ 70 w 78"/>
                <a:gd name="T11" fmla="*/ 48 h 74"/>
                <a:gd name="T12" fmla="*/ 65 w 78"/>
                <a:gd name="T13" fmla="*/ 47 h 74"/>
                <a:gd name="T14" fmla="*/ 51 w 78"/>
                <a:gd name="T15" fmla="*/ 61 h 74"/>
                <a:gd name="T16" fmla="*/ 65 w 78"/>
                <a:gd name="T17" fmla="*/ 74 h 74"/>
                <a:gd name="T18" fmla="*/ 78 w 78"/>
                <a:gd name="T19" fmla="*/ 61 h 74"/>
                <a:gd name="T20" fmla="*/ 78 w 78"/>
                <a:gd name="T21" fmla="*/ 61 h 74"/>
                <a:gd name="T22" fmla="*/ 78 w 78"/>
                <a:gd name="T23" fmla="*/ 61 h 74"/>
                <a:gd name="T24" fmla="*/ 78 w 78"/>
                <a:gd name="T25" fmla="*/ 17 h 74"/>
                <a:gd name="T26" fmla="*/ 78 w 78"/>
                <a:gd name="T27" fmla="*/ 0 h 74"/>
                <a:gd name="T28" fmla="*/ 70 w 78"/>
                <a:gd name="T29" fmla="*/ 0 h 74"/>
                <a:gd name="T30" fmla="*/ 27 w 78"/>
                <a:gd name="T31" fmla="*/ 0 h 74"/>
                <a:gd name="T32" fmla="*/ 18 w 78"/>
                <a:gd name="T33" fmla="*/ 0 h 74"/>
                <a:gd name="T34" fmla="*/ 18 w 78"/>
                <a:gd name="T35" fmla="*/ 17 h 74"/>
                <a:gd name="T36" fmla="*/ 18 w 78"/>
                <a:gd name="T37" fmla="*/ 48 h 74"/>
                <a:gd name="T38" fmla="*/ 13 w 78"/>
                <a:gd name="T39" fmla="*/ 47 h 74"/>
                <a:gd name="T40" fmla="*/ 0 w 78"/>
                <a:gd name="T41" fmla="*/ 61 h 74"/>
                <a:gd name="T42" fmla="*/ 13 w 78"/>
                <a:gd name="T4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74">
                  <a:moveTo>
                    <a:pt x="13" y="74"/>
                  </a:moveTo>
                  <a:cubicBezTo>
                    <a:pt x="21" y="74"/>
                    <a:pt x="27" y="68"/>
                    <a:pt x="27" y="61"/>
                  </a:cubicBezTo>
                  <a:cubicBezTo>
                    <a:pt x="27" y="61"/>
                    <a:pt x="27" y="61"/>
                    <a:pt x="27" y="61"/>
                  </a:cubicBezTo>
                  <a:cubicBezTo>
                    <a:pt x="27" y="17"/>
                    <a:pt x="27" y="17"/>
                    <a:pt x="27" y="17"/>
                  </a:cubicBezTo>
                  <a:cubicBezTo>
                    <a:pt x="70" y="17"/>
                    <a:pt x="70" y="17"/>
                    <a:pt x="70" y="17"/>
                  </a:cubicBezTo>
                  <a:cubicBezTo>
                    <a:pt x="70" y="48"/>
                    <a:pt x="70" y="48"/>
                    <a:pt x="70" y="48"/>
                  </a:cubicBezTo>
                  <a:cubicBezTo>
                    <a:pt x="68" y="48"/>
                    <a:pt x="66" y="47"/>
                    <a:pt x="65" y="47"/>
                  </a:cubicBezTo>
                  <a:cubicBezTo>
                    <a:pt x="57" y="47"/>
                    <a:pt x="51" y="53"/>
                    <a:pt x="51" y="61"/>
                  </a:cubicBezTo>
                  <a:cubicBezTo>
                    <a:pt x="51" y="68"/>
                    <a:pt x="57" y="74"/>
                    <a:pt x="65" y="74"/>
                  </a:cubicBezTo>
                  <a:cubicBezTo>
                    <a:pt x="72" y="74"/>
                    <a:pt x="78" y="68"/>
                    <a:pt x="78" y="61"/>
                  </a:cubicBezTo>
                  <a:cubicBezTo>
                    <a:pt x="78" y="61"/>
                    <a:pt x="78" y="61"/>
                    <a:pt x="78" y="61"/>
                  </a:cubicBezTo>
                  <a:cubicBezTo>
                    <a:pt x="78" y="61"/>
                    <a:pt x="78" y="61"/>
                    <a:pt x="78" y="61"/>
                  </a:cubicBezTo>
                  <a:cubicBezTo>
                    <a:pt x="78" y="17"/>
                    <a:pt x="78" y="17"/>
                    <a:pt x="78" y="17"/>
                  </a:cubicBezTo>
                  <a:cubicBezTo>
                    <a:pt x="78" y="0"/>
                    <a:pt x="78" y="0"/>
                    <a:pt x="78" y="0"/>
                  </a:cubicBezTo>
                  <a:cubicBezTo>
                    <a:pt x="70" y="0"/>
                    <a:pt x="70" y="0"/>
                    <a:pt x="70" y="0"/>
                  </a:cubicBezTo>
                  <a:cubicBezTo>
                    <a:pt x="27" y="0"/>
                    <a:pt x="27" y="0"/>
                    <a:pt x="27" y="0"/>
                  </a:cubicBezTo>
                  <a:cubicBezTo>
                    <a:pt x="18" y="0"/>
                    <a:pt x="18" y="0"/>
                    <a:pt x="18" y="0"/>
                  </a:cubicBezTo>
                  <a:cubicBezTo>
                    <a:pt x="18" y="17"/>
                    <a:pt x="18" y="17"/>
                    <a:pt x="18" y="17"/>
                  </a:cubicBezTo>
                  <a:cubicBezTo>
                    <a:pt x="18" y="48"/>
                    <a:pt x="18" y="48"/>
                    <a:pt x="18" y="48"/>
                  </a:cubicBezTo>
                  <a:cubicBezTo>
                    <a:pt x="17" y="48"/>
                    <a:pt x="15" y="47"/>
                    <a:pt x="13" y="47"/>
                  </a:cubicBezTo>
                  <a:cubicBezTo>
                    <a:pt x="6" y="47"/>
                    <a:pt x="0" y="53"/>
                    <a:pt x="0" y="61"/>
                  </a:cubicBezTo>
                  <a:cubicBezTo>
                    <a:pt x="0" y="68"/>
                    <a:pt x="6" y="74"/>
                    <a:pt x="13" y="7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99" name="Freeform 101"/>
            <p:cNvSpPr>
              <a:spLocks/>
            </p:cNvSpPr>
            <p:nvPr/>
          </p:nvSpPr>
          <p:spPr bwMode="auto">
            <a:xfrm>
              <a:off x="6803433" y="3148113"/>
              <a:ext cx="76399" cy="129993"/>
            </a:xfrm>
            <a:custGeom>
              <a:avLst/>
              <a:gdLst>
                <a:gd name="T0" fmla="*/ 0 w 39"/>
                <a:gd name="T1" fmla="*/ 46 h 66"/>
                <a:gd name="T2" fmla="*/ 0 w 39"/>
                <a:gd name="T3" fmla="*/ 55 h 66"/>
                <a:gd name="T4" fmla="*/ 11 w 39"/>
                <a:gd name="T5" fmla="*/ 66 h 66"/>
                <a:gd name="T6" fmla="*/ 27 w 39"/>
                <a:gd name="T7" fmla="*/ 66 h 66"/>
                <a:gd name="T8" fmla="*/ 39 w 39"/>
                <a:gd name="T9" fmla="*/ 55 h 66"/>
                <a:gd name="T10" fmla="*/ 39 w 39"/>
                <a:gd name="T11" fmla="*/ 46 h 66"/>
                <a:gd name="T12" fmla="*/ 25 w 39"/>
                <a:gd name="T13" fmla="*/ 46 h 66"/>
                <a:gd name="T14" fmla="*/ 25 w 39"/>
                <a:gd name="T15" fmla="*/ 38 h 66"/>
                <a:gd name="T16" fmla="*/ 39 w 39"/>
                <a:gd name="T17" fmla="*/ 38 h 66"/>
                <a:gd name="T18" fmla="*/ 39 w 39"/>
                <a:gd name="T19" fmla="*/ 25 h 66"/>
                <a:gd name="T20" fmla="*/ 25 w 39"/>
                <a:gd name="T21" fmla="*/ 25 h 66"/>
                <a:gd name="T22" fmla="*/ 25 w 39"/>
                <a:gd name="T23" fmla="*/ 17 h 66"/>
                <a:gd name="T24" fmla="*/ 39 w 39"/>
                <a:gd name="T25" fmla="*/ 17 h 66"/>
                <a:gd name="T26" fmla="*/ 39 w 39"/>
                <a:gd name="T27" fmla="*/ 11 h 66"/>
                <a:gd name="T28" fmla="*/ 27 w 39"/>
                <a:gd name="T29" fmla="*/ 0 h 66"/>
                <a:gd name="T30" fmla="*/ 11 w 39"/>
                <a:gd name="T31" fmla="*/ 0 h 66"/>
                <a:gd name="T32" fmla="*/ 0 w 39"/>
                <a:gd name="T33" fmla="*/ 11 h 66"/>
                <a:gd name="T34" fmla="*/ 0 w 39"/>
                <a:gd name="T35" fmla="*/ 17 h 66"/>
                <a:gd name="T36" fmla="*/ 14 w 39"/>
                <a:gd name="T37" fmla="*/ 17 h 66"/>
                <a:gd name="T38" fmla="*/ 14 w 39"/>
                <a:gd name="T39" fmla="*/ 25 h 66"/>
                <a:gd name="T40" fmla="*/ 0 w 39"/>
                <a:gd name="T41" fmla="*/ 25 h 66"/>
                <a:gd name="T42" fmla="*/ 0 w 39"/>
                <a:gd name="T43" fmla="*/ 38 h 66"/>
                <a:gd name="T44" fmla="*/ 14 w 39"/>
                <a:gd name="T45" fmla="*/ 38 h 66"/>
                <a:gd name="T46" fmla="*/ 14 w 39"/>
                <a:gd name="T47" fmla="*/ 46 h 66"/>
                <a:gd name="T48" fmla="*/ 0 w 39"/>
                <a:gd name="T49" fmla="*/ 4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66">
                  <a:moveTo>
                    <a:pt x="0" y="46"/>
                  </a:moveTo>
                  <a:cubicBezTo>
                    <a:pt x="0" y="55"/>
                    <a:pt x="0" y="55"/>
                    <a:pt x="0" y="55"/>
                  </a:cubicBezTo>
                  <a:cubicBezTo>
                    <a:pt x="0" y="61"/>
                    <a:pt x="5" y="66"/>
                    <a:pt x="11" y="66"/>
                  </a:cubicBezTo>
                  <a:cubicBezTo>
                    <a:pt x="27" y="66"/>
                    <a:pt x="27" y="66"/>
                    <a:pt x="27" y="66"/>
                  </a:cubicBezTo>
                  <a:cubicBezTo>
                    <a:pt x="34" y="66"/>
                    <a:pt x="39" y="61"/>
                    <a:pt x="39" y="55"/>
                  </a:cubicBezTo>
                  <a:cubicBezTo>
                    <a:pt x="39" y="46"/>
                    <a:pt x="39" y="46"/>
                    <a:pt x="39" y="46"/>
                  </a:cubicBezTo>
                  <a:cubicBezTo>
                    <a:pt x="25" y="46"/>
                    <a:pt x="25" y="46"/>
                    <a:pt x="25" y="46"/>
                  </a:cubicBezTo>
                  <a:cubicBezTo>
                    <a:pt x="25" y="38"/>
                    <a:pt x="25" y="38"/>
                    <a:pt x="25" y="38"/>
                  </a:cubicBezTo>
                  <a:cubicBezTo>
                    <a:pt x="39" y="38"/>
                    <a:pt x="39" y="38"/>
                    <a:pt x="39" y="38"/>
                  </a:cubicBezTo>
                  <a:cubicBezTo>
                    <a:pt x="39" y="25"/>
                    <a:pt x="39" y="25"/>
                    <a:pt x="39" y="25"/>
                  </a:cubicBezTo>
                  <a:cubicBezTo>
                    <a:pt x="25" y="25"/>
                    <a:pt x="25" y="25"/>
                    <a:pt x="25" y="25"/>
                  </a:cubicBezTo>
                  <a:cubicBezTo>
                    <a:pt x="25" y="17"/>
                    <a:pt x="25" y="17"/>
                    <a:pt x="25" y="17"/>
                  </a:cubicBezTo>
                  <a:cubicBezTo>
                    <a:pt x="39" y="17"/>
                    <a:pt x="39" y="17"/>
                    <a:pt x="39" y="17"/>
                  </a:cubicBezTo>
                  <a:cubicBezTo>
                    <a:pt x="39" y="11"/>
                    <a:pt x="39" y="11"/>
                    <a:pt x="39" y="11"/>
                  </a:cubicBezTo>
                  <a:cubicBezTo>
                    <a:pt x="39" y="5"/>
                    <a:pt x="34" y="0"/>
                    <a:pt x="27" y="0"/>
                  </a:cubicBezTo>
                  <a:cubicBezTo>
                    <a:pt x="11" y="0"/>
                    <a:pt x="11" y="0"/>
                    <a:pt x="11" y="0"/>
                  </a:cubicBezTo>
                  <a:cubicBezTo>
                    <a:pt x="5" y="0"/>
                    <a:pt x="0" y="5"/>
                    <a:pt x="0" y="11"/>
                  </a:cubicBezTo>
                  <a:cubicBezTo>
                    <a:pt x="0" y="17"/>
                    <a:pt x="0" y="17"/>
                    <a:pt x="0" y="17"/>
                  </a:cubicBezTo>
                  <a:cubicBezTo>
                    <a:pt x="14" y="17"/>
                    <a:pt x="14" y="17"/>
                    <a:pt x="14" y="17"/>
                  </a:cubicBezTo>
                  <a:cubicBezTo>
                    <a:pt x="14" y="25"/>
                    <a:pt x="14" y="25"/>
                    <a:pt x="14" y="25"/>
                  </a:cubicBezTo>
                  <a:cubicBezTo>
                    <a:pt x="0" y="25"/>
                    <a:pt x="0" y="25"/>
                    <a:pt x="0" y="25"/>
                  </a:cubicBezTo>
                  <a:cubicBezTo>
                    <a:pt x="0" y="38"/>
                    <a:pt x="0" y="38"/>
                    <a:pt x="0" y="38"/>
                  </a:cubicBezTo>
                  <a:cubicBezTo>
                    <a:pt x="14" y="38"/>
                    <a:pt x="14" y="38"/>
                    <a:pt x="14" y="38"/>
                  </a:cubicBezTo>
                  <a:cubicBezTo>
                    <a:pt x="14" y="46"/>
                    <a:pt x="14" y="46"/>
                    <a:pt x="14" y="46"/>
                  </a:cubicBezTo>
                  <a:lnTo>
                    <a:pt x="0"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0" name="Freeform 102"/>
            <p:cNvSpPr>
              <a:spLocks/>
            </p:cNvSpPr>
            <p:nvPr/>
          </p:nvSpPr>
          <p:spPr bwMode="auto">
            <a:xfrm>
              <a:off x="6779487" y="3264422"/>
              <a:ext cx="123151" cy="80960"/>
            </a:xfrm>
            <a:custGeom>
              <a:avLst/>
              <a:gdLst>
                <a:gd name="T0" fmla="*/ 0 w 62"/>
                <a:gd name="T1" fmla="*/ 2 h 41"/>
                <a:gd name="T2" fmla="*/ 20 w 62"/>
                <a:gd name="T3" fmla="*/ 19 h 41"/>
                <a:gd name="T4" fmla="*/ 27 w 62"/>
                <a:gd name="T5" fmla="*/ 19 h 41"/>
                <a:gd name="T6" fmla="*/ 27 w 62"/>
                <a:gd name="T7" fmla="*/ 32 h 41"/>
                <a:gd name="T8" fmla="*/ 19 w 62"/>
                <a:gd name="T9" fmla="*/ 32 h 41"/>
                <a:gd name="T10" fmla="*/ 19 w 62"/>
                <a:gd name="T11" fmla="*/ 41 h 41"/>
                <a:gd name="T12" fmla="*/ 43 w 62"/>
                <a:gd name="T13" fmla="*/ 41 h 41"/>
                <a:gd name="T14" fmla="*/ 43 w 62"/>
                <a:gd name="T15" fmla="*/ 32 h 41"/>
                <a:gd name="T16" fmla="*/ 35 w 62"/>
                <a:gd name="T17" fmla="*/ 32 h 41"/>
                <a:gd name="T18" fmla="*/ 35 w 62"/>
                <a:gd name="T19" fmla="*/ 19 h 41"/>
                <a:gd name="T20" fmla="*/ 42 w 62"/>
                <a:gd name="T21" fmla="*/ 19 h 41"/>
                <a:gd name="T22" fmla="*/ 62 w 62"/>
                <a:gd name="T23" fmla="*/ 2 h 41"/>
                <a:gd name="T24" fmla="*/ 54 w 62"/>
                <a:gd name="T25" fmla="*/ 0 h 41"/>
                <a:gd name="T26" fmla="*/ 42 w 62"/>
                <a:gd name="T27" fmla="*/ 11 h 41"/>
                <a:gd name="T28" fmla="*/ 20 w 62"/>
                <a:gd name="T29" fmla="*/ 11 h 41"/>
                <a:gd name="T30" fmla="*/ 8 w 62"/>
                <a:gd name="T31" fmla="*/ 0 h 41"/>
                <a:gd name="T32" fmla="*/ 0 w 62"/>
                <a:gd name="T33"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41">
                  <a:moveTo>
                    <a:pt x="0" y="2"/>
                  </a:moveTo>
                  <a:cubicBezTo>
                    <a:pt x="2" y="12"/>
                    <a:pt x="11" y="19"/>
                    <a:pt x="20" y="19"/>
                  </a:cubicBezTo>
                  <a:cubicBezTo>
                    <a:pt x="27" y="19"/>
                    <a:pt x="27" y="19"/>
                    <a:pt x="27" y="19"/>
                  </a:cubicBezTo>
                  <a:cubicBezTo>
                    <a:pt x="27" y="32"/>
                    <a:pt x="27" y="32"/>
                    <a:pt x="27" y="32"/>
                  </a:cubicBezTo>
                  <a:cubicBezTo>
                    <a:pt x="19" y="32"/>
                    <a:pt x="19" y="32"/>
                    <a:pt x="19" y="32"/>
                  </a:cubicBezTo>
                  <a:cubicBezTo>
                    <a:pt x="19" y="41"/>
                    <a:pt x="19" y="41"/>
                    <a:pt x="19" y="41"/>
                  </a:cubicBezTo>
                  <a:cubicBezTo>
                    <a:pt x="43" y="41"/>
                    <a:pt x="43" y="41"/>
                    <a:pt x="43" y="41"/>
                  </a:cubicBezTo>
                  <a:cubicBezTo>
                    <a:pt x="43" y="32"/>
                    <a:pt x="43" y="32"/>
                    <a:pt x="43" y="32"/>
                  </a:cubicBezTo>
                  <a:cubicBezTo>
                    <a:pt x="35" y="32"/>
                    <a:pt x="35" y="32"/>
                    <a:pt x="35" y="32"/>
                  </a:cubicBezTo>
                  <a:cubicBezTo>
                    <a:pt x="35" y="19"/>
                    <a:pt x="35" y="19"/>
                    <a:pt x="35" y="19"/>
                  </a:cubicBezTo>
                  <a:cubicBezTo>
                    <a:pt x="42" y="19"/>
                    <a:pt x="42" y="19"/>
                    <a:pt x="42" y="19"/>
                  </a:cubicBezTo>
                  <a:cubicBezTo>
                    <a:pt x="52" y="19"/>
                    <a:pt x="60" y="10"/>
                    <a:pt x="62" y="2"/>
                  </a:cubicBezTo>
                  <a:cubicBezTo>
                    <a:pt x="54" y="0"/>
                    <a:pt x="54" y="0"/>
                    <a:pt x="54" y="0"/>
                  </a:cubicBezTo>
                  <a:cubicBezTo>
                    <a:pt x="53" y="5"/>
                    <a:pt x="48" y="11"/>
                    <a:pt x="42" y="11"/>
                  </a:cubicBezTo>
                  <a:cubicBezTo>
                    <a:pt x="20" y="11"/>
                    <a:pt x="20" y="11"/>
                    <a:pt x="20" y="11"/>
                  </a:cubicBezTo>
                  <a:cubicBezTo>
                    <a:pt x="15" y="11"/>
                    <a:pt x="9" y="6"/>
                    <a:pt x="8" y="0"/>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1" name="Freeform 103"/>
            <p:cNvSpPr>
              <a:spLocks noEditPoints="1"/>
            </p:cNvSpPr>
            <p:nvPr/>
          </p:nvSpPr>
          <p:spPr bwMode="auto">
            <a:xfrm>
              <a:off x="5801120" y="4304365"/>
              <a:ext cx="147097" cy="136835"/>
            </a:xfrm>
            <a:custGeom>
              <a:avLst/>
              <a:gdLst>
                <a:gd name="T0" fmla="*/ 70 w 74"/>
                <a:gd name="T1" fmla="*/ 69 h 69"/>
                <a:gd name="T2" fmla="*/ 70 w 74"/>
                <a:gd name="T3" fmla="*/ 64 h 69"/>
                <a:gd name="T4" fmla="*/ 74 w 74"/>
                <a:gd name="T5" fmla="*/ 10 h 69"/>
                <a:gd name="T6" fmla="*/ 65 w 74"/>
                <a:gd name="T7" fmla="*/ 18 h 69"/>
                <a:gd name="T8" fmla="*/ 65 w 74"/>
                <a:gd name="T9" fmla="*/ 27 h 69"/>
                <a:gd name="T10" fmla="*/ 65 w 74"/>
                <a:gd name="T11" fmla="*/ 33 h 69"/>
                <a:gd name="T12" fmla="*/ 65 w 74"/>
                <a:gd name="T13" fmla="*/ 41 h 69"/>
                <a:gd name="T14" fmla="*/ 32 w 74"/>
                <a:gd name="T15" fmla="*/ 3 h 69"/>
                <a:gd name="T16" fmla="*/ 31 w 74"/>
                <a:gd name="T17" fmla="*/ 4 h 69"/>
                <a:gd name="T18" fmla="*/ 31 w 74"/>
                <a:gd name="T19" fmla="*/ 64 h 69"/>
                <a:gd name="T20" fmla="*/ 61 w 74"/>
                <a:gd name="T21" fmla="*/ 64 h 69"/>
                <a:gd name="T22" fmla="*/ 65 w 74"/>
                <a:gd name="T23" fmla="*/ 69 h 69"/>
                <a:gd name="T24" fmla="*/ 61 w 74"/>
                <a:gd name="T25" fmla="*/ 37 h 69"/>
                <a:gd name="T26" fmla="*/ 65 w 74"/>
                <a:gd name="T27" fmla="*/ 27 h 69"/>
                <a:gd name="T28" fmla="*/ 61 w 74"/>
                <a:gd name="T29" fmla="*/ 23 h 69"/>
                <a:gd name="T30" fmla="*/ 65 w 74"/>
                <a:gd name="T31" fmla="*/ 10 h 69"/>
                <a:gd name="T32" fmla="*/ 31 w 74"/>
                <a:gd name="T33" fmla="*/ 17 h 69"/>
                <a:gd name="T34" fmla="*/ 53 w 74"/>
                <a:gd name="T35" fmla="*/ 57 h 69"/>
                <a:gd name="T36" fmla="*/ 31 w 74"/>
                <a:gd name="T37" fmla="*/ 57 h 69"/>
                <a:gd name="T38" fmla="*/ 65 w 74"/>
                <a:gd name="T39" fmla="*/ 33 h 69"/>
                <a:gd name="T40" fmla="*/ 31 w 74"/>
                <a:gd name="T41" fmla="*/ 2 h 69"/>
                <a:gd name="T42" fmla="*/ 16 w 74"/>
                <a:gd name="T43" fmla="*/ 10 h 69"/>
                <a:gd name="T44" fmla="*/ 0 w 74"/>
                <a:gd name="T45" fmla="*/ 3 h 69"/>
                <a:gd name="T46" fmla="*/ 10 w 74"/>
                <a:gd name="T47" fmla="*/ 10 h 69"/>
                <a:gd name="T48" fmla="*/ 1 w 74"/>
                <a:gd name="T49" fmla="*/ 64 h 69"/>
                <a:gd name="T50" fmla="*/ 7 w 74"/>
                <a:gd name="T51" fmla="*/ 64 h 69"/>
                <a:gd name="T52" fmla="*/ 16 w 74"/>
                <a:gd name="T53" fmla="*/ 69 h 69"/>
                <a:gd name="T54" fmla="*/ 16 w 74"/>
                <a:gd name="T55" fmla="*/ 64 h 69"/>
                <a:gd name="T56" fmla="*/ 31 w 74"/>
                <a:gd name="T57" fmla="*/ 57 h 69"/>
                <a:gd name="T58" fmla="*/ 8 w 74"/>
                <a:gd name="T59" fmla="*/ 17 h 69"/>
                <a:gd name="T60" fmla="*/ 31 w 74"/>
                <a:gd name="T61" fmla="*/ 10 h 69"/>
                <a:gd name="T62" fmla="*/ 23 w 74"/>
                <a:gd name="T63" fmla="*/ 10 h 69"/>
                <a:gd name="T64" fmla="*/ 31 w 74"/>
                <a:gd name="T65"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9">
                  <a:moveTo>
                    <a:pt x="65" y="69"/>
                  </a:moveTo>
                  <a:cubicBezTo>
                    <a:pt x="70" y="69"/>
                    <a:pt x="70" y="69"/>
                    <a:pt x="70" y="69"/>
                  </a:cubicBezTo>
                  <a:cubicBezTo>
                    <a:pt x="70" y="64"/>
                    <a:pt x="70" y="64"/>
                    <a:pt x="70" y="64"/>
                  </a:cubicBezTo>
                  <a:cubicBezTo>
                    <a:pt x="70" y="64"/>
                    <a:pt x="70" y="64"/>
                    <a:pt x="70" y="64"/>
                  </a:cubicBezTo>
                  <a:cubicBezTo>
                    <a:pt x="74" y="64"/>
                    <a:pt x="74" y="64"/>
                    <a:pt x="74" y="64"/>
                  </a:cubicBezTo>
                  <a:cubicBezTo>
                    <a:pt x="74" y="10"/>
                    <a:pt x="74" y="10"/>
                    <a:pt x="74" y="10"/>
                  </a:cubicBezTo>
                  <a:cubicBezTo>
                    <a:pt x="65" y="10"/>
                    <a:pt x="65" y="10"/>
                    <a:pt x="65" y="10"/>
                  </a:cubicBezTo>
                  <a:cubicBezTo>
                    <a:pt x="65" y="18"/>
                    <a:pt x="65" y="18"/>
                    <a:pt x="65" y="18"/>
                  </a:cubicBezTo>
                  <a:cubicBezTo>
                    <a:pt x="67" y="18"/>
                    <a:pt x="69" y="20"/>
                    <a:pt x="69" y="23"/>
                  </a:cubicBezTo>
                  <a:cubicBezTo>
                    <a:pt x="69" y="25"/>
                    <a:pt x="67" y="27"/>
                    <a:pt x="65" y="27"/>
                  </a:cubicBezTo>
                  <a:cubicBezTo>
                    <a:pt x="65" y="33"/>
                    <a:pt x="65" y="33"/>
                    <a:pt x="65" y="33"/>
                  </a:cubicBezTo>
                  <a:cubicBezTo>
                    <a:pt x="65" y="33"/>
                    <a:pt x="65" y="33"/>
                    <a:pt x="65" y="33"/>
                  </a:cubicBezTo>
                  <a:cubicBezTo>
                    <a:pt x="67" y="33"/>
                    <a:pt x="69" y="35"/>
                    <a:pt x="69" y="37"/>
                  </a:cubicBezTo>
                  <a:cubicBezTo>
                    <a:pt x="69" y="39"/>
                    <a:pt x="67" y="41"/>
                    <a:pt x="65" y="41"/>
                  </a:cubicBezTo>
                  <a:lnTo>
                    <a:pt x="65" y="69"/>
                  </a:lnTo>
                  <a:close/>
                  <a:moveTo>
                    <a:pt x="32" y="3"/>
                  </a:moveTo>
                  <a:cubicBezTo>
                    <a:pt x="31" y="2"/>
                    <a:pt x="31" y="2"/>
                    <a:pt x="31" y="2"/>
                  </a:cubicBezTo>
                  <a:cubicBezTo>
                    <a:pt x="31" y="4"/>
                    <a:pt x="31" y="4"/>
                    <a:pt x="31" y="4"/>
                  </a:cubicBezTo>
                  <a:cubicBezTo>
                    <a:pt x="32" y="3"/>
                    <a:pt x="32" y="3"/>
                    <a:pt x="32" y="3"/>
                  </a:cubicBezTo>
                  <a:close/>
                  <a:moveTo>
                    <a:pt x="31" y="64"/>
                  </a:moveTo>
                  <a:cubicBezTo>
                    <a:pt x="61" y="64"/>
                    <a:pt x="61" y="64"/>
                    <a:pt x="61" y="64"/>
                  </a:cubicBezTo>
                  <a:cubicBezTo>
                    <a:pt x="61" y="64"/>
                    <a:pt x="61" y="64"/>
                    <a:pt x="61" y="64"/>
                  </a:cubicBezTo>
                  <a:cubicBezTo>
                    <a:pt x="61" y="69"/>
                    <a:pt x="61" y="69"/>
                    <a:pt x="61" y="69"/>
                  </a:cubicBezTo>
                  <a:cubicBezTo>
                    <a:pt x="65" y="69"/>
                    <a:pt x="65" y="69"/>
                    <a:pt x="65" y="69"/>
                  </a:cubicBezTo>
                  <a:cubicBezTo>
                    <a:pt x="65" y="41"/>
                    <a:pt x="65" y="41"/>
                    <a:pt x="65" y="41"/>
                  </a:cubicBezTo>
                  <a:cubicBezTo>
                    <a:pt x="63" y="41"/>
                    <a:pt x="61" y="39"/>
                    <a:pt x="61" y="37"/>
                  </a:cubicBezTo>
                  <a:cubicBezTo>
                    <a:pt x="61" y="35"/>
                    <a:pt x="63" y="33"/>
                    <a:pt x="65" y="33"/>
                  </a:cubicBezTo>
                  <a:cubicBezTo>
                    <a:pt x="65" y="27"/>
                    <a:pt x="65" y="27"/>
                    <a:pt x="65" y="27"/>
                  </a:cubicBezTo>
                  <a:cubicBezTo>
                    <a:pt x="63" y="27"/>
                    <a:pt x="61" y="25"/>
                    <a:pt x="61" y="23"/>
                  </a:cubicBezTo>
                  <a:cubicBezTo>
                    <a:pt x="61" y="23"/>
                    <a:pt x="61" y="23"/>
                    <a:pt x="61" y="23"/>
                  </a:cubicBezTo>
                  <a:cubicBezTo>
                    <a:pt x="61" y="20"/>
                    <a:pt x="63" y="18"/>
                    <a:pt x="65" y="18"/>
                  </a:cubicBezTo>
                  <a:cubicBezTo>
                    <a:pt x="65" y="10"/>
                    <a:pt x="65" y="10"/>
                    <a:pt x="65" y="10"/>
                  </a:cubicBezTo>
                  <a:cubicBezTo>
                    <a:pt x="31" y="10"/>
                    <a:pt x="31" y="10"/>
                    <a:pt x="31" y="10"/>
                  </a:cubicBezTo>
                  <a:cubicBezTo>
                    <a:pt x="31" y="17"/>
                    <a:pt x="31" y="17"/>
                    <a:pt x="31" y="17"/>
                  </a:cubicBezTo>
                  <a:cubicBezTo>
                    <a:pt x="53" y="17"/>
                    <a:pt x="53" y="17"/>
                    <a:pt x="53" y="17"/>
                  </a:cubicBezTo>
                  <a:cubicBezTo>
                    <a:pt x="53" y="57"/>
                    <a:pt x="53" y="57"/>
                    <a:pt x="53" y="57"/>
                  </a:cubicBezTo>
                  <a:cubicBezTo>
                    <a:pt x="53" y="57"/>
                    <a:pt x="53" y="57"/>
                    <a:pt x="53" y="57"/>
                  </a:cubicBezTo>
                  <a:cubicBezTo>
                    <a:pt x="31" y="57"/>
                    <a:pt x="31" y="57"/>
                    <a:pt x="31" y="57"/>
                  </a:cubicBezTo>
                  <a:cubicBezTo>
                    <a:pt x="31" y="64"/>
                    <a:pt x="31" y="64"/>
                    <a:pt x="31" y="64"/>
                  </a:cubicBezTo>
                  <a:close/>
                  <a:moveTo>
                    <a:pt x="65" y="33"/>
                  </a:moveTo>
                  <a:cubicBezTo>
                    <a:pt x="65" y="33"/>
                    <a:pt x="65" y="33"/>
                    <a:pt x="65" y="33"/>
                  </a:cubicBezTo>
                  <a:moveTo>
                    <a:pt x="31" y="2"/>
                  </a:moveTo>
                  <a:cubicBezTo>
                    <a:pt x="29" y="0"/>
                    <a:pt x="29" y="0"/>
                    <a:pt x="29" y="0"/>
                  </a:cubicBezTo>
                  <a:cubicBezTo>
                    <a:pt x="16" y="10"/>
                    <a:pt x="16" y="10"/>
                    <a:pt x="16" y="10"/>
                  </a:cubicBezTo>
                  <a:cubicBezTo>
                    <a:pt x="3" y="0"/>
                    <a:pt x="3" y="0"/>
                    <a:pt x="3" y="0"/>
                  </a:cubicBezTo>
                  <a:cubicBezTo>
                    <a:pt x="0" y="3"/>
                    <a:pt x="0" y="3"/>
                    <a:pt x="0" y="3"/>
                  </a:cubicBezTo>
                  <a:cubicBezTo>
                    <a:pt x="9" y="10"/>
                    <a:pt x="9" y="10"/>
                    <a:pt x="9" y="10"/>
                  </a:cubicBezTo>
                  <a:cubicBezTo>
                    <a:pt x="10" y="10"/>
                    <a:pt x="10" y="10"/>
                    <a:pt x="10" y="10"/>
                  </a:cubicBezTo>
                  <a:cubicBezTo>
                    <a:pt x="1" y="10"/>
                    <a:pt x="1" y="10"/>
                    <a:pt x="1" y="10"/>
                  </a:cubicBezTo>
                  <a:cubicBezTo>
                    <a:pt x="1" y="64"/>
                    <a:pt x="1" y="64"/>
                    <a:pt x="1" y="64"/>
                  </a:cubicBezTo>
                  <a:cubicBezTo>
                    <a:pt x="7" y="64"/>
                    <a:pt x="7" y="64"/>
                    <a:pt x="7" y="64"/>
                  </a:cubicBezTo>
                  <a:cubicBezTo>
                    <a:pt x="7" y="64"/>
                    <a:pt x="7" y="64"/>
                    <a:pt x="7" y="64"/>
                  </a:cubicBezTo>
                  <a:cubicBezTo>
                    <a:pt x="7" y="69"/>
                    <a:pt x="7" y="69"/>
                    <a:pt x="7" y="69"/>
                  </a:cubicBezTo>
                  <a:cubicBezTo>
                    <a:pt x="16" y="69"/>
                    <a:pt x="16" y="69"/>
                    <a:pt x="16" y="69"/>
                  </a:cubicBezTo>
                  <a:cubicBezTo>
                    <a:pt x="16" y="64"/>
                    <a:pt x="16" y="64"/>
                    <a:pt x="16" y="64"/>
                  </a:cubicBezTo>
                  <a:cubicBezTo>
                    <a:pt x="16" y="64"/>
                    <a:pt x="16" y="64"/>
                    <a:pt x="16" y="64"/>
                  </a:cubicBezTo>
                  <a:cubicBezTo>
                    <a:pt x="31" y="64"/>
                    <a:pt x="31" y="64"/>
                    <a:pt x="31" y="64"/>
                  </a:cubicBezTo>
                  <a:cubicBezTo>
                    <a:pt x="31" y="57"/>
                    <a:pt x="31" y="57"/>
                    <a:pt x="31" y="57"/>
                  </a:cubicBezTo>
                  <a:cubicBezTo>
                    <a:pt x="8" y="57"/>
                    <a:pt x="8" y="57"/>
                    <a:pt x="8" y="57"/>
                  </a:cubicBezTo>
                  <a:cubicBezTo>
                    <a:pt x="8" y="17"/>
                    <a:pt x="8" y="17"/>
                    <a:pt x="8" y="17"/>
                  </a:cubicBezTo>
                  <a:cubicBezTo>
                    <a:pt x="31" y="17"/>
                    <a:pt x="31" y="17"/>
                    <a:pt x="31" y="17"/>
                  </a:cubicBezTo>
                  <a:cubicBezTo>
                    <a:pt x="31" y="10"/>
                    <a:pt x="31" y="10"/>
                    <a:pt x="31" y="10"/>
                  </a:cubicBezTo>
                  <a:cubicBezTo>
                    <a:pt x="22" y="10"/>
                    <a:pt x="22" y="10"/>
                    <a:pt x="22" y="10"/>
                  </a:cubicBezTo>
                  <a:cubicBezTo>
                    <a:pt x="23" y="10"/>
                    <a:pt x="23" y="10"/>
                    <a:pt x="23" y="10"/>
                  </a:cubicBezTo>
                  <a:cubicBezTo>
                    <a:pt x="31" y="4"/>
                    <a:pt x="31" y="4"/>
                    <a:pt x="31" y="4"/>
                  </a:cubicBezTo>
                  <a:lnTo>
                    <a:pt x="31"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2" name="Oval 104"/>
            <p:cNvSpPr>
              <a:spLocks noChangeArrowheads="1"/>
            </p:cNvSpPr>
            <p:nvPr/>
          </p:nvSpPr>
          <p:spPr bwMode="auto">
            <a:xfrm>
              <a:off x="7183149" y="2696559"/>
              <a:ext cx="39910" cy="3877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3" name="Freeform 105"/>
            <p:cNvSpPr>
              <a:spLocks/>
            </p:cNvSpPr>
            <p:nvPr/>
          </p:nvSpPr>
          <p:spPr bwMode="auto">
            <a:xfrm>
              <a:off x="7155782" y="2743311"/>
              <a:ext cx="93504" cy="142536"/>
            </a:xfrm>
            <a:custGeom>
              <a:avLst/>
              <a:gdLst>
                <a:gd name="T0" fmla="*/ 14 w 82"/>
                <a:gd name="T1" fmla="*/ 23 h 125"/>
                <a:gd name="T2" fmla="*/ 19 w 82"/>
                <a:gd name="T3" fmla="*/ 23 h 125"/>
                <a:gd name="T4" fmla="*/ 19 w 82"/>
                <a:gd name="T5" fmla="*/ 65 h 125"/>
                <a:gd name="T6" fmla="*/ 19 w 82"/>
                <a:gd name="T7" fmla="*/ 65 h 125"/>
                <a:gd name="T8" fmla="*/ 19 w 82"/>
                <a:gd name="T9" fmla="*/ 125 h 125"/>
                <a:gd name="T10" fmla="*/ 38 w 82"/>
                <a:gd name="T11" fmla="*/ 125 h 125"/>
                <a:gd name="T12" fmla="*/ 38 w 82"/>
                <a:gd name="T13" fmla="*/ 59 h 125"/>
                <a:gd name="T14" fmla="*/ 45 w 82"/>
                <a:gd name="T15" fmla="*/ 59 h 125"/>
                <a:gd name="T16" fmla="*/ 45 w 82"/>
                <a:gd name="T17" fmla="*/ 125 h 125"/>
                <a:gd name="T18" fmla="*/ 64 w 82"/>
                <a:gd name="T19" fmla="*/ 125 h 125"/>
                <a:gd name="T20" fmla="*/ 64 w 82"/>
                <a:gd name="T21" fmla="*/ 59 h 125"/>
                <a:gd name="T22" fmla="*/ 64 w 82"/>
                <a:gd name="T23" fmla="*/ 59 h 125"/>
                <a:gd name="T24" fmla="*/ 64 w 82"/>
                <a:gd name="T25" fmla="*/ 23 h 125"/>
                <a:gd name="T26" fmla="*/ 69 w 82"/>
                <a:gd name="T27" fmla="*/ 23 h 125"/>
                <a:gd name="T28" fmla="*/ 69 w 82"/>
                <a:gd name="T29" fmla="*/ 59 h 125"/>
                <a:gd name="T30" fmla="*/ 82 w 82"/>
                <a:gd name="T31" fmla="*/ 59 h 125"/>
                <a:gd name="T32" fmla="*/ 82 w 82"/>
                <a:gd name="T33" fmla="*/ 0 h 125"/>
                <a:gd name="T34" fmla="*/ 0 w 82"/>
                <a:gd name="T35" fmla="*/ 0 h 125"/>
                <a:gd name="T36" fmla="*/ 0 w 82"/>
                <a:gd name="T37" fmla="*/ 59 h 125"/>
                <a:gd name="T38" fmla="*/ 14 w 82"/>
                <a:gd name="T39" fmla="*/ 59 h 125"/>
                <a:gd name="T40" fmla="*/ 14 w 82"/>
                <a:gd name="T41" fmla="*/ 2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125">
                  <a:moveTo>
                    <a:pt x="14" y="23"/>
                  </a:moveTo>
                  <a:lnTo>
                    <a:pt x="19" y="23"/>
                  </a:lnTo>
                  <a:lnTo>
                    <a:pt x="19" y="65"/>
                  </a:lnTo>
                  <a:lnTo>
                    <a:pt x="19" y="65"/>
                  </a:lnTo>
                  <a:lnTo>
                    <a:pt x="19" y="125"/>
                  </a:lnTo>
                  <a:lnTo>
                    <a:pt x="38" y="125"/>
                  </a:lnTo>
                  <a:lnTo>
                    <a:pt x="38" y="59"/>
                  </a:lnTo>
                  <a:lnTo>
                    <a:pt x="45" y="59"/>
                  </a:lnTo>
                  <a:lnTo>
                    <a:pt x="45" y="125"/>
                  </a:lnTo>
                  <a:lnTo>
                    <a:pt x="64" y="125"/>
                  </a:lnTo>
                  <a:lnTo>
                    <a:pt x="64" y="59"/>
                  </a:lnTo>
                  <a:lnTo>
                    <a:pt x="64" y="59"/>
                  </a:lnTo>
                  <a:lnTo>
                    <a:pt x="64" y="23"/>
                  </a:lnTo>
                  <a:lnTo>
                    <a:pt x="69" y="23"/>
                  </a:lnTo>
                  <a:lnTo>
                    <a:pt x="69" y="59"/>
                  </a:lnTo>
                  <a:lnTo>
                    <a:pt x="82" y="59"/>
                  </a:lnTo>
                  <a:lnTo>
                    <a:pt x="82" y="0"/>
                  </a:lnTo>
                  <a:lnTo>
                    <a:pt x="0" y="0"/>
                  </a:lnTo>
                  <a:lnTo>
                    <a:pt x="0" y="59"/>
                  </a:lnTo>
                  <a:lnTo>
                    <a:pt x="14" y="59"/>
                  </a:lnTo>
                  <a:lnTo>
                    <a:pt x="14" y="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4" name="Oval 106"/>
            <p:cNvSpPr>
              <a:spLocks noChangeArrowheads="1"/>
            </p:cNvSpPr>
            <p:nvPr/>
          </p:nvSpPr>
          <p:spPr bwMode="auto">
            <a:xfrm>
              <a:off x="7290336" y="2696559"/>
              <a:ext cx="37630" cy="3877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5" name="Freeform 107"/>
            <p:cNvSpPr>
              <a:spLocks/>
            </p:cNvSpPr>
            <p:nvPr/>
          </p:nvSpPr>
          <p:spPr bwMode="auto">
            <a:xfrm>
              <a:off x="7254987" y="2743311"/>
              <a:ext cx="106047" cy="142536"/>
            </a:xfrm>
            <a:custGeom>
              <a:avLst/>
              <a:gdLst>
                <a:gd name="T0" fmla="*/ 81 w 93"/>
                <a:gd name="T1" fmla="*/ 59 h 125"/>
                <a:gd name="T2" fmla="*/ 93 w 93"/>
                <a:gd name="T3" fmla="*/ 59 h 125"/>
                <a:gd name="T4" fmla="*/ 78 w 93"/>
                <a:gd name="T5" fmla="*/ 0 h 125"/>
                <a:gd name="T6" fmla="*/ 17 w 93"/>
                <a:gd name="T7" fmla="*/ 0 h 125"/>
                <a:gd name="T8" fmla="*/ 0 w 93"/>
                <a:gd name="T9" fmla="*/ 59 h 125"/>
                <a:gd name="T10" fmla="*/ 14 w 93"/>
                <a:gd name="T11" fmla="*/ 59 h 125"/>
                <a:gd name="T12" fmla="*/ 24 w 93"/>
                <a:gd name="T13" fmla="*/ 23 h 125"/>
                <a:gd name="T14" fmla="*/ 28 w 93"/>
                <a:gd name="T15" fmla="*/ 23 h 125"/>
                <a:gd name="T16" fmla="*/ 10 w 93"/>
                <a:gd name="T17" fmla="*/ 89 h 125"/>
                <a:gd name="T18" fmla="*/ 24 w 93"/>
                <a:gd name="T19" fmla="*/ 89 h 125"/>
                <a:gd name="T20" fmla="*/ 24 w 93"/>
                <a:gd name="T21" fmla="*/ 125 h 125"/>
                <a:gd name="T22" fmla="*/ 45 w 93"/>
                <a:gd name="T23" fmla="*/ 125 h 125"/>
                <a:gd name="T24" fmla="*/ 45 w 93"/>
                <a:gd name="T25" fmla="*/ 89 h 125"/>
                <a:gd name="T26" fmla="*/ 50 w 93"/>
                <a:gd name="T27" fmla="*/ 89 h 125"/>
                <a:gd name="T28" fmla="*/ 50 w 93"/>
                <a:gd name="T29" fmla="*/ 125 h 125"/>
                <a:gd name="T30" fmla="*/ 69 w 93"/>
                <a:gd name="T31" fmla="*/ 125 h 125"/>
                <a:gd name="T32" fmla="*/ 69 w 93"/>
                <a:gd name="T33" fmla="*/ 89 h 125"/>
                <a:gd name="T34" fmla="*/ 85 w 93"/>
                <a:gd name="T35" fmla="*/ 89 h 125"/>
                <a:gd name="T36" fmla="*/ 66 w 93"/>
                <a:gd name="T37" fmla="*/ 23 h 125"/>
                <a:gd name="T38" fmla="*/ 71 w 93"/>
                <a:gd name="T39" fmla="*/ 23 h 125"/>
                <a:gd name="T40" fmla="*/ 81 w 93"/>
                <a:gd name="T41" fmla="*/ 5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25">
                  <a:moveTo>
                    <a:pt x="81" y="59"/>
                  </a:moveTo>
                  <a:lnTo>
                    <a:pt x="93" y="59"/>
                  </a:lnTo>
                  <a:lnTo>
                    <a:pt x="78" y="0"/>
                  </a:lnTo>
                  <a:lnTo>
                    <a:pt x="17" y="0"/>
                  </a:lnTo>
                  <a:lnTo>
                    <a:pt x="0" y="59"/>
                  </a:lnTo>
                  <a:lnTo>
                    <a:pt x="14" y="59"/>
                  </a:lnTo>
                  <a:lnTo>
                    <a:pt x="24" y="23"/>
                  </a:lnTo>
                  <a:lnTo>
                    <a:pt x="28" y="23"/>
                  </a:lnTo>
                  <a:lnTo>
                    <a:pt x="10" y="89"/>
                  </a:lnTo>
                  <a:lnTo>
                    <a:pt x="24" y="89"/>
                  </a:lnTo>
                  <a:lnTo>
                    <a:pt x="24" y="125"/>
                  </a:lnTo>
                  <a:lnTo>
                    <a:pt x="45" y="125"/>
                  </a:lnTo>
                  <a:lnTo>
                    <a:pt x="45" y="89"/>
                  </a:lnTo>
                  <a:lnTo>
                    <a:pt x="50" y="89"/>
                  </a:lnTo>
                  <a:lnTo>
                    <a:pt x="50" y="125"/>
                  </a:lnTo>
                  <a:lnTo>
                    <a:pt x="69" y="125"/>
                  </a:lnTo>
                  <a:lnTo>
                    <a:pt x="69" y="89"/>
                  </a:lnTo>
                  <a:lnTo>
                    <a:pt x="85" y="89"/>
                  </a:lnTo>
                  <a:lnTo>
                    <a:pt x="66" y="23"/>
                  </a:lnTo>
                  <a:lnTo>
                    <a:pt x="71" y="23"/>
                  </a:lnTo>
                  <a:lnTo>
                    <a:pt x="81" y="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6" name="Freeform 108"/>
            <p:cNvSpPr>
              <a:spLocks noEditPoints="1"/>
            </p:cNvSpPr>
            <p:nvPr/>
          </p:nvSpPr>
          <p:spPr bwMode="auto">
            <a:xfrm>
              <a:off x="6422577" y="4674958"/>
              <a:ext cx="149378" cy="182446"/>
            </a:xfrm>
            <a:custGeom>
              <a:avLst/>
              <a:gdLst>
                <a:gd name="T0" fmla="*/ 52 w 75"/>
                <a:gd name="T1" fmla="*/ 84 h 92"/>
                <a:gd name="T2" fmla="*/ 75 w 75"/>
                <a:gd name="T3" fmla="*/ 92 h 92"/>
                <a:gd name="T4" fmla="*/ 52 w 75"/>
                <a:gd name="T5" fmla="*/ 52 h 92"/>
                <a:gd name="T6" fmla="*/ 47 w 75"/>
                <a:gd name="T7" fmla="*/ 45 h 92"/>
                <a:gd name="T8" fmla="*/ 43 w 75"/>
                <a:gd name="T9" fmla="*/ 63 h 92"/>
                <a:gd name="T10" fmla="*/ 45 w 75"/>
                <a:gd name="T11" fmla="*/ 69 h 92"/>
                <a:gd name="T12" fmla="*/ 43 w 75"/>
                <a:gd name="T13" fmla="*/ 67 h 92"/>
                <a:gd name="T14" fmla="*/ 46 w 75"/>
                <a:gd name="T15" fmla="*/ 78 h 92"/>
                <a:gd name="T16" fmla="*/ 43 w 75"/>
                <a:gd name="T17" fmla="*/ 84 h 92"/>
                <a:gd name="T18" fmla="*/ 43 w 75"/>
                <a:gd name="T19" fmla="*/ 84 h 92"/>
                <a:gd name="T20" fmla="*/ 37 w 75"/>
                <a:gd name="T21" fmla="*/ 78 h 92"/>
                <a:gd name="T22" fmla="*/ 43 w 75"/>
                <a:gd name="T23" fmla="*/ 24 h 92"/>
                <a:gd name="T24" fmla="*/ 40 w 75"/>
                <a:gd name="T25" fmla="*/ 14 h 92"/>
                <a:gd name="T26" fmla="*/ 37 w 75"/>
                <a:gd name="T27" fmla="*/ 27 h 92"/>
                <a:gd name="T28" fmla="*/ 37 w 75"/>
                <a:gd name="T29" fmla="*/ 45 h 92"/>
                <a:gd name="T30" fmla="*/ 41 w 75"/>
                <a:gd name="T31" fmla="*/ 52 h 92"/>
                <a:gd name="T32" fmla="*/ 37 w 75"/>
                <a:gd name="T33" fmla="*/ 62 h 92"/>
                <a:gd name="T34" fmla="*/ 43 w 75"/>
                <a:gd name="T35" fmla="*/ 74 h 92"/>
                <a:gd name="T36" fmla="*/ 41 w 75"/>
                <a:gd name="T37" fmla="*/ 65 h 92"/>
                <a:gd name="T38" fmla="*/ 43 w 75"/>
                <a:gd name="T39" fmla="*/ 24 h 92"/>
                <a:gd name="T40" fmla="*/ 37 w 75"/>
                <a:gd name="T41" fmla="*/ 84 h 92"/>
                <a:gd name="T42" fmla="*/ 37 w 75"/>
                <a:gd name="T43" fmla="*/ 78 h 92"/>
                <a:gd name="T44" fmla="*/ 37 w 75"/>
                <a:gd name="T45" fmla="*/ 78 h 92"/>
                <a:gd name="T46" fmla="*/ 32 w 75"/>
                <a:gd name="T47" fmla="*/ 84 h 92"/>
                <a:gd name="T48" fmla="*/ 37 w 75"/>
                <a:gd name="T49" fmla="*/ 0 h 92"/>
                <a:gd name="T50" fmla="*/ 34 w 75"/>
                <a:gd name="T51" fmla="*/ 14 h 92"/>
                <a:gd name="T52" fmla="*/ 32 w 75"/>
                <a:gd name="T53" fmla="*/ 63 h 92"/>
                <a:gd name="T54" fmla="*/ 32 w 75"/>
                <a:gd name="T55" fmla="*/ 67 h 92"/>
                <a:gd name="T56" fmla="*/ 37 w 75"/>
                <a:gd name="T57" fmla="*/ 69 h 92"/>
                <a:gd name="T58" fmla="*/ 37 w 75"/>
                <a:gd name="T59" fmla="*/ 62 h 92"/>
                <a:gd name="T60" fmla="*/ 33 w 75"/>
                <a:gd name="T61" fmla="*/ 58 h 92"/>
                <a:gd name="T62" fmla="*/ 37 w 75"/>
                <a:gd name="T63" fmla="*/ 52 h 92"/>
                <a:gd name="T64" fmla="*/ 37 w 75"/>
                <a:gd name="T65" fmla="*/ 52 h 92"/>
                <a:gd name="T66" fmla="*/ 37 w 75"/>
                <a:gd name="T67" fmla="*/ 45 h 92"/>
                <a:gd name="T68" fmla="*/ 37 w 75"/>
                <a:gd name="T69" fmla="*/ 27 h 92"/>
                <a:gd name="T70" fmla="*/ 37 w 75"/>
                <a:gd name="T71" fmla="*/ 27 h 92"/>
                <a:gd name="T72" fmla="*/ 0 w 75"/>
                <a:gd name="T73" fmla="*/ 92 h 92"/>
                <a:gd name="T74" fmla="*/ 23 w 75"/>
                <a:gd name="T75" fmla="*/ 84 h 92"/>
                <a:gd name="T76" fmla="*/ 32 w 75"/>
                <a:gd name="T77" fmla="*/ 78 h 92"/>
                <a:gd name="T78" fmla="*/ 32 w 75"/>
                <a:gd name="T79" fmla="*/ 74 h 92"/>
                <a:gd name="T80" fmla="*/ 30 w 75"/>
                <a:gd name="T81" fmla="*/ 69 h 92"/>
                <a:gd name="T82" fmla="*/ 32 w 75"/>
                <a:gd name="T83" fmla="*/ 63 h 92"/>
                <a:gd name="T84" fmla="*/ 32 w 75"/>
                <a:gd name="T85" fmla="*/ 24 h 92"/>
                <a:gd name="T86" fmla="*/ 23 w 75"/>
                <a:gd name="T87" fmla="*/ 45 h 92"/>
                <a:gd name="T88" fmla="*/ 25 w 75"/>
                <a:gd name="T89"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92">
                  <a:moveTo>
                    <a:pt x="43" y="84"/>
                  </a:moveTo>
                  <a:cubicBezTo>
                    <a:pt x="52" y="84"/>
                    <a:pt x="52" y="84"/>
                    <a:pt x="52" y="84"/>
                  </a:cubicBezTo>
                  <a:cubicBezTo>
                    <a:pt x="60" y="92"/>
                    <a:pt x="60" y="92"/>
                    <a:pt x="60" y="92"/>
                  </a:cubicBezTo>
                  <a:cubicBezTo>
                    <a:pt x="75" y="92"/>
                    <a:pt x="75" y="92"/>
                    <a:pt x="75" y="92"/>
                  </a:cubicBezTo>
                  <a:cubicBezTo>
                    <a:pt x="63" y="85"/>
                    <a:pt x="55" y="69"/>
                    <a:pt x="50" y="52"/>
                  </a:cubicBezTo>
                  <a:cubicBezTo>
                    <a:pt x="52" y="52"/>
                    <a:pt x="52" y="52"/>
                    <a:pt x="52" y="52"/>
                  </a:cubicBezTo>
                  <a:cubicBezTo>
                    <a:pt x="52" y="45"/>
                    <a:pt x="52" y="45"/>
                    <a:pt x="52" y="45"/>
                  </a:cubicBezTo>
                  <a:cubicBezTo>
                    <a:pt x="47" y="45"/>
                    <a:pt x="47" y="45"/>
                    <a:pt x="47" y="45"/>
                  </a:cubicBezTo>
                  <a:cubicBezTo>
                    <a:pt x="45" y="37"/>
                    <a:pt x="44" y="30"/>
                    <a:pt x="43" y="24"/>
                  </a:cubicBezTo>
                  <a:cubicBezTo>
                    <a:pt x="43" y="63"/>
                    <a:pt x="43" y="63"/>
                    <a:pt x="43" y="63"/>
                  </a:cubicBezTo>
                  <a:cubicBezTo>
                    <a:pt x="43" y="63"/>
                    <a:pt x="43" y="63"/>
                    <a:pt x="43" y="63"/>
                  </a:cubicBezTo>
                  <a:cubicBezTo>
                    <a:pt x="44" y="65"/>
                    <a:pt x="44" y="67"/>
                    <a:pt x="45" y="69"/>
                  </a:cubicBezTo>
                  <a:cubicBezTo>
                    <a:pt x="45" y="69"/>
                    <a:pt x="45" y="69"/>
                    <a:pt x="45" y="69"/>
                  </a:cubicBezTo>
                  <a:cubicBezTo>
                    <a:pt x="43" y="67"/>
                    <a:pt x="43" y="67"/>
                    <a:pt x="43" y="67"/>
                  </a:cubicBezTo>
                  <a:cubicBezTo>
                    <a:pt x="43" y="74"/>
                    <a:pt x="43" y="74"/>
                    <a:pt x="43" y="74"/>
                  </a:cubicBezTo>
                  <a:cubicBezTo>
                    <a:pt x="46" y="78"/>
                    <a:pt x="46" y="78"/>
                    <a:pt x="46" y="78"/>
                  </a:cubicBezTo>
                  <a:cubicBezTo>
                    <a:pt x="43" y="78"/>
                    <a:pt x="43" y="78"/>
                    <a:pt x="43" y="78"/>
                  </a:cubicBezTo>
                  <a:lnTo>
                    <a:pt x="43" y="84"/>
                  </a:lnTo>
                  <a:close/>
                  <a:moveTo>
                    <a:pt x="37" y="84"/>
                  </a:moveTo>
                  <a:cubicBezTo>
                    <a:pt x="43" y="84"/>
                    <a:pt x="43" y="84"/>
                    <a:pt x="43" y="84"/>
                  </a:cubicBezTo>
                  <a:cubicBezTo>
                    <a:pt x="43" y="78"/>
                    <a:pt x="43" y="78"/>
                    <a:pt x="43" y="78"/>
                  </a:cubicBezTo>
                  <a:cubicBezTo>
                    <a:pt x="37" y="78"/>
                    <a:pt x="37" y="78"/>
                    <a:pt x="37" y="78"/>
                  </a:cubicBezTo>
                  <a:cubicBezTo>
                    <a:pt x="37" y="84"/>
                    <a:pt x="37" y="84"/>
                    <a:pt x="37" y="84"/>
                  </a:cubicBezTo>
                  <a:close/>
                  <a:moveTo>
                    <a:pt x="43" y="24"/>
                  </a:moveTo>
                  <a:cubicBezTo>
                    <a:pt x="42" y="18"/>
                    <a:pt x="41" y="14"/>
                    <a:pt x="41" y="14"/>
                  </a:cubicBezTo>
                  <a:cubicBezTo>
                    <a:pt x="40" y="14"/>
                    <a:pt x="40" y="14"/>
                    <a:pt x="40" y="14"/>
                  </a:cubicBezTo>
                  <a:cubicBezTo>
                    <a:pt x="37" y="0"/>
                    <a:pt x="37" y="0"/>
                    <a:pt x="37" y="0"/>
                  </a:cubicBezTo>
                  <a:cubicBezTo>
                    <a:pt x="37" y="27"/>
                    <a:pt x="37" y="27"/>
                    <a:pt x="37" y="27"/>
                  </a:cubicBezTo>
                  <a:cubicBezTo>
                    <a:pt x="38" y="28"/>
                    <a:pt x="38" y="41"/>
                    <a:pt x="39" y="45"/>
                  </a:cubicBezTo>
                  <a:cubicBezTo>
                    <a:pt x="37" y="45"/>
                    <a:pt x="37" y="45"/>
                    <a:pt x="37" y="45"/>
                  </a:cubicBezTo>
                  <a:cubicBezTo>
                    <a:pt x="37" y="52"/>
                    <a:pt x="37" y="52"/>
                    <a:pt x="37" y="52"/>
                  </a:cubicBezTo>
                  <a:cubicBezTo>
                    <a:pt x="41" y="52"/>
                    <a:pt x="41" y="52"/>
                    <a:pt x="41" y="52"/>
                  </a:cubicBezTo>
                  <a:cubicBezTo>
                    <a:pt x="41" y="52"/>
                    <a:pt x="41" y="54"/>
                    <a:pt x="42" y="58"/>
                  </a:cubicBezTo>
                  <a:cubicBezTo>
                    <a:pt x="37" y="62"/>
                    <a:pt x="37" y="62"/>
                    <a:pt x="37" y="62"/>
                  </a:cubicBezTo>
                  <a:cubicBezTo>
                    <a:pt x="37" y="69"/>
                    <a:pt x="37" y="69"/>
                    <a:pt x="37" y="69"/>
                  </a:cubicBezTo>
                  <a:cubicBezTo>
                    <a:pt x="43" y="74"/>
                    <a:pt x="43" y="74"/>
                    <a:pt x="43" y="74"/>
                  </a:cubicBezTo>
                  <a:cubicBezTo>
                    <a:pt x="43" y="67"/>
                    <a:pt x="43" y="67"/>
                    <a:pt x="43" y="67"/>
                  </a:cubicBezTo>
                  <a:cubicBezTo>
                    <a:pt x="41" y="65"/>
                    <a:pt x="41" y="65"/>
                    <a:pt x="41" y="65"/>
                  </a:cubicBezTo>
                  <a:cubicBezTo>
                    <a:pt x="43" y="63"/>
                    <a:pt x="43" y="63"/>
                    <a:pt x="43" y="63"/>
                  </a:cubicBezTo>
                  <a:lnTo>
                    <a:pt x="43" y="24"/>
                  </a:lnTo>
                  <a:close/>
                  <a:moveTo>
                    <a:pt x="32" y="84"/>
                  </a:moveTo>
                  <a:cubicBezTo>
                    <a:pt x="37" y="84"/>
                    <a:pt x="37" y="84"/>
                    <a:pt x="37" y="84"/>
                  </a:cubicBezTo>
                  <a:cubicBezTo>
                    <a:pt x="37" y="84"/>
                    <a:pt x="37" y="84"/>
                    <a:pt x="37" y="84"/>
                  </a:cubicBezTo>
                  <a:cubicBezTo>
                    <a:pt x="37" y="78"/>
                    <a:pt x="37" y="78"/>
                    <a:pt x="37" y="78"/>
                  </a:cubicBezTo>
                  <a:cubicBezTo>
                    <a:pt x="37" y="78"/>
                    <a:pt x="37" y="78"/>
                    <a:pt x="37" y="78"/>
                  </a:cubicBezTo>
                  <a:cubicBezTo>
                    <a:pt x="37" y="78"/>
                    <a:pt x="37" y="78"/>
                    <a:pt x="37" y="78"/>
                  </a:cubicBezTo>
                  <a:cubicBezTo>
                    <a:pt x="32" y="78"/>
                    <a:pt x="32" y="78"/>
                    <a:pt x="32" y="78"/>
                  </a:cubicBezTo>
                  <a:cubicBezTo>
                    <a:pt x="32" y="84"/>
                    <a:pt x="32" y="84"/>
                    <a:pt x="32" y="84"/>
                  </a:cubicBezTo>
                  <a:close/>
                  <a:moveTo>
                    <a:pt x="37" y="0"/>
                  </a:moveTo>
                  <a:cubicBezTo>
                    <a:pt x="37" y="0"/>
                    <a:pt x="37" y="0"/>
                    <a:pt x="37" y="0"/>
                  </a:cubicBezTo>
                  <a:cubicBezTo>
                    <a:pt x="35" y="14"/>
                    <a:pt x="35" y="14"/>
                    <a:pt x="35" y="14"/>
                  </a:cubicBezTo>
                  <a:cubicBezTo>
                    <a:pt x="34" y="14"/>
                    <a:pt x="34" y="14"/>
                    <a:pt x="34" y="14"/>
                  </a:cubicBezTo>
                  <a:cubicBezTo>
                    <a:pt x="34" y="14"/>
                    <a:pt x="33" y="18"/>
                    <a:pt x="32" y="24"/>
                  </a:cubicBezTo>
                  <a:cubicBezTo>
                    <a:pt x="32" y="63"/>
                    <a:pt x="32" y="63"/>
                    <a:pt x="32" y="63"/>
                  </a:cubicBezTo>
                  <a:cubicBezTo>
                    <a:pt x="34" y="65"/>
                    <a:pt x="34" y="65"/>
                    <a:pt x="34" y="65"/>
                  </a:cubicBezTo>
                  <a:cubicBezTo>
                    <a:pt x="32" y="67"/>
                    <a:pt x="32" y="67"/>
                    <a:pt x="32" y="67"/>
                  </a:cubicBezTo>
                  <a:cubicBezTo>
                    <a:pt x="32" y="74"/>
                    <a:pt x="32" y="74"/>
                    <a:pt x="32" y="74"/>
                  </a:cubicBezTo>
                  <a:cubicBezTo>
                    <a:pt x="37" y="69"/>
                    <a:pt x="37" y="69"/>
                    <a:pt x="37" y="69"/>
                  </a:cubicBezTo>
                  <a:cubicBezTo>
                    <a:pt x="37" y="69"/>
                    <a:pt x="37" y="69"/>
                    <a:pt x="37" y="69"/>
                  </a:cubicBezTo>
                  <a:cubicBezTo>
                    <a:pt x="37" y="62"/>
                    <a:pt x="37" y="62"/>
                    <a:pt x="37" y="62"/>
                  </a:cubicBezTo>
                  <a:cubicBezTo>
                    <a:pt x="37" y="62"/>
                    <a:pt x="37" y="62"/>
                    <a:pt x="37" y="62"/>
                  </a:cubicBezTo>
                  <a:cubicBezTo>
                    <a:pt x="33" y="58"/>
                    <a:pt x="33" y="58"/>
                    <a:pt x="33" y="58"/>
                  </a:cubicBezTo>
                  <a:cubicBezTo>
                    <a:pt x="34" y="54"/>
                    <a:pt x="34" y="52"/>
                    <a:pt x="34" y="52"/>
                  </a:cubicBezTo>
                  <a:cubicBezTo>
                    <a:pt x="37" y="52"/>
                    <a:pt x="37" y="52"/>
                    <a:pt x="37" y="52"/>
                  </a:cubicBezTo>
                  <a:cubicBezTo>
                    <a:pt x="37" y="52"/>
                    <a:pt x="37" y="52"/>
                    <a:pt x="37" y="52"/>
                  </a:cubicBezTo>
                  <a:cubicBezTo>
                    <a:pt x="37" y="52"/>
                    <a:pt x="37" y="52"/>
                    <a:pt x="37" y="52"/>
                  </a:cubicBezTo>
                  <a:cubicBezTo>
                    <a:pt x="37" y="45"/>
                    <a:pt x="37" y="45"/>
                    <a:pt x="37" y="45"/>
                  </a:cubicBezTo>
                  <a:cubicBezTo>
                    <a:pt x="37" y="45"/>
                    <a:pt x="37" y="45"/>
                    <a:pt x="37" y="45"/>
                  </a:cubicBezTo>
                  <a:cubicBezTo>
                    <a:pt x="36" y="45"/>
                    <a:pt x="36" y="45"/>
                    <a:pt x="36" y="45"/>
                  </a:cubicBezTo>
                  <a:cubicBezTo>
                    <a:pt x="37" y="40"/>
                    <a:pt x="37" y="27"/>
                    <a:pt x="37" y="27"/>
                  </a:cubicBezTo>
                  <a:cubicBezTo>
                    <a:pt x="37" y="27"/>
                    <a:pt x="37" y="27"/>
                    <a:pt x="37" y="27"/>
                  </a:cubicBezTo>
                  <a:cubicBezTo>
                    <a:pt x="37" y="27"/>
                    <a:pt x="37" y="27"/>
                    <a:pt x="37" y="27"/>
                  </a:cubicBezTo>
                  <a:lnTo>
                    <a:pt x="37" y="0"/>
                  </a:lnTo>
                  <a:close/>
                  <a:moveTo>
                    <a:pt x="0" y="92"/>
                  </a:moveTo>
                  <a:cubicBezTo>
                    <a:pt x="15" y="92"/>
                    <a:pt x="15" y="92"/>
                    <a:pt x="15" y="92"/>
                  </a:cubicBezTo>
                  <a:cubicBezTo>
                    <a:pt x="23" y="84"/>
                    <a:pt x="23" y="84"/>
                    <a:pt x="23" y="84"/>
                  </a:cubicBezTo>
                  <a:cubicBezTo>
                    <a:pt x="32" y="84"/>
                    <a:pt x="32" y="84"/>
                    <a:pt x="32" y="84"/>
                  </a:cubicBezTo>
                  <a:cubicBezTo>
                    <a:pt x="32" y="78"/>
                    <a:pt x="32" y="78"/>
                    <a:pt x="32" y="78"/>
                  </a:cubicBezTo>
                  <a:cubicBezTo>
                    <a:pt x="29" y="78"/>
                    <a:pt x="29" y="78"/>
                    <a:pt x="29" y="78"/>
                  </a:cubicBezTo>
                  <a:cubicBezTo>
                    <a:pt x="32" y="74"/>
                    <a:pt x="32" y="74"/>
                    <a:pt x="32" y="74"/>
                  </a:cubicBezTo>
                  <a:cubicBezTo>
                    <a:pt x="32" y="67"/>
                    <a:pt x="32" y="67"/>
                    <a:pt x="32" y="67"/>
                  </a:cubicBezTo>
                  <a:cubicBezTo>
                    <a:pt x="30" y="69"/>
                    <a:pt x="30" y="69"/>
                    <a:pt x="30" y="69"/>
                  </a:cubicBezTo>
                  <a:cubicBezTo>
                    <a:pt x="31" y="67"/>
                    <a:pt x="31" y="65"/>
                    <a:pt x="32" y="63"/>
                  </a:cubicBezTo>
                  <a:cubicBezTo>
                    <a:pt x="32" y="63"/>
                    <a:pt x="32" y="63"/>
                    <a:pt x="32" y="63"/>
                  </a:cubicBezTo>
                  <a:cubicBezTo>
                    <a:pt x="32" y="63"/>
                    <a:pt x="32" y="63"/>
                    <a:pt x="32" y="63"/>
                  </a:cubicBezTo>
                  <a:cubicBezTo>
                    <a:pt x="32" y="24"/>
                    <a:pt x="32" y="24"/>
                    <a:pt x="32" y="24"/>
                  </a:cubicBezTo>
                  <a:cubicBezTo>
                    <a:pt x="31" y="30"/>
                    <a:pt x="30" y="37"/>
                    <a:pt x="28" y="45"/>
                  </a:cubicBezTo>
                  <a:cubicBezTo>
                    <a:pt x="23" y="45"/>
                    <a:pt x="23" y="45"/>
                    <a:pt x="23" y="45"/>
                  </a:cubicBezTo>
                  <a:cubicBezTo>
                    <a:pt x="23" y="52"/>
                    <a:pt x="23" y="52"/>
                    <a:pt x="23" y="52"/>
                  </a:cubicBezTo>
                  <a:cubicBezTo>
                    <a:pt x="25" y="52"/>
                    <a:pt x="25" y="52"/>
                    <a:pt x="25" y="52"/>
                  </a:cubicBezTo>
                  <a:cubicBezTo>
                    <a:pt x="20" y="69"/>
                    <a:pt x="12" y="85"/>
                    <a:pt x="0" y="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7" name="Freeform 109"/>
            <p:cNvSpPr>
              <a:spLocks noEditPoints="1"/>
            </p:cNvSpPr>
            <p:nvPr/>
          </p:nvSpPr>
          <p:spPr bwMode="auto">
            <a:xfrm>
              <a:off x="5959620" y="2278073"/>
              <a:ext cx="115169" cy="71838"/>
            </a:xfrm>
            <a:custGeom>
              <a:avLst/>
              <a:gdLst>
                <a:gd name="T0" fmla="*/ 78 w 101"/>
                <a:gd name="T1" fmla="*/ 63 h 63"/>
                <a:gd name="T2" fmla="*/ 101 w 101"/>
                <a:gd name="T3" fmla="*/ 63 h 63"/>
                <a:gd name="T4" fmla="*/ 101 w 101"/>
                <a:gd name="T5" fmla="*/ 35 h 63"/>
                <a:gd name="T6" fmla="*/ 89 w 101"/>
                <a:gd name="T7" fmla="*/ 35 h 63"/>
                <a:gd name="T8" fmla="*/ 89 w 101"/>
                <a:gd name="T9" fmla="*/ 0 h 63"/>
                <a:gd name="T10" fmla="*/ 78 w 101"/>
                <a:gd name="T11" fmla="*/ 0 h 63"/>
                <a:gd name="T12" fmla="*/ 78 w 101"/>
                <a:gd name="T13" fmla="*/ 44 h 63"/>
                <a:gd name="T14" fmla="*/ 87 w 101"/>
                <a:gd name="T15" fmla="*/ 44 h 63"/>
                <a:gd name="T16" fmla="*/ 87 w 101"/>
                <a:gd name="T17" fmla="*/ 56 h 63"/>
                <a:gd name="T18" fmla="*/ 87 w 101"/>
                <a:gd name="T19" fmla="*/ 56 h 63"/>
                <a:gd name="T20" fmla="*/ 78 w 101"/>
                <a:gd name="T21" fmla="*/ 56 h 63"/>
                <a:gd name="T22" fmla="*/ 78 w 101"/>
                <a:gd name="T23" fmla="*/ 63 h 63"/>
                <a:gd name="T24" fmla="*/ 64 w 101"/>
                <a:gd name="T25" fmla="*/ 0 h 63"/>
                <a:gd name="T26" fmla="*/ 64 w 101"/>
                <a:gd name="T27" fmla="*/ 35 h 63"/>
                <a:gd name="T28" fmla="*/ 50 w 101"/>
                <a:gd name="T29" fmla="*/ 35 h 63"/>
                <a:gd name="T30" fmla="*/ 50 w 101"/>
                <a:gd name="T31" fmla="*/ 44 h 63"/>
                <a:gd name="T32" fmla="*/ 59 w 101"/>
                <a:gd name="T33" fmla="*/ 44 h 63"/>
                <a:gd name="T34" fmla="*/ 59 w 101"/>
                <a:gd name="T35" fmla="*/ 56 h 63"/>
                <a:gd name="T36" fmla="*/ 59 w 101"/>
                <a:gd name="T37" fmla="*/ 56 h 63"/>
                <a:gd name="T38" fmla="*/ 50 w 101"/>
                <a:gd name="T39" fmla="*/ 56 h 63"/>
                <a:gd name="T40" fmla="*/ 50 w 101"/>
                <a:gd name="T41" fmla="*/ 63 h 63"/>
                <a:gd name="T42" fmla="*/ 78 w 101"/>
                <a:gd name="T43" fmla="*/ 63 h 63"/>
                <a:gd name="T44" fmla="*/ 78 w 101"/>
                <a:gd name="T45" fmla="*/ 56 h 63"/>
                <a:gd name="T46" fmla="*/ 69 w 101"/>
                <a:gd name="T47" fmla="*/ 56 h 63"/>
                <a:gd name="T48" fmla="*/ 69 w 101"/>
                <a:gd name="T49" fmla="*/ 44 h 63"/>
                <a:gd name="T50" fmla="*/ 78 w 101"/>
                <a:gd name="T51" fmla="*/ 44 h 63"/>
                <a:gd name="T52" fmla="*/ 78 w 101"/>
                <a:gd name="T53" fmla="*/ 0 h 63"/>
                <a:gd name="T54" fmla="*/ 64 w 101"/>
                <a:gd name="T55" fmla="*/ 0 h 63"/>
                <a:gd name="T56" fmla="*/ 50 w 101"/>
                <a:gd name="T57" fmla="*/ 35 h 63"/>
                <a:gd name="T58" fmla="*/ 21 w 101"/>
                <a:gd name="T59" fmla="*/ 35 h 63"/>
                <a:gd name="T60" fmla="*/ 21 w 101"/>
                <a:gd name="T61" fmla="*/ 44 h 63"/>
                <a:gd name="T62" fmla="*/ 29 w 101"/>
                <a:gd name="T63" fmla="*/ 44 h 63"/>
                <a:gd name="T64" fmla="*/ 29 w 101"/>
                <a:gd name="T65" fmla="*/ 56 h 63"/>
                <a:gd name="T66" fmla="*/ 29 w 101"/>
                <a:gd name="T67" fmla="*/ 56 h 63"/>
                <a:gd name="T68" fmla="*/ 21 w 101"/>
                <a:gd name="T69" fmla="*/ 56 h 63"/>
                <a:gd name="T70" fmla="*/ 21 w 101"/>
                <a:gd name="T71" fmla="*/ 63 h 63"/>
                <a:gd name="T72" fmla="*/ 50 w 101"/>
                <a:gd name="T73" fmla="*/ 63 h 63"/>
                <a:gd name="T74" fmla="*/ 50 w 101"/>
                <a:gd name="T75" fmla="*/ 56 h 63"/>
                <a:gd name="T76" fmla="*/ 42 w 101"/>
                <a:gd name="T77" fmla="*/ 56 h 63"/>
                <a:gd name="T78" fmla="*/ 42 w 101"/>
                <a:gd name="T79" fmla="*/ 44 h 63"/>
                <a:gd name="T80" fmla="*/ 50 w 101"/>
                <a:gd name="T81" fmla="*/ 44 h 63"/>
                <a:gd name="T82" fmla="*/ 50 w 101"/>
                <a:gd name="T83" fmla="*/ 35 h 63"/>
                <a:gd name="T84" fmla="*/ 21 w 101"/>
                <a:gd name="T85" fmla="*/ 35 h 63"/>
                <a:gd name="T86" fmla="*/ 0 w 101"/>
                <a:gd name="T87" fmla="*/ 35 h 63"/>
                <a:gd name="T88" fmla="*/ 0 w 101"/>
                <a:gd name="T89" fmla="*/ 63 h 63"/>
                <a:gd name="T90" fmla="*/ 21 w 101"/>
                <a:gd name="T91" fmla="*/ 63 h 63"/>
                <a:gd name="T92" fmla="*/ 21 w 101"/>
                <a:gd name="T93" fmla="*/ 56 h 63"/>
                <a:gd name="T94" fmla="*/ 12 w 101"/>
                <a:gd name="T95" fmla="*/ 56 h 63"/>
                <a:gd name="T96" fmla="*/ 12 w 101"/>
                <a:gd name="T97" fmla="*/ 44 h 63"/>
                <a:gd name="T98" fmla="*/ 21 w 101"/>
                <a:gd name="T99" fmla="*/ 44 h 63"/>
                <a:gd name="T100" fmla="*/ 21 w 101"/>
                <a:gd name="T101"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63">
                  <a:moveTo>
                    <a:pt x="78" y="63"/>
                  </a:moveTo>
                  <a:lnTo>
                    <a:pt x="101" y="63"/>
                  </a:lnTo>
                  <a:lnTo>
                    <a:pt x="101" y="35"/>
                  </a:lnTo>
                  <a:lnTo>
                    <a:pt x="89" y="35"/>
                  </a:lnTo>
                  <a:lnTo>
                    <a:pt x="89" y="0"/>
                  </a:lnTo>
                  <a:lnTo>
                    <a:pt x="78" y="0"/>
                  </a:lnTo>
                  <a:lnTo>
                    <a:pt x="78" y="44"/>
                  </a:lnTo>
                  <a:lnTo>
                    <a:pt x="87" y="44"/>
                  </a:lnTo>
                  <a:lnTo>
                    <a:pt x="87" y="56"/>
                  </a:lnTo>
                  <a:lnTo>
                    <a:pt x="87" y="56"/>
                  </a:lnTo>
                  <a:lnTo>
                    <a:pt x="78" y="56"/>
                  </a:lnTo>
                  <a:lnTo>
                    <a:pt x="78" y="63"/>
                  </a:lnTo>
                  <a:close/>
                  <a:moveTo>
                    <a:pt x="64" y="0"/>
                  </a:moveTo>
                  <a:lnTo>
                    <a:pt x="64" y="35"/>
                  </a:lnTo>
                  <a:lnTo>
                    <a:pt x="50" y="35"/>
                  </a:lnTo>
                  <a:lnTo>
                    <a:pt x="50" y="44"/>
                  </a:lnTo>
                  <a:lnTo>
                    <a:pt x="59" y="44"/>
                  </a:lnTo>
                  <a:lnTo>
                    <a:pt x="59" y="56"/>
                  </a:lnTo>
                  <a:lnTo>
                    <a:pt x="59" y="56"/>
                  </a:lnTo>
                  <a:lnTo>
                    <a:pt x="50" y="56"/>
                  </a:lnTo>
                  <a:lnTo>
                    <a:pt x="50" y="63"/>
                  </a:lnTo>
                  <a:lnTo>
                    <a:pt x="78" y="63"/>
                  </a:lnTo>
                  <a:lnTo>
                    <a:pt x="78" y="56"/>
                  </a:lnTo>
                  <a:lnTo>
                    <a:pt x="69" y="56"/>
                  </a:lnTo>
                  <a:lnTo>
                    <a:pt x="69" y="44"/>
                  </a:lnTo>
                  <a:lnTo>
                    <a:pt x="78" y="44"/>
                  </a:lnTo>
                  <a:lnTo>
                    <a:pt x="78" y="0"/>
                  </a:lnTo>
                  <a:lnTo>
                    <a:pt x="64" y="0"/>
                  </a:lnTo>
                  <a:close/>
                  <a:moveTo>
                    <a:pt x="50" y="35"/>
                  </a:moveTo>
                  <a:lnTo>
                    <a:pt x="21" y="35"/>
                  </a:lnTo>
                  <a:lnTo>
                    <a:pt x="21" y="44"/>
                  </a:lnTo>
                  <a:lnTo>
                    <a:pt x="29" y="44"/>
                  </a:lnTo>
                  <a:lnTo>
                    <a:pt x="29" y="56"/>
                  </a:lnTo>
                  <a:lnTo>
                    <a:pt x="29" y="56"/>
                  </a:lnTo>
                  <a:lnTo>
                    <a:pt x="21" y="56"/>
                  </a:lnTo>
                  <a:lnTo>
                    <a:pt x="21" y="63"/>
                  </a:lnTo>
                  <a:lnTo>
                    <a:pt x="50" y="63"/>
                  </a:lnTo>
                  <a:lnTo>
                    <a:pt x="50" y="56"/>
                  </a:lnTo>
                  <a:lnTo>
                    <a:pt x="42" y="56"/>
                  </a:lnTo>
                  <a:lnTo>
                    <a:pt x="42" y="44"/>
                  </a:lnTo>
                  <a:lnTo>
                    <a:pt x="50" y="44"/>
                  </a:lnTo>
                  <a:lnTo>
                    <a:pt x="50" y="35"/>
                  </a:lnTo>
                  <a:close/>
                  <a:moveTo>
                    <a:pt x="21" y="35"/>
                  </a:moveTo>
                  <a:lnTo>
                    <a:pt x="0" y="35"/>
                  </a:lnTo>
                  <a:lnTo>
                    <a:pt x="0" y="63"/>
                  </a:lnTo>
                  <a:lnTo>
                    <a:pt x="21" y="63"/>
                  </a:lnTo>
                  <a:lnTo>
                    <a:pt x="21" y="56"/>
                  </a:lnTo>
                  <a:lnTo>
                    <a:pt x="12" y="56"/>
                  </a:lnTo>
                  <a:lnTo>
                    <a:pt x="12" y="44"/>
                  </a:lnTo>
                  <a:lnTo>
                    <a:pt x="21" y="44"/>
                  </a:lnTo>
                  <a:lnTo>
                    <a:pt x="21"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8" name="Freeform 110"/>
            <p:cNvSpPr>
              <a:spLocks/>
            </p:cNvSpPr>
            <p:nvPr/>
          </p:nvSpPr>
          <p:spPr bwMode="auto">
            <a:xfrm>
              <a:off x="5932253" y="2353332"/>
              <a:ext cx="153939" cy="50173"/>
            </a:xfrm>
            <a:custGeom>
              <a:avLst/>
              <a:gdLst>
                <a:gd name="T0" fmla="*/ 130 w 135"/>
                <a:gd name="T1" fmla="*/ 44 h 44"/>
                <a:gd name="T2" fmla="*/ 135 w 135"/>
                <a:gd name="T3" fmla="*/ 0 h 44"/>
                <a:gd name="T4" fmla="*/ 0 w 135"/>
                <a:gd name="T5" fmla="*/ 0 h 44"/>
                <a:gd name="T6" fmla="*/ 15 w 135"/>
                <a:gd name="T7" fmla="*/ 44 h 44"/>
                <a:gd name="T8" fmla="*/ 130 w 135"/>
                <a:gd name="T9" fmla="*/ 44 h 44"/>
              </a:gdLst>
              <a:ahLst/>
              <a:cxnLst>
                <a:cxn ang="0">
                  <a:pos x="T0" y="T1"/>
                </a:cxn>
                <a:cxn ang="0">
                  <a:pos x="T2" y="T3"/>
                </a:cxn>
                <a:cxn ang="0">
                  <a:pos x="T4" y="T5"/>
                </a:cxn>
                <a:cxn ang="0">
                  <a:pos x="T6" y="T7"/>
                </a:cxn>
                <a:cxn ang="0">
                  <a:pos x="T8" y="T9"/>
                </a:cxn>
              </a:cxnLst>
              <a:rect l="0" t="0" r="r" b="b"/>
              <a:pathLst>
                <a:path w="135" h="44">
                  <a:moveTo>
                    <a:pt x="130" y="44"/>
                  </a:moveTo>
                  <a:lnTo>
                    <a:pt x="135" y="0"/>
                  </a:lnTo>
                  <a:lnTo>
                    <a:pt x="0" y="0"/>
                  </a:lnTo>
                  <a:lnTo>
                    <a:pt x="15" y="44"/>
                  </a:lnTo>
                  <a:lnTo>
                    <a:pt x="130" y="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09" name="Freeform 111"/>
            <p:cNvSpPr>
              <a:spLocks noEditPoints="1"/>
            </p:cNvSpPr>
            <p:nvPr/>
          </p:nvSpPr>
          <p:spPr bwMode="auto">
            <a:xfrm>
              <a:off x="5360969" y="3377311"/>
              <a:ext cx="144817" cy="115169"/>
            </a:xfrm>
            <a:custGeom>
              <a:avLst/>
              <a:gdLst>
                <a:gd name="T0" fmla="*/ 58 w 73"/>
                <a:gd name="T1" fmla="*/ 58 h 58"/>
                <a:gd name="T2" fmla="*/ 58 w 73"/>
                <a:gd name="T3" fmla="*/ 38 h 58"/>
                <a:gd name="T4" fmla="*/ 67 w 73"/>
                <a:gd name="T5" fmla="*/ 29 h 58"/>
                <a:gd name="T6" fmla="*/ 73 w 73"/>
                <a:gd name="T7" fmla="*/ 29 h 58"/>
                <a:gd name="T8" fmla="*/ 73 w 73"/>
                <a:gd name="T9" fmla="*/ 8 h 58"/>
                <a:gd name="T10" fmla="*/ 65 w 73"/>
                <a:gd name="T11" fmla="*/ 0 h 58"/>
                <a:gd name="T12" fmla="*/ 47 w 73"/>
                <a:gd name="T13" fmla="*/ 0 h 58"/>
                <a:gd name="T14" fmla="*/ 47 w 73"/>
                <a:gd name="T15" fmla="*/ 9 h 58"/>
                <a:gd name="T16" fmla="*/ 54 w 73"/>
                <a:gd name="T17" fmla="*/ 16 h 58"/>
                <a:gd name="T18" fmla="*/ 47 w 73"/>
                <a:gd name="T19" fmla="*/ 22 h 58"/>
                <a:gd name="T20" fmla="*/ 47 w 73"/>
                <a:gd name="T21" fmla="*/ 26 h 58"/>
                <a:gd name="T22" fmla="*/ 54 w 73"/>
                <a:gd name="T23" fmla="*/ 33 h 58"/>
                <a:gd name="T24" fmla="*/ 47 w 73"/>
                <a:gd name="T25" fmla="*/ 39 h 58"/>
                <a:gd name="T26" fmla="*/ 47 w 73"/>
                <a:gd name="T27" fmla="*/ 58 h 58"/>
                <a:gd name="T28" fmla="*/ 58 w 73"/>
                <a:gd name="T29" fmla="*/ 58 h 58"/>
                <a:gd name="T30" fmla="*/ 47 w 73"/>
                <a:gd name="T31" fmla="*/ 0 h 58"/>
                <a:gd name="T32" fmla="*/ 26 w 73"/>
                <a:gd name="T33" fmla="*/ 0 h 58"/>
                <a:gd name="T34" fmla="*/ 26 w 73"/>
                <a:gd name="T35" fmla="*/ 9 h 58"/>
                <a:gd name="T36" fmla="*/ 33 w 73"/>
                <a:gd name="T37" fmla="*/ 16 h 58"/>
                <a:gd name="T38" fmla="*/ 26 w 73"/>
                <a:gd name="T39" fmla="*/ 22 h 58"/>
                <a:gd name="T40" fmla="*/ 26 w 73"/>
                <a:gd name="T41" fmla="*/ 26 h 58"/>
                <a:gd name="T42" fmla="*/ 33 w 73"/>
                <a:gd name="T43" fmla="*/ 33 h 58"/>
                <a:gd name="T44" fmla="*/ 26 w 73"/>
                <a:gd name="T45" fmla="*/ 39 h 58"/>
                <a:gd name="T46" fmla="*/ 26 w 73"/>
                <a:gd name="T47" fmla="*/ 58 h 58"/>
                <a:gd name="T48" fmla="*/ 47 w 73"/>
                <a:gd name="T49" fmla="*/ 58 h 58"/>
                <a:gd name="T50" fmla="*/ 47 w 73"/>
                <a:gd name="T51" fmla="*/ 39 h 58"/>
                <a:gd name="T52" fmla="*/ 47 w 73"/>
                <a:gd name="T53" fmla="*/ 39 h 58"/>
                <a:gd name="T54" fmla="*/ 41 w 73"/>
                <a:gd name="T55" fmla="*/ 33 h 58"/>
                <a:gd name="T56" fmla="*/ 47 w 73"/>
                <a:gd name="T57" fmla="*/ 26 h 58"/>
                <a:gd name="T58" fmla="*/ 47 w 73"/>
                <a:gd name="T59" fmla="*/ 26 h 58"/>
                <a:gd name="T60" fmla="*/ 47 w 73"/>
                <a:gd name="T61" fmla="*/ 26 h 58"/>
                <a:gd name="T62" fmla="*/ 47 w 73"/>
                <a:gd name="T63" fmla="*/ 22 h 58"/>
                <a:gd name="T64" fmla="*/ 47 w 73"/>
                <a:gd name="T65" fmla="*/ 22 h 58"/>
                <a:gd name="T66" fmla="*/ 41 w 73"/>
                <a:gd name="T67" fmla="*/ 16 h 58"/>
                <a:gd name="T68" fmla="*/ 47 w 73"/>
                <a:gd name="T69" fmla="*/ 9 h 58"/>
                <a:gd name="T70" fmla="*/ 47 w 73"/>
                <a:gd name="T71" fmla="*/ 9 h 58"/>
                <a:gd name="T72" fmla="*/ 47 w 73"/>
                <a:gd name="T73" fmla="*/ 9 h 58"/>
                <a:gd name="T74" fmla="*/ 47 w 73"/>
                <a:gd name="T75" fmla="*/ 0 h 58"/>
                <a:gd name="T76" fmla="*/ 26 w 73"/>
                <a:gd name="T77" fmla="*/ 0 h 58"/>
                <a:gd name="T78" fmla="*/ 8 w 73"/>
                <a:gd name="T79" fmla="*/ 0 h 58"/>
                <a:gd name="T80" fmla="*/ 0 w 73"/>
                <a:gd name="T81" fmla="*/ 8 h 58"/>
                <a:gd name="T82" fmla="*/ 0 w 73"/>
                <a:gd name="T83" fmla="*/ 29 h 58"/>
                <a:gd name="T84" fmla="*/ 6 w 73"/>
                <a:gd name="T85" fmla="*/ 29 h 58"/>
                <a:gd name="T86" fmla="*/ 15 w 73"/>
                <a:gd name="T87" fmla="*/ 38 h 58"/>
                <a:gd name="T88" fmla="*/ 15 w 73"/>
                <a:gd name="T89" fmla="*/ 58 h 58"/>
                <a:gd name="T90" fmla="*/ 26 w 73"/>
                <a:gd name="T91" fmla="*/ 58 h 58"/>
                <a:gd name="T92" fmla="*/ 26 w 73"/>
                <a:gd name="T93" fmla="*/ 39 h 58"/>
                <a:gd name="T94" fmla="*/ 26 w 73"/>
                <a:gd name="T95" fmla="*/ 39 h 58"/>
                <a:gd name="T96" fmla="*/ 20 w 73"/>
                <a:gd name="T97" fmla="*/ 33 h 58"/>
                <a:gd name="T98" fmla="*/ 26 w 73"/>
                <a:gd name="T99" fmla="*/ 26 h 58"/>
                <a:gd name="T100" fmla="*/ 26 w 73"/>
                <a:gd name="T101" fmla="*/ 26 h 58"/>
                <a:gd name="T102" fmla="*/ 26 w 73"/>
                <a:gd name="T103" fmla="*/ 26 h 58"/>
                <a:gd name="T104" fmla="*/ 26 w 73"/>
                <a:gd name="T105" fmla="*/ 22 h 58"/>
                <a:gd name="T106" fmla="*/ 26 w 73"/>
                <a:gd name="T107" fmla="*/ 22 h 58"/>
                <a:gd name="T108" fmla="*/ 20 w 73"/>
                <a:gd name="T109" fmla="*/ 16 h 58"/>
                <a:gd name="T110" fmla="*/ 26 w 73"/>
                <a:gd name="T111" fmla="*/ 9 h 58"/>
                <a:gd name="T112" fmla="*/ 26 w 73"/>
                <a:gd name="T113" fmla="*/ 9 h 58"/>
                <a:gd name="T114" fmla="*/ 26 w 73"/>
                <a:gd name="T115" fmla="*/ 9 h 58"/>
                <a:gd name="T116" fmla="*/ 26 w 73"/>
                <a:gd name="T1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 h="58">
                  <a:moveTo>
                    <a:pt x="58" y="58"/>
                  </a:moveTo>
                  <a:cubicBezTo>
                    <a:pt x="58" y="38"/>
                    <a:pt x="58" y="38"/>
                    <a:pt x="58" y="38"/>
                  </a:cubicBezTo>
                  <a:cubicBezTo>
                    <a:pt x="58" y="32"/>
                    <a:pt x="61" y="29"/>
                    <a:pt x="67" y="29"/>
                  </a:cubicBezTo>
                  <a:cubicBezTo>
                    <a:pt x="73" y="29"/>
                    <a:pt x="73" y="29"/>
                    <a:pt x="73" y="29"/>
                  </a:cubicBezTo>
                  <a:cubicBezTo>
                    <a:pt x="73" y="8"/>
                    <a:pt x="73" y="8"/>
                    <a:pt x="73" y="8"/>
                  </a:cubicBezTo>
                  <a:cubicBezTo>
                    <a:pt x="73" y="3"/>
                    <a:pt x="70" y="0"/>
                    <a:pt x="65" y="0"/>
                  </a:cubicBezTo>
                  <a:cubicBezTo>
                    <a:pt x="47" y="0"/>
                    <a:pt x="47" y="0"/>
                    <a:pt x="47" y="0"/>
                  </a:cubicBezTo>
                  <a:cubicBezTo>
                    <a:pt x="47" y="9"/>
                    <a:pt x="47" y="9"/>
                    <a:pt x="47" y="9"/>
                  </a:cubicBezTo>
                  <a:cubicBezTo>
                    <a:pt x="51" y="9"/>
                    <a:pt x="54" y="12"/>
                    <a:pt x="54" y="16"/>
                  </a:cubicBezTo>
                  <a:cubicBezTo>
                    <a:pt x="54" y="19"/>
                    <a:pt x="51" y="22"/>
                    <a:pt x="47" y="22"/>
                  </a:cubicBezTo>
                  <a:cubicBezTo>
                    <a:pt x="47" y="26"/>
                    <a:pt x="47" y="26"/>
                    <a:pt x="47" y="26"/>
                  </a:cubicBezTo>
                  <a:cubicBezTo>
                    <a:pt x="51" y="26"/>
                    <a:pt x="54" y="29"/>
                    <a:pt x="54" y="33"/>
                  </a:cubicBezTo>
                  <a:cubicBezTo>
                    <a:pt x="54" y="37"/>
                    <a:pt x="51" y="39"/>
                    <a:pt x="47" y="39"/>
                  </a:cubicBezTo>
                  <a:cubicBezTo>
                    <a:pt x="47" y="58"/>
                    <a:pt x="47" y="58"/>
                    <a:pt x="47" y="58"/>
                  </a:cubicBezTo>
                  <a:lnTo>
                    <a:pt x="58" y="58"/>
                  </a:lnTo>
                  <a:close/>
                  <a:moveTo>
                    <a:pt x="47" y="0"/>
                  </a:moveTo>
                  <a:cubicBezTo>
                    <a:pt x="26" y="0"/>
                    <a:pt x="26" y="0"/>
                    <a:pt x="26" y="0"/>
                  </a:cubicBezTo>
                  <a:cubicBezTo>
                    <a:pt x="26" y="9"/>
                    <a:pt x="26" y="9"/>
                    <a:pt x="26" y="9"/>
                  </a:cubicBezTo>
                  <a:cubicBezTo>
                    <a:pt x="30" y="9"/>
                    <a:pt x="33" y="12"/>
                    <a:pt x="33" y="16"/>
                  </a:cubicBezTo>
                  <a:cubicBezTo>
                    <a:pt x="33" y="19"/>
                    <a:pt x="30" y="22"/>
                    <a:pt x="26" y="22"/>
                  </a:cubicBezTo>
                  <a:cubicBezTo>
                    <a:pt x="26" y="26"/>
                    <a:pt x="26" y="26"/>
                    <a:pt x="26" y="26"/>
                  </a:cubicBezTo>
                  <a:cubicBezTo>
                    <a:pt x="30" y="26"/>
                    <a:pt x="33" y="29"/>
                    <a:pt x="33" y="33"/>
                  </a:cubicBezTo>
                  <a:cubicBezTo>
                    <a:pt x="33" y="37"/>
                    <a:pt x="30" y="39"/>
                    <a:pt x="26" y="39"/>
                  </a:cubicBezTo>
                  <a:cubicBezTo>
                    <a:pt x="26" y="58"/>
                    <a:pt x="26" y="58"/>
                    <a:pt x="26" y="58"/>
                  </a:cubicBezTo>
                  <a:cubicBezTo>
                    <a:pt x="47" y="58"/>
                    <a:pt x="47" y="58"/>
                    <a:pt x="47" y="58"/>
                  </a:cubicBezTo>
                  <a:cubicBezTo>
                    <a:pt x="47" y="39"/>
                    <a:pt x="47" y="39"/>
                    <a:pt x="47" y="39"/>
                  </a:cubicBezTo>
                  <a:cubicBezTo>
                    <a:pt x="47" y="39"/>
                    <a:pt x="47" y="39"/>
                    <a:pt x="47" y="39"/>
                  </a:cubicBezTo>
                  <a:cubicBezTo>
                    <a:pt x="44" y="39"/>
                    <a:pt x="41" y="37"/>
                    <a:pt x="41" y="33"/>
                  </a:cubicBezTo>
                  <a:cubicBezTo>
                    <a:pt x="41" y="29"/>
                    <a:pt x="44" y="26"/>
                    <a:pt x="47" y="26"/>
                  </a:cubicBezTo>
                  <a:cubicBezTo>
                    <a:pt x="47" y="26"/>
                    <a:pt x="47" y="26"/>
                    <a:pt x="47" y="26"/>
                  </a:cubicBezTo>
                  <a:cubicBezTo>
                    <a:pt x="47" y="26"/>
                    <a:pt x="47" y="26"/>
                    <a:pt x="47" y="26"/>
                  </a:cubicBezTo>
                  <a:cubicBezTo>
                    <a:pt x="47" y="22"/>
                    <a:pt x="47" y="22"/>
                    <a:pt x="47" y="22"/>
                  </a:cubicBezTo>
                  <a:cubicBezTo>
                    <a:pt x="47" y="22"/>
                    <a:pt x="47" y="22"/>
                    <a:pt x="47" y="22"/>
                  </a:cubicBezTo>
                  <a:cubicBezTo>
                    <a:pt x="44" y="22"/>
                    <a:pt x="41" y="19"/>
                    <a:pt x="41" y="16"/>
                  </a:cubicBezTo>
                  <a:cubicBezTo>
                    <a:pt x="41" y="12"/>
                    <a:pt x="44" y="9"/>
                    <a:pt x="47" y="9"/>
                  </a:cubicBezTo>
                  <a:cubicBezTo>
                    <a:pt x="47" y="9"/>
                    <a:pt x="47" y="9"/>
                    <a:pt x="47" y="9"/>
                  </a:cubicBezTo>
                  <a:cubicBezTo>
                    <a:pt x="47" y="9"/>
                    <a:pt x="47" y="9"/>
                    <a:pt x="47" y="9"/>
                  </a:cubicBezTo>
                  <a:lnTo>
                    <a:pt x="47" y="0"/>
                  </a:lnTo>
                  <a:close/>
                  <a:moveTo>
                    <a:pt x="26" y="0"/>
                  </a:moveTo>
                  <a:cubicBezTo>
                    <a:pt x="8" y="0"/>
                    <a:pt x="8" y="0"/>
                    <a:pt x="8" y="0"/>
                  </a:cubicBezTo>
                  <a:cubicBezTo>
                    <a:pt x="4" y="0"/>
                    <a:pt x="0" y="3"/>
                    <a:pt x="0" y="8"/>
                  </a:cubicBezTo>
                  <a:cubicBezTo>
                    <a:pt x="0" y="29"/>
                    <a:pt x="0" y="29"/>
                    <a:pt x="0" y="29"/>
                  </a:cubicBezTo>
                  <a:cubicBezTo>
                    <a:pt x="6" y="29"/>
                    <a:pt x="6" y="29"/>
                    <a:pt x="6" y="29"/>
                  </a:cubicBezTo>
                  <a:cubicBezTo>
                    <a:pt x="12" y="29"/>
                    <a:pt x="15" y="32"/>
                    <a:pt x="15" y="38"/>
                  </a:cubicBezTo>
                  <a:cubicBezTo>
                    <a:pt x="15" y="58"/>
                    <a:pt x="15" y="58"/>
                    <a:pt x="15" y="58"/>
                  </a:cubicBezTo>
                  <a:cubicBezTo>
                    <a:pt x="26" y="58"/>
                    <a:pt x="26" y="58"/>
                    <a:pt x="26" y="58"/>
                  </a:cubicBezTo>
                  <a:cubicBezTo>
                    <a:pt x="26" y="39"/>
                    <a:pt x="26" y="39"/>
                    <a:pt x="26" y="39"/>
                  </a:cubicBezTo>
                  <a:cubicBezTo>
                    <a:pt x="26" y="39"/>
                    <a:pt x="26" y="39"/>
                    <a:pt x="26" y="39"/>
                  </a:cubicBezTo>
                  <a:cubicBezTo>
                    <a:pt x="23" y="39"/>
                    <a:pt x="20" y="37"/>
                    <a:pt x="20" y="33"/>
                  </a:cubicBezTo>
                  <a:cubicBezTo>
                    <a:pt x="20" y="29"/>
                    <a:pt x="23" y="26"/>
                    <a:pt x="26" y="26"/>
                  </a:cubicBezTo>
                  <a:cubicBezTo>
                    <a:pt x="26" y="26"/>
                    <a:pt x="26" y="26"/>
                    <a:pt x="26" y="26"/>
                  </a:cubicBezTo>
                  <a:cubicBezTo>
                    <a:pt x="26" y="26"/>
                    <a:pt x="26" y="26"/>
                    <a:pt x="26" y="26"/>
                  </a:cubicBezTo>
                  <a:cubicBezTo>
                    <a:pt x="26" y="22"/>
                    <a:pt x="26" y="22"/>
                    <a:pt x="26" y="22"/>
                  </a:cubicBezTo>
                  <a:cubicBezTo>
                    <a:pt x="26" y="22"/>
                    <a:pt x="26" y="22"/>
                    <a:pt x="26" y="22"/>
                  </a:cubicBezTo>
                  <a:cubicBezTo>
                    <a:pt x="23" y="22"/>
                    <a:pt x="20" y="19"/>
                    <a:pt x="20" y="16"/>
                  </a:cubicBezTo>
                  <a:cubicBezTo>
                    <a:pt x="20" y="12"/>
                    <a:pt x="23" y="9"/>
                    <a:pt x="26" y="9"/>
                  </a:cubicBezTo>
                  <a:cubicBezTo>
                    <a:pt x="26" y="9"/>
                    <a:pt x="26" y="9"/>
                    <a:pt x="26" y="9"/>
                  </a:cubicBezTo>
                  <a:cubicBezTo>
                    <a:pt x="26" y="9"/>
                    <a:pt x="26" y="9"/>
                    <a:pt x="26" y="9"/>
                  </a:cubicBezTo>
                  <a:lnTo>
                    <a:pt x="2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0" name="Freeform 112"/>
            <p:cNvSpPr>
              <a:spLocks/>
            </p:cNvSpPr>
            <p:nvPr/>
          </p:nvSpPr>
          <p:spPr bwMode="auto">
            <a:xfrm>
              <a:off x="5335883" y="3441167"/>
              <a:ext cx="196130" cy="104906"/>
            </a:xfrm>
            <a:custGeom>
              <a:avLst/>
              <a:gdLst>
                <a:gd name="T0" fmla="*/ 93 w 99"/>
                <a:gd name="T1" fmla="*/ 0 h 53"/>
                <a:gd name="T2" fmla="*/ 86 w 99"/>
                <a:gd name="T3" fmla="*/ 0 h 53"/>
                <a:gd name="T4" fmla="*/ 80 w 99"/>
                <a:gd name="T5" fmla="*/ 0 h 53"/>
                <a:gd name="T6" fmla="*/ 73 w 99"/>
                <a:gd name="T7" fmla="*/ 6 h 53"/>
                <a:gd name="T8" fmla="*/ 73 w 99"/>
                <a:gd name="T9" fmla="*/ 28 h 53"/>
                <a:gd name="T10" fmla="*/ 26 w 99"/>
                <a:gd name="T11" fmla="*/ 28 h 53"/>
                <a:gd name="T12" fmla="*/ 26 w 99"/>
                <a:gd name="T13" fmla="*/ 6 h 53"/>
                <a:gd name="T14" fmla="*/ 19 w 99"/>
                <a:gd name="T15" fmla="*/ 0 h 53"/>
                <a:gd name="T16" fmla="*/ 13 w 99"/>
                <a:gd name="T17" fmla="*/ 0 h 53"/>
                <a:gd name="T18" fmla="*/ 7 w 99"/>
                <a:gd name="T19" fmla="*/ 0 h 53"/>
                <a:gd name="T20" fmla="*/ 0 w 99"/>
                <a:gd name="T21" fmla="*/ 6 h 53"/>
                <a:gd name="T22" fmla="*/ 0 w 99"/>
                <a:gd name="T23" fmla="*/ 39 h 53"/>
                <a:gd name="T24" fmla="*/ 10 w 99"/>
                <a:gd name="T25" fmla="*/ 48 h 53"/>
                <a:gd name="T26" fmla="*/ 10 w 99"/>
                <a:gd name="T27" fmla="*/ 49 h 53"/>
                <a:gd name="T28" fmla="*/ 10 w 99"/>
                <a:gd name="T29" fmla="*/ 51 h 53"/>
                <a:gd name="T30" fmla="*/ 14 w 99"/>
                <a:gd name="T31" fmla="*/ 53 h 53"/>
                <a:gd name="T32" fmla="*/ 15 w 99"/>
                <a:gd name="T33" fmla="*/ 53 h 53"/>
                <a:gd name="T34" fmla="*/ 19 w 99"/>
                <a:gd name="T35" fmla="*/ 51 h 53"/>
                <a:gd name="T36" fmla="*/ 19 w 99"/>
                <a:gd name="T37" fmla="*/ 49 h 53"/>
                <a:gd name="T38" fmla="*/ 19 w 99"/>
                <a:gd name="T39" fmla="*/ 48 h 53"/>
                <a:gd name="T40" fmla="*/ 80 w 99"/>
                <a:gd name="T41" fmla="*/ 48 h 53"/>
                <a:gd name="T42" fmla="*/ 80 w 99"/>
                <a:gd name="T43" fmla="*/ 49 h 53"/>
                <a:gd name="T44" fmla="*/ 81 w 99"/>
                <a:gd name="T45" fmla="*/ 51 h 53"/>
                <a:gd name="T46" fmla="*/ 84 w 99"/>
                <a:gd name="T47" fmla="*/ 53 h 53"/>
                <a:gd name="T48" fmla="*/ 86 w 99"/>
                <a:gd name="T49" fmla="*/ 53 h 53"/>
                <a:gd name="T50" fmla="*/ 89 w 99"/>
                <a:gd name="T51" fmla="*/ 51 h 53"/>
                <a:gd name="T52" fmla="*/ 90 w 99"/>
                <a:gd name="T53" fmla="*/ 49 h 53"/>
                <a:gd name="T54" fmla="*/ 90 w 99"/>
                <a:gd name="T55" fmla="*/ 48 h 53"/>
                <a:gd name="T56" fmla="*/ 93 w 99"/>
                <a:gd name="T57" fmla="*/ 48 h 53"/>
                <a:gd name="T58" fmla="*/ 99 w 99"/>
                <a:gd name="T59" fmla="*/ 39 h 53"/>
                <a:gd name="T60" fmla="*/ 99 w 99"/>
                <a:gd name="T61" fmla="*/ 6 h 53"/>
                <a:gd name="T62" fmla="*/ 93 w 9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53">
                  <a:moveTo>
                    <a:pt x="93" y="0"/>
                  </a:moveTo>
                  <a:cubicBezTo>
                    <a:pt x="86" y="0"/>
                    <a:pt x="86" y="0"/>
                    <a:pt x="86" y="0"/>
                  </a:cubicBezTo>
                  <a:cubicBezTo>
                    <a:pt x="80" y="0"/>
                    <a:pt x="80" y="0"/>
                    <a:pt x="80" y="0"/>
                  </a:cubicBezTo>
                  <a:cubicBezTo>
                    <a:pt x="76" y="0"/>
                    <a:pt x="73" y="2"/>
                    <a:pt x="73" y="6"/>
                  </a:cubicBezTo>
                  <a:cubicBezTo>
                    <a:pt x="73" y="28"/>
                    <a:pt x="73" y="28"/>
                    <a:pt x="73" y="28"/>
                  </a:cubicBezTo>
                  <a:cubicBezTo>
                    <a:pt x="26" y="28"/>
                    <a:pt x="26" y="28"/>
                    <a:pt x="26" y="28"/>
                  </a:cubicBezTo>
                  <a:cubicBezTo>
                    <a:pt x="26" y="6"/>
                    <a:pt x="26" y="6"/>
                    <a:pt x="26" y="6"/>
                  </a:cubicBezTo>
                  <a:cubicBezTo>
                    <a:pt x="26" y="2"/>
                    <a:pt x="24" y="0"/>
                    <a:pt x="19" y="0"/>
                  </a:cubicBezTo>
                  <a:cubicBezTo>
                    <a:pt x="13" y="0"/>
                    <a:pt x="13" y="0"/>
                    <a:pt x="13" y="0"/>
                  </a:cubicBezTo>
                  <a:cubicBezTo>
                    <a:pt x="7" y="0"/>
                    <a:pt x="7" y="0"/>
                    <a:pt x="7" y="0"/>
                  </a:cubicBezTo>
                  <a:cubicBezTo>
                    <a:pt x="3" y="0"/>
                    <a:pt x="0" y="2"/>
                    <a:pt x="0" y="6"/>
                  </a:cubicBezTo>
                  <a:cubicBezTo>
                    <a:pt x="0" y="39"/>
                    <a:pt x="0" y="39"/>
                    <a:pt x="0" y="39"/>
                  </a:cubicBezTo>
                  <a:cubicBezTo>
                    <a:pt x="0" y="43"/>
                    <a:pt x="5" y="48"/>
                    <a:pt x="10" y="48"/>
                  </a:cubicBezTo>
                  <a:cubicBezTo>
                    <a:pt x="10" y="49"/>
                    <a:pt x="10" y="49"/>
                    <a:pt x="10" y="49"/>
                  </a:cubicBezTo>
                  <a:cubicBezTo>
                    <a:pt x="10" y="50"/>
                    <a:pt x="10" y="51"/>
                    <a:pt x="10" y="51"/>
                  </a:cubicBezTo>
                  <a:cubicBezTo>
                    <a:pt x="11" y="52"/>
                    <a:pt x="12" y="53"/>
                    <a:pt x="14" y="53"/>
                  </a:cubicBezTo>
                  <a:cubicBezTo>
                    <a:pt x="15" y="53"/>
                    <a:pt x="15" y="53"/>
                    <a:pt x="15" y="53"/>
                  </a:cubicBezTo>
                  <a:cubicBezTo>
                    <a:pt x="17" y="53"/>
                    <a:pt x="18" y="52"/>
                    <a:pt x="19" y="51"/>
                  </a:cubicBezTo>
                  <a:cubicBezTo>
                    <a:pt x="19" y="51"/>
                    <a:pt x="19" y="50"/>
                    <a:pt x="19" y="49"/>
                  </a:cubicBezTo>
                  <a:cubicBezTo>
                    <a:pt x="19" y="49"/>
                    <a:pt x="19" y="49"/>
                    <a:pt x="19" y="48"/>
                  </a:cubicBezTo>
                  <a:cubicBezTo>
                    <a:pt x="80" y="48"/>
                    <a:pt x="80" y="48"/>
                    <a:pt x="80" y="48"/>
                  </a:cubicBezTo>
                  <a:cubicBezTo>
                    <a:pt x="80" y="49"/>
                    <a:pt x="80" y="49"/>
                    <a:pt x="80" y="49"/>
                  </a:cubicBezTo>
                  <a:cubicBezTo>
                    <a:pt x="80" y="50"/>
                    <a:pt x="80" y="51"/>
                    <a:pt x="81" y="51"/>
                  </a:cubicBezTo>
                  <a:cubicBezTo>
                    <a:pt x="81" y="52"/>
                    <a:pt x="83" y="53"/>
                    <a:pt x="84" y="53"/>
                  </a:cubicBezTo>
                  <a:cubicBezTo>
                    <a:pt x="86" y="53"/>
                    <a:pt x="86" y="53"/>
                    <a:pt x="86" y="53"/>
                  </a:cubicBezTo>
                  <a:cubicBezTo>
                    <a:pt x="87" y="53"/>
                    <a:pt x="88" y="52"/>
                    <a:pt x="89" y="51"/>
                  </a:cubicBezTo>
                  <a:cubicBezTo>
                    <a:pt x="89" y="51"/>
                    <a:pt x="89" y="50"/>
                    <a:pt x="90" y="49"/>
                  </a:cubicBezTo>
                  <a:cubicBezTo>
                    <a:pt x="90" y="49"/>
                    <a:pt x="90" y="49"/>
                    <a:pt x="90" y="48"/>
                  </a:cubicBezTo>
                  <a:cubicBezTo>
                    <a:pt x="93" y="48"/>
                    <a:pt x="93" y="48"/>
                    <a:pt x="93" y="48"/>
                  </a:cubicBezTo>
                  <a:cubicBezTo>
                    <a:pt x="97" y="48"/>
                    <a:pt x="99" y="43"/>
                    <a:pt x="99" y="39"/>
                  </a:cubicBezTo>
                  <a:cubicBezTo>
                    <a:pt x="99" y="6"/>
                    <a:pt x="99" y="6"/>
                    <a:pt x="99" y="6"/>
                  </a:cubicBezTo>
                  <a:cubicBezTo>
                    <a:pt x="99" y="2"/>
                    <a:pt x="97" y="0"/>
                    <a:pt x="9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1" name="Oval 113"/>
            <p:cNvSpPr>
              <a:spLocks noChangeArrowheads="1"/>
            </p:cNvSpPr>
            <p:nvPr/>
          </p:nvSpPr>
          <p:spPr bwMode="auto">
            <a:xfrm>
              <a:off x="5405440" y="3401257"/>
              <a:ext cx="15964" cy="15964"/>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2" name="Oval 114"/>
            <p:cNvSpPr>
              <a:spLocks noChangeArrowheads="1"/>
            </p:cNvSpPr>
            <p:nvPr/>
          </p:nvSpPr>
          <p:spPr bwMode="auto">
            <a:xfrm>
              <a:off x="5446491" y="3401257"/>
              <a:ext cx="15964" cy="15964"/>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3" name="Oval 115"/>
            <p:cNvSpPr>
              <a:spLocks noChangeArrowheads="1"/>
            </p:cNvSpPr>
            <p:nvPr/>
          </p:nvSpPr>
          <p:spPr bwMode="auto">
            <a:xfrm>
              <a:off x="5405440" y="3435465"/>
              <a:ext cx="15964" cy="15964"/>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4" name="Oval 116"/>
            <p:cNvSpPr>
              <a:spLocks noChangeArrowheads="1"/>
            </p:cNvSpPr>
            <p:nvPr/>
          </p:nvSpPr>
          <p:spPr bwMode="auto">
            <a:xfrm>
              <a:off x="5446491" y="3435465"/>
              <a:ext cx="15964" cy="15964"/>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5" name="Freeform 117"/>
            <p:cNvSpPr>
              <a:spLocks/>
            </p:cNvSpPr>
            <p:nvPr/>
          </p:nvSpPr>
          <p:spPr bwMode="auto">
            <a:xfrm>
              <a:off x="6610725" y="2060278"/>
              <a:ext cx="147097" cy="150518"/>
            </a:xfrm>
            <a:custGeom>
              <a:avLst/>
              <a:gdLst>
                <a:gd name="T0" fmla="*/ 72 w 74"/>
                <a:gd name="T1" fmla="*/ 54 h 76"/>
                <a:gd name="T2" fmla="*/ 58 w 74"/>
                <a:gd name="T3" fmla="*/ 39 h 76"/>
                <a:gd name="T4" fmla="*/ 55 w 74"/>
                <a:gd name="T5" fmla="*/ 36 h 76"/>
                <a:gd name="T6" fmla="*/ 41 w 74"/>
                <a:gd name="T7" fmla="*/ 19 h 76"/>
                <a:gd name="T8" fmla="*/ 34 w 74"/>
                <a:gd name="T9" fmla="*/ 5 h 76"/>
                <a:gd name="T10" fmla="*/ 26 w 74"/>
                <a:gd name="T11" fmla="*/ 4 h 76"/>
                <a:gd name="T12" fmla="*/ 24 w 74"/>
                <a:gd name="T13" fmla="*/ 11 h 76"/>
                <a:gd name="T14" fmla="*/ 28 w 74"/>
                <a:gd name="T15" fmla="*/ 22 h 76"/>
                <a:gd name="T16" fmla="*/ 29 w 74"/>
                <a:gd name="T17" fmla="*/ 29 h 76"/>
                <a:gd name="T18" fmla="*/ 6 w 74"/>
                <a:gd name="T19" fmla="*/ 29 h 76"/>
                <a:gd name="T20" fmla="*/ 1 w 74"/>
                <a:gd name="T21" fmla="*/ 37 h 76"/>
                <a:gd name="T22" fmla="*/ 12 w 74"/>
                <a:gd name="T23" fmla="*/ 68 h 76"/>
                <a:gd name="T24" fmla="*/ 17 w 74"/>
                <a:gd name="T25" fmla="*/ 71 h 76"/>
                <a:gd name="T26" fmla="*/ 44 w 74"/>
                <a:gd name="T27" fmla="*/ 71 h 76"/>
                <a:gd name="T28" fmla="*/ 50 w 74"/>
                <a:gd name="T29" fmla="*/ 74 h 76"/>
                <a:gd name="T30" fmla="*/ 51 w 74"/>
                <a:gd name="T31" fmla="*/ 75 h 76"/>
                <a:gd name="T32" fmla="*/ 56 w 74"/>
                <a:gd name="T33" fmla="*/ 75 h 76"/>
                <a:gd name="T34" fmla="*/ 72 w 74"/>
                <a:gd name="T35" fmla="*/ 58 h 76"/>
                <a:gd name="T36" fmla="*/ 72 w 74"/>
                <a:gd name="T37" fmla="*/ 5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76">
                  <a:moveTo>
                    <a:pt x="72" y="54"/>
                  </a:moveTo>
                  <a:cubicBezTo>
                    <a:pt x="58" y="39"/>
                    <a:pt x="58" y="39"/>
                    <a:pt x="58" y="39"/>
                  </a:cubicBezTo>
                  <a:cubicBezTo>
                    <a:pt x="56" y="38"/>
                    <a:pt x="55" y="36"/>
                    <a:pt x="55" y="36"/>
                  </a:cubicBezTo>
                  <a:cubicBezTo>
                    <a:pt x="55" y="36"/>
                    <a:pt x="49" y="25"/>
                    <a:pt x="41" y="19"/>
                  </a:cubicBezTo>
                  <a:cubicBezTo>
                    <a:pt x="32" y="14"/>
                    <a:pt x="34" y="10"/>
                    <a:pt x="34" y="5"/>
                  </a:cubicBezTo>
                  <a:cubicBezTo>
                    <a:pt x="34" y="1"/>
                    <a:pt x="30" y="0"/>
                    <a:pt x="26" y="4"/>
                  </a:cubicBezTo>
                  <a:cubicBezTo>
                    <a:pt x="25" y="6"/>
                    <a:pt x="24" y="9"/>
                    <a:pt x="24" y="11"/>
                  </a:cubicBezTo>
                  <a:cubicBezTo>
                    <a:pt x="23" y="16"/>
                    <a:pt x="27" y="20"/>
                    <a:pt x="28" y="22"/>
                  </a:cubicBezTo>
                  <a:cubicBezTo>
                    <a:pt x="29" y="23"/>
                    <a:pt x="30" y="26"/>
                    <a:pt x="29" y="29"/>
                  </a:cubicBezTo>
                  <a:cubicBezTo>
                    <a:pt x="6" y="29"/>
                    <a:pt x="6" y="29"/>
                    <a:pt x="6" y="29"/>
                  </a:cubicBezTo>
                  <a:cubicBezTo>
                    <a:pt x="2" y="29"/>
                    <a:pt x="0" y="33"/>
                    <a:pt x="1" y="37"/>
                  </a:cubicBezTo>
                  <a:cubicBezTo>
                    <a:pt x="12" y="68"/>
                    <a:pt x="12" y="68"/>
                    <a:pt x="12" y="68"/>
                  </a:cubicBezTo>
                  <a:cubicBezTo>
                    <a:pt x="13" y="70"/>
                    <a:pt x="15" y="71"/>
                    <a:pt x="17" y="71"/>
                  </a:cubicBezTo>
                  <a:cubicBezTo>
                    <a:pt x="44" y="71"/>
                    <a:pt x="44" y="71"/>
                    <a:pt x="44" y="71"/>
                  </a:cubicBezTo>
                  <a:cubicBezTo>
                    <a:pt x="46" y="71"/>
                    <a:pt x="48" y="73"/>
                    <a:pt x="50" y="74"/>
                  </a:cubicBezTo>
                  <a:cubicBezTo>
                    <a:pt x="51" y="75"/>
                    <a:pt x="51" y="75"/>
                    <a:pt x="51" y="75"/>
                  </a:cubicBezTo>
                  <a:cubicBezTo>
                    <a:pt x="52" y="76"/>
                    <a:pt x="54" y="76"/>
                    <a:pt x="56" y="75"/>
                  </a:cubicBezTo>
                  <a:cubicBezTo>
                    <a:pt x="72" y="58"/>
                    <a:pt x="72" y="58"/>
                    <a:pt x="72" y="58"/>
                  </a:cubicBezTo>
                  <a:cubicBezTo>
                    <a:pt x="74" y="57"/>
                    <a:pt x="74" y="55"/>
                    <a:pt x="72" y="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6" name="Freeform 118"/>
            <p:cNvSpPr>
              <a:spLocks/>
            </p:cNvSpPr>
            <p:nvPr/>
          </p:nvSpPr>
          <p:spPr bwMode="auto">
            <a:xfrm>
              <a:off x="6722473" y="2177728"/>
              <a:ext cx="49032" cy="49032"/>
            </a:xfrm>
            <a:custGeom>
              <a:avLst/>
              <a:gdLst>
                <a:gd name="T0" fmla="*/ 8 w 43"/>
                <a:gd name="T1" fmla="*/ 43 h 43"/>
                <a:gd name="T2" fmla="*/ 0 w 43"/>
                <a:gd name="T3" fmla="*/ 34 h 43"/>
                <a:gd name="T4" fmla="*/ 34 w 43"/>
                <a:gd name="T5" fmla="*/ 0 h 43"/>
                <a:gd name="T6" fmla="*/ 43 w 43"/>
                <a:gd name="T7" fmla="*/ 8 h 43"/>
                <a:gd name="T8" fmla="*/ 8 w 43"/>
                <a:gd name="T9" fmla="*/ 43 h 43"/>
              </a:gdLst>
              <a:ahLst/>
              <a:cxnLst>
                <a:cxn ang="0">
                  <a:pos x="T0" y="T1"/>
                </a:cxn>
                <a:cxn ang="0">
                  <a:pos x="T2" y="T3"/>
                </a:cxn>
                <a:cxn ang="0">
                  <a:pos x="T4" y="T5"/>
                </a:cxn>
                <a:cxn ang="0">
                  <a:pos x="T6" y="T7"/>
                </a:cxn>
                <a:cxn ang="0">
                  <a:pos x="T8" y="T9"/>
                </a:cxn>
              </a:cxnLst>
              <a:rect l="0" t="0" r="r" b="b"/>
              <a:pathLst>
                <a:path w="43" h="43">
                  <a:moveTo>
                    <a:pt x="8" y="43"/>
                  </a:moveTo>
                  <a:lnTo>
                    <a:pt x="0" y="34"/>
                  </a:lnTo>
                  <a:lnTo>
                    <a:pt x="34" y="0"/>
                  </a:lnTo>
                  <a:lnTo>
                    <a:pt x="43" y="8"/>
                  </a:lnTo>
                  <a:lnTo>
                    <a:pt x="8"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7" name="Freeform 119"/>
            <p:cNvSpPr>
              <a:spLocks/>
            </p:cNvSpPr>
            <p:nvPr/>
          </p:nvSpPr>
          <p:spPr bwMode="auto">
            <a:xfrm>
              <a:off x="6527484" y="3444588"/>
              <a:ext cx="44471" cy="77540"/>
            </a:xfrm>
            <a:custGeom>
              <a:avLst/>
              <a:gdLst>
                <a:gd name="T0" fmla="*/ 22 w 22"/>
                <a:gd name="T1" fmla="*/ 20 h 39"/>
                <a:gd name="T2" fmla="*/ 11 w 22"/>
                <a:gd name="T3" fmla="*/ 0 h 39"/>
                <a:gd name="T4" fmla="*/ 0 w 22"/>
                <a:gd name="T5" fmla="*/ 20 h 39"/>
                <a:gd name="T6" fmla="*/ 11 w 22"/>
                <a:gd name="T7" fmla="*/ 39 h 39"/>
                <a:gd name="T8" fmla="*/ 22 w 22"/>
                <a:gd name="T9" fmla="*/ 20 h 39"/>
              </a:gdLst>
              <a:ahLst/>
              <a:cxnLst>
                <a:cxn ang="0">
                  <a:pos x="T0" y="T1"/>
                </a:cxn>
                <a:cxn ang="0">
                  <a:pos x="T2" y="T3"/>
                </a:cxn>
                <a:cxn ang="0">
                  <a:pos x="T4" y="T5"/>
                </a:cxn>
                <a:cxn ang="0">
                  <a:pos x="T6" y="T7"/>
                </a:cxn>
                <a:cxn ang="0">
                  <a:pos x="T8" y="T9"/>
                </a:cxn>
              </a:cxnLst>
              <a:rect l="0" t="0" r="r" b="b"/>
              <a:pathLst>
                <a:path w="22" h="39">
                  <a:moveTo>
                    <a:pt x="22" y="20"/>
                  </a:moveTo>
                  <a:cubicBezTo>
                    <a:pt x="22" y="13"/>
                    <a:pt x="18" y="3"/>
                    <a:pt x="11" y="0"/>
                  </a:cubicBezTo>
                  <a:cubicBezTo>
                    <a:pt x="5" y="3"/>
                    <a:pt x="0" y="13"/>
                    <a:pt x="0" y="20"/>
                  </a:cubicBezTo>
                  <a:cubicBezTo>
                    <a:pt x="0" y="26"/>
                    <a:pt x="5" y="36"/>
                    <a:pt x="11" y="39"/>
                  </a:cubicBezTo>
                  <a:cubicBezTo>
                    <a:pt x="18" y="36"/>
                    <a:pt x="22" y="26"/>
                    <a:pt x="22" y="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8" name="Freeform 120"/>
            <p:cNvSpPr>
              <a:spLocks/>
            </p:cNvSpPr>
            <p:nvPr/>
          </p:nvSpPr>
          <p:spPr bwMode="auto">
            <a:xfrm>
              <a:off x="6559412" y="3494760"/>
              <a:ext cx="69558" cy="54734"/>
            </a:xfrm>
            <a:custGeom>
              <a:avLst/>
              <a:gdLst>
                <a:gd name="T0" fmla="*/ 1 w 35"/>
                <a:gd name="T1" fmla="*/ 23 h 28"/>
                <a:gd name="T2" fmla="*/ 23 w 35"/>
                <a:gd name="T3" fmla="*/ 24 h 28"/>
                <a:gd name="T4" fmla="*/ 34 w 35"/>
                <a:gd name="T5" fmla="*/ 4 h 28"/>
                <a:gd name="T6" fmla="*/ 12 w 35"/>
                <a:gd name="T7" fmla="*/ 4 h 28"/>
                <a:gd name="T8" fmla="*/ 1 w 35"/>
                <a:gd name="T9" fmla="*/ 23 h 28"/>
              </a:gdLst>
              <a:ahLst/>
              <a:cxnLst>
                <a:cxn ang="0">
                  <a:pos x="T0" y="T1"/>
                </a:cxn>
                <a:cxn ang="0">
                  <a:pos x="T2" y="T3"/>
                </a:cxn>
                <a:cxn ang="0">
                  <a:pos x="T4" y="T5"/>
                </a:cxn>
                <a:cxn ang="0">
                  <a:pos x="T6" y="T7"/>
                </a:cxn>
                <a:cxn ang="0">
                  <a:pos x="T8" y="T9"/>
                </a:cxn>
              </a:cxnLst>
              <a:rect l="0" t="0" r="r" b="b"/>
              <a:pathLst>
                <a:path w="35" h="28">
                  <a:moveTo>
                    <a:pt x="1" y="23"/>
                  </a:moveTo>
                  <a:cubicBezTo>
                    <a:pt x="6" y="28"/>
                    <a:pt x="17" y="27"/>
                    <a:pt x="23" y="24"/>
                  </a:cubicBezTo>
                  <a:cubicBezTo>
                    <a:pt x="29" y="20"/>
                    <a:pt x="35" y="12"/>
                    <a:pt x="34" y="4"/>
                  </a:cubicBezTo>
                  <a:cubicBezTo>
                    <a:pt x="29" y="0"/>
                    <a:pt x="18" y="1"/>
                    <a:pt x="12" y="4"/>
                  </a:cubicBezTo>
                  <a:cubicBezTo>
                    <a:pt x="6" y="8"/>
                    <a:pt x="0" y="16"/>
                    <a:pt x="1" y="2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19" name="Freeform 121"/>
            <p:cNvSpPr>
              <a:spLocks/>
            </p:cNvSpPr>
            <p:nvPr/>
          </p:nvSpPr>
          <p:spPr bwMode="auto">
            <a:xfrm>
              <a:off x="6559412" y="3549494"/>
              <a:ext cx="69558" cy="55874"/>
            </a:xfrm>
            <a:custGeom>
              <a:avLst/>
              <a:gdLst>
                <a:gd name="T0" fmla="*/ 23 w 35"/>
                <a:gd name="T1" fmla="*/ 24 h 28"/>
                <a:gd name="T2" fmla="*/ 34 w 35"/>
                <a:gd name="T3" fmla="*/ 5 h 28"/>
                <a:gd name="T4" fmla="*/ 12 w 35"/>
                <a:gd name="T5" fmla="*/ 4 h 28"/>
                <a:gd name="T6" fmla="*/ 1 w 35"/>
                <a:gd name="T7" fmla="*/ 23 h 28"/>
                <a:gd name="T8" fmla="*/ 23 w 35"/>
                <a:gd name="T9" fmla="*/ 24 h 28"/>
              </a:gdLst>
              <a:ahLst/>
              <a:cxnLst>
                <a:cxn ang="0">
                  <a:pos x="T0" y="T1"/>
                </a:cxn>
                <a:cxn ang="0">
                  <a:pos x="T2" y="T3"/>
                </a:cxn>
                <a:cxn ang="0">
                  <a:pos x="T4" y="T5"/>
                </a:cxn>
                <a:cxn ang="0">
                  <a:pos x="T6" y="T7"/>
                </a:cxn>
                <a:cxn ang="0">
                  <a:pos x="T8" y="T9"/>
                </a:cxn>
              </a:cxnLst>
              <a:rect l="0" t="0" r="r" b="b"/>
              <a:pathLst>
                <a:path w="35" h="28">
                  <a:moveTo>
                    <a:pt x="23" y="24"/>
                  </a:moveTo>
                  <a:cubicBezTo>
                    <a:pt x="29" y="20"/>
                    <a:pt x="35" y="12"/>
                    <a:pt x="34" y="5"/>
                  </a:cubicBezTo>
                  <a:cubicBezTo>
                    <a:pt x="29" y="0"/>
                    <a:pt x="18" y="1"/>
                    <a:pt x="12" y="4"/>
                  </a:cubicBezTo>
                  <a:cubicBezTo>
                    <a:pt x="6" y="8"/>
                    <a:pt x="0" y="16"/>
                    <a:pt x="1" y="23"/>
                  </a:cubicBezTo>
                  <a:cubicBezTo>
                    <a:pt x="6" y="28"/>
                    <a:pt x="17" y="27"/>
                    <a:pt x="23" y="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20" name="Freeform 122"/>
            <p:cNvSpPr>
              <a:spLocks/>
            </p:cNvSpPr>
            <p:nvPr/>
          </p:nvSpPr>
          <p:spPr bwMode="auto">
            <a:xfrm>
              <a:off x="6470469" y="3494760"/>
              <a:ext cx="71838" cy="54734"/>
            </a:xfrm>
            <a:custGeom>
              <a:avLst/>
              <a:gdLst>
                <a:gd name="T0" fmla="*/ 13 w 36"/>
                <a:gd name="T1" fmla="*/ 24 h 28"/>
                <a:gd name="T2" fmla="*/ 35 w 36"/>
                <a:gd name="T3" fmla="*/ 23 h 28"/>
                <a:gd name="T4" fmla="*/ 24 w 36"/>
                <a:gd name="T5" fmla="*/ 4 h 28"/>
                <a:gd name="T6" fmla="*/ 1 w 36"/>
                <a:gd name="T7" fmla="*/ 4 h 28"/>
                <a:gd name="T8" fmla="*/ 13 w 36"/>
                <a:gd name="T9" fmla="*/ 24 h 28"/>
              </a:gdLst>
              <a:ahLst/>
              <a:cxnLst>
                <a:cxn ang="0">
                  <a:pos x="T0" y="T1"/>
                </a:cxn>
                <a:cxn ang="0">
                  <a:pos x="T2" y="T3"/>
                </a:cxn>
                <a:cxn ang="0">
                  <a:pos x="T4" y="T5"/>
                </a:cxn>
                <a:cxn ang="0">
                  <a:pos x="T6" y="T7"/>
                </a:cxn>
                <a:cxn ang="0">
                  <a:pos x="T8" y="T9"/>
                </a:cxn>
              </a:cxnLst>
              <a:rect l="0" t="0" r="r" b="b"/>
              <a:pathLst>
                <a:path w="36" h="28">
                  <a:moveTo>
                    <a:pt x="13" y="24"/>
                  </a:moveTo>
                  <a:cubicBezTo>
                    <a:pt x="19" y="27"/>
                    <a:pt x="29" y="28"/>
                    <a:pt x="35" y="23"/>
                  </a:cubicBezTo>
                  <a:cubicBezTo>
                    <a:pt x="36" y="16"/>
                    <a:pt x="30" y="8"/>
                    <a:pt x="24" y="4"/>
                  </a:cubicBezTo>
                  <a:cubicBezTo>
                    <a:pt x="18" y="1"/>
                    <a:pt x="7" y="0"/>
                    <a:pt x="1" y="4"/>
                  </a:cubicBezTo>
                  <a:cubicBezTo>
                    <a:pt x="0" y="12"/>
                    <a:pt x="7" y="20"/>
                    <a:pt x="13" y="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21" name="Freeform 123"/>
            <p:cNvSpPr>
              <a:spLocks/>
            </p:cNvSpPr>
            <p:nvPr/>
          </p:nvSpPr>
          <p:spPr bwMode="auto">
            <a:xfrm>
              <a:off x="6470469" y="3549494"/>
              <a:ext cx="71838" cy="55874"/>
            </a:xfrm>
            <a:custGeom>
              <a:avLst/>
              <a:gdLst>
                <a:gd name="T0" fmla="*/ 13 w 36"/>
                <a:gd name="T1" fmla="*/ 24 h 28"/>
                <a:gd name="T2" fmla="*/ 35 w 36"/>
                <a:gd name="T3" fmla="*/ 23 h 28"/>
                <a:gd name="T4" fmla="*/ 24 w 36"/>
                <a:gd name="T5" fmla="*/ 4 h 28"/>
                <a:gd name="T6" fmla="*/ 1 w 36"/>
                <a:gd name="T7" fmla="*/ 5 h 28"/>
                <a:gd name="T8" fmla="*/ 13 w 36"/>
                <a:gd name="T9" fmla="*/ 24 h 28"/>
              </a:gdLst>
              <a:ahLst/>
              <a:cxnLst>
                <a:cxn ang="0">
                  <a:pos x="T0" y="T1"/>
                </a:cxn>
                <a:cxn ang="0">
                  <a:pos x="T2" y="T3"/>
                </a:cxn>
                <a:cxn ang="0">
                  <a:pos x="T4" y="T5"/>
                </a:cxn>
                <a:cxn ang="0">
                  <a:pos x="T6" y="T7"/>
                </a:cxn>
                <a:cxn ang="0">
                  <a:pos x="T8" y="T9"/>
                </a:cxn>
              </a:cxnLst>
              <a:rect l="0" t="0" r="r" b="b"/>
              <a:pathLst>
                <a:path w="36" h="28">
                  <a:moveTo>
                    <a:pt x="13" y="24"/>
                  </a:moveTo>
                  <a:cubicBezTo>
                    <a:pt x="19" y="27"/>
                    <a:pt x="29" y="28"/>
                    <a:pt x="35" y="23"/>
                  </a:cubicBezTo>
                  <a:cubicBezTo>
                    <a:pt x="36" y="16"/>
                    <a:pt x="30" y="8"/>
                    <a:pt x="24" y="4"/>
                  </a:cubicBezTo>
                  <a:cubicBezTo>
                    <a:pt x="18" y="1"/>
                    <a:pt x="7" y="0"/>
                    <a:pt x="1" y="5"/>
                  </a:cubicBezTo>
                  <a:cubicBezTo>
                    <a:pt x="0" y="12"/>
                    <a:pt x="7" y="20"/>
                    <a:pt x="13" y="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22" name="Freeform 124"/>
            <p:cNvSpPr>
              <a:spLocks/>
            </p:cNvSpPr>
            <p:nvPr/>
          </p:nvSpPr>
          <p:spPr bwMode="auto">
            <a:xfrm>
              <a:off x="6545728" y="3530109"/>
              <a:ext cx="7982" cy="88942"/>
            </a:xfrm>
            <a:custGeom>
              <a:avLst/>
              <a:gdLst>
                <a:gd name="T0" fmla="*/ 0 w 4"/>
                <a:gd name="T1" fmla="*/ 1 h 45"/>
                <a:gd name="T2" fmla="*/ 0 w 4"/>
                <a:gd name="T3" fmla="*/ 44 h 45"/>
                <a:gd name="T4" fmla="*/ 2 w 4"/>
                <a:gd name="T5" fmla="*/ 45 h 45"/>
                <a:gd name="T6" fmla="*/ 4 w 4"/>
                <a:gd name="T7" fmla="*/ 44 h 45"/>
                <a:gd name="T8" fmla="*/ 4 w 4"/>
                <a:gd name="T9" fmla="*/ 1 h 45"/>
                <a:gd name="T10" fmla="*/ 2 w 4"/>
                <a:gd name="T11" fmla="*/ 0 h 45"/>
                <a:gd name="T12" fmla="*/ 0 w 4"/>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4" h="45">
                  <a:moveTo>
                    <a:pt x="0" y="1"/>
                  </a:moveTo>
                  <a:cubicBezTo>
                    <a:pt x="0" y="44"/>
                    <a:pt x="0" y="44"/>
                    <a:pt x="0" y="44"/>
                  </a:cubicBezTo>
                  <a:cubicBezTo>
                    <a:pt x="0" y="44"/>
                    <a:pt x="1" y="45"/>
                    <a:pt x="2" y="45"/>
                  </a:cubicBezTo>
                  <a:cubicBezTo>
                    <a:pt x="4" y="45"/>
                    <a:pt x="4" y="44"/>
                    <a:pt x="4" y="44"/>
                  </a:cubicBezTo>
                  <a:cubicBezTo>
                    <a:pt x="4" y="1"/>
                    <a:pt x="4" y="1"/>
                    <a:pt x="4" y="1"/>
                  </a:cubicBezTo>
                  <a:cubicBezTo>
                    <a:pt x="4" y="1"/>
                    <a:pt x="4" y="0"/>
                    <a:pt x="2" y="0"/>
                  </a:cubicBezTo>
                  <a:cubicBezTo>
                    <a:pt x="1" y="0"/>
                    <a:pt x="0" y="1"/>
                    <a:pt x="0"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23" name="Freeform 125"/>
            <p:cNvSpPr>
              <a:spLocks/>
            </p:cNvSpPr>
            <p:nvPr/>
          </p:nvSpPr>
          <p:spPr bwMode="auto">
            <a:xfrm>
              <a:off x="5561660" y="4038678"/>
              <a:ext cx="104906" cy="95784"/>
            </a:xfrm>
            <a:custGeom>
              <a:avLst/>
              <a:gdLst>
                <a:gd name="T0" fmla="*/ 6 w 53"/>
                <a:gd name="T1" fmla="*/ 5 h 48"/>
                <a:gd name="T2" fmla="*/ 1 w 53"/>
                <a:gd name="T3" fmla="*/ 14 h 48"/>
                <a:gd name="T4" fmla="*/ 0 w 53"/>
                <a:gd name="T5" fmla="*/ 17 h 48"/>
                <a:gd name="T6" fmla="*/ 0 w 53"/>
                <a:gd name="T7" fmla="*/ 17 h 48"/>
                <a:gd name="T8" fmla="*/ 0 w 53"/>
                <a:gd name="T9" fmla="*/ 20 h 48"/>
                <a:gd name="T10" fmla="*/ 0 w 53"/>
                <a:gd name="T11" fmla="*/ 22 h 48"/>
                <a:gd name="T12" fmla="*/ 2 w 53"/>
                <a:gd name="T13" fmla="*/ 31 h 48"/>
                <a:gd name="T14" fmla="*/ 8 w 53"/>
                <a:gd name="T15" fmla="*/ 42 h 48"/>
                <a:gd name="T16" fmla="*/ 8 w 53"/>
                <a:gd name="T17" fmla="*/ 42 h 48"/>
                <a:gd name="T18" fmla="*/ 12 w 53"/>
                <a:gd name="T19" fmla="*/ 46 h 48"/>
                <a:gd name="T20" fmla="*/ 13 w 53"/>
                <a:gd name="T21" fmla="*/ 46 h 48"/>
                <a:gd name="T22" fmla="*/ 19 w 53"/>
                <a:gd name="T23" fmla="*/ 47 h 48"/>
                <a:gd name="T24" fmla="*/ 19 w 53"/>
                <a:gd name="T25" fmla="*/ 47 h 48"/>
                <a:gd name="T26" fmla="*/ 22 w 53"/>
                <a:gd name="T27" fmla="*/ 46 h 48"/>
                <a:gd name="T28" fmla="*/ 23 w 53"/>
                <a:gd name="T29" fmla="*/ 45 h 48"/>
                <a:gd name="T30" fmla="*/ 27 w 53"/>
                <a:gd name="T31" fmla="*/ 45 h 48"/>
                <a:gd name="T32" fmla="*/ 27 w 53"/>
                <a:gd name="T33" fmla="*/ 45 h 48"/>
                <a:gd name="T34" fmla="*/ 30 w 53"/>
                <a:gd name="T35" fmla="*/ 45 h 48"/>
                <a:gd name="T36" fmla="*/ 32 w 53"/>
                <a:gd name="T37" fmla="*/ 46 h 48"/>
                <a:gd name="T38" fmla="*/ 35 w 53"/>
                <a:gd name="T39" fmla="*/ 47 h 48"/>
                <a:gd name="T40" fmla="*/ 35 w 53"/>
                <a:gd name="T41" fmla="*/ 47 h 48"/>
                <a:gd name="T42" fmla="*/ 41 w 53"/>
                <a:gd name="T43" fmla="*/ 46 h 48"/>
                <a:gd name="T44" fmla="*/ 42 w 53"/>
                <a:gd name="T45" fmla="*/ 46 h 48"/>
                <a:gd name="T46" fmla="*/ 45 w 53"/>
                <a:gd name="T47" fmla="*/ 42 h 48"/>
                <a:gd name="T48" fmla="*/ 46 w 53"/>
                <a:gd name="T49" fmla="*/ 42 h 48"/>
                <a:gd name="T50" fmla="*/ 51 w 53"/>
                <a:gd name="T51" fmla="*/ 31 h 48"/>
                <a:gd name="T52" fmla="*/ 53 w 53"/>
                <a:gd name="T53" fmla="*/ 22 h 48"/>
                <a:gd name="T54" fmla="*/ 53 w 53"/>
                <a:gd name="T55" fmla="*/ 20 h 48"/>
                <a:gd name="T56" fmla="*/ 53 w 53"/>
                <a:gd name="T57" fmla="*/ 17 h 48"/>
                <a:gd name="T58" fmla="*/ 53 w 53"/>
                <a:gd name="T59" fmla="*/ 17 h 48"/>
                <a:gd name="T60" fmla="*/ 53 w 53"/>
                <a:gd name="T61" fmla="*/ 14 h 48"/>
                <a:gd name="T62" fmla="*/ 48 w 53"/>
                <a:gd name="T63" fmla="*/ 5 h 48"/>
                <a:gd name="T64" fmla="*/ 47 w 53"/>
                <a:gd name="T65" fmla="*/ 3 h 48"/>
                <a:gd name="T66" fmla="*/ 39 w 53"/>
                <a:gd name="T67" fmla="*/ 0 h 48"/>
                <a:gd name="T68" fmla="*/ 31 w 53"/>
                <a:gd name="T69" fmla="*/ 1 h 48"/>
                <a:gd name="T70" fmla="*/ 27 w 53"/>
                <a:gd name="T71" fmla="*/ 3 h 48"/>
                <a:gd name="T72" fmla="*/ 23 w 53"/>
                <a:gd name="T73" fmla="*/ 1 h 48"/>
                <a:gd name="T74" fmla="*/ 14 w 53"/>
                <a:gd name="T75" fmla="*/ 0 h 48"/>
                <a:gd name="T76" fmla="*/ 7 w 53"/>
                <a:gd name="T77" fmla="*/ 3 h 48"/>
                <a:gd name="T78" fmla="*/ 6 w 53"/>
                <a:gd name="T7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48">
                  <a:moveTo>
                    <a:pt x="6" y="5"/>
                  </a:moveTo>
                  <a:cubicBezTo>
                    <a:pt x="3" y="7"/>
                    <a:pt x="1" y="11"/>
                    <a:pt x="1" y="14"/>
                  </a:cubicBezTo>
                  <a:cubicBezTo>
                    <a:pt x="0" y="15"/>
                    <a:pt x="0" y="16"/>
                    <a:pt x="0" y="17"/>
                  </a:cubicBezTo>
                  <a:cubicBezTo>
                    <a:pt x="0" y="17"/>
                    <a:pt x="0" y="17"/>
                    <a:pt x="0" y="17"/>
                  </a:cubicBezTo>
                  <a:cubicBezTo>
                    <a:pt x="0" y="18"/>
                    <a:pt x="0" y="19"/>
                    <a:pt x="0" y="20"/>
                  </a:cubicBezTo>
                  <a:cubicBezTo>
                    <a:pt x="0" y="21"/>
                    <a:pt x="0" y="22"/>
                    <a:pt x="0" y="22"/>
                  </a:cubicBezTo>
                  <a:cubicBezTo>
                    <a:pt x="1" y="25"/>
                    <a:pt x="1" y="28"/>
                    <a:pt x="2" y="31"/>
                  </a:cubicBezTo>
                  <a:cubicBezTo>
                    <a:pt x="4" y="35"/>
                    <a:pt x="6" y="38"/>
                    <a:pt x="8" y="42"/>
                  </a:cubicBezTo>
                  <a:cubicBezTo>
                    <a:pt x="8" y="42"/>
                    <a:pt x="8" y="42"/>
                    <a:pt x="8" y="42"/>
                  </a:cubicBezTo>
                  <a:cubicBezTo>
                    <a:pt x="9" y="43"/>
                    <a:pt x="11" y="45"/>
                    <a:pt x="12" y="46"/>
                  </a:cubicBezTo>
                  <a:cubicBezTo>
                    <a:pt x="12" y="46"/>
                    <a:pt x="13" y="46"/>
                    <a:pt x="13" y="46"/>
                  </a:cubicBezTo>
                  <a:cubicBezTo>
                    <a:pt x="15" y="48"/>
                    <a:pt x="17" y="48"/>
                    <a:pt x="19" y="47"/>
                  </a:cubicBezTo>
                  <a:cubicBezTo>
                    <a:pt x="19" y="47"/>
                    <a:pt x="19" y="47"/>
                    <a:pt x="19" y="47"/>
                  </a:cubicBezTo>
                  <a:cubicBezTo>
                    <a:pt x="20" y="47"/>
                    <a:pt x="21" y="46"/>
                    <a:pt x="22" y="46"/>
                  </a:cubicBezTo>
                  <a:cubicBezTo>
                    <a:pt x="22" y="46"/>
                    <a:pt x="23" y="46"/>
                    <a:pt x="23" y="45"/>
                  </a:cubicBezTo>
                  <a:cubicBezTo>
                    <a:pt x="25" y="45"/>
                    <a:pt x="27" y="45"/>
                    <a:pt x="27" y="45"/>
                  </a:cubicBezTo>
                  <a:cubicBezTo>
                    <a:pt x="27" y="45"/>
                    <a:pt x="27" y="45"/>
                    <a:pt x="27" y="45"/>
                  </a:cubicBezTo>
                  <a:cubicBezTo>
                    <a:pt x="28" y="45"/>
                    <a:pt x="29" y="45"/>
                    <a:pt x="30" y="45"/>
                  </a:cubicBezTo>
                  <a:cubicBezTo>
                    <a:pt x="31" y="46"/>
                    <a:pt x="31" y="46"/>
                    <a:pt x="32" y="46"/>
                  </a:cubicBezTo>
                  <a:cubicBezTo>
                    <a:pt x="33" y="46"/>
                    <a:pt x="34" y="47"/>
                    <a:pt x="35" y="47"/>
                  </a:cubicBezTo>
                  <a:cubicBezTo>
                    <a:pt x="35" y="47"/>
                    <a:pt x="35" y="47"/>
                    <a:pt x="35" y="47"/>
                  </a:cubicBezTo>
                  <a:cubicBezTo>
                    <a:pt x="37" y="48"/>
                    <a:pt x="39" y="48"/>
                    <a:pt x="41" y="46"/>
                  </a:cubicBezTo>
                  <a:cubicBezTo>
                    <a:pt x="41" y="46"/>
                    <a:pt x="41" y="46"/>
                    <a:pt x="42" y="46"/>
                  </a:cubicBezTo>
                  <a:cubicBezTo>
                    <a:pt x="43" y="45"/>
                    <a:pt x="44" y="43"/>
                    <a:pt x="45" y="42"/>
                  </a:cubicBezTo>
                  <a:cubicBezTo>
                    <a:pt x="45" y="42"/>
                    <a:pt x="45" y="42"/>
                    <a:pt x="46" y="42"/>
                  </a:cubicBezTo>
                  <a:cubicBezTo>
                    <a:pt x="48" y="38"/>
                    <a:pt x="50" y="35"/>
                    <a:pt x="51" y="31"/>
                  </a:cubicBezTo>
                  <a:cubicBezTo>
                    <a:pt x="52" y="28"/>
                    <a:pt x="53" y="25"/>
                    <a:pt x="53" y="22"/>
                  </a:cubicBezTo>
                  <a:cubicBezTo>
                    <a:pt x="53" y="22"/>
                    <a:pt x="53" y="21"/>
                    <a:pt x="53" y="20"/>
                  </a:cubicBezTo>
                  <a:cubicBezTo>
                    <a:pt x="53" y="19"/>
                    <a:pt x="53" y="18"/>
                    <a:pt x="53" y="17"/>
                  </a:cubicBezTo>
                  <a:cubicBezTo>
                    <a:pt x="53" y="17"/>
                    <a:pt x="53" y="17"/>
                    <a:pt x="53" y="17"/>
                  </a:cubicBezTo>
                  <a:cubicBezTo>
                    <a:pt x="53" y="16"/>
                    <a:pt x="53" y="15"/>
                    <a:pt x="53" y="14"/>
                  </a:cubicBezTo>
                  <a:cubicBezTo>
                    <a:pt x="52" y="11"/>
                    <a:pt x="51" y="7"/>
                    <a:pt x="48" y="5"/>
                  </a:cubicBezTo>
                  <a:cubicBezTo>
                    <a:pt x="48" y="4"/>
                    <a:pt x="47" y="4"/>
                    <a:pt x="47" y="3"/>
                  </a:cubicBezTo>
                  <a:cubicBezTo>
                    <a:pt x="45" y="2"/>
                    <a:pt x="42" y="1"/>
                    <a:pt x="39" y="0"/>
                  </a:cubicBezTo>
                  <a:cubicBezTo>
                    <a:pt x="36" y="0"/>
                    <a:pt x="34" y="0"/>
                    <a:pt x="31" y="1"/>
                  </a:cubicBezTo>
                  <a:cubicBezTo>
                    <a:pt x="30" y="2"/>
                    <a:pt x="27" y="3"/>
                    <a:pt x="27" y="3"/>
                  </a:cubicBezTo>
                  <a:cubicBezTo>
                    <a:pt x="27" y="3"/>
                    <a:pt x="24" y="2"/>
                    <a:pt x="23" y="1"/>
                  </a:cubicBezTo>
                  <a:cubicBezTo>
                    <a:pt x="20" y="0"/>
                    <a:pt x="17" y="0"/>
                    <a:pt x="14" y="0"/>
                  </a:cubicBezTo>
                  <a:cubicBezTo>
                    <a:pt x="11" y="1"/>
                    <a:pt x="9" y="2"/>
                    <a:pt x="7" y="3"/>
                  </a:cubicBezTo>
                  <a:cubicBezTo>
                    <a:pt x="6" y="4"/>
                    <a:pt x="6" y="4"/>
                    <a:pt x="6"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sp>
          <p:nvSpPr>
            <p:cNvPr id="124" name="Freeform 126"/>
            <p:cNvSpPr>
              <a:spLocks/>
            </p:cNvSpPr>
            <p:nvPr/>
          </p:nvSpPr>
          <p:spPr bwMode="auto">
            <a:xfrm>
              <a:off x="5589027" y="4009030"/>
              <a:ext cx="26227" cy="29647"/>
            </a:xfrm>
            <a:custGeom>
              <a:avLst/>
              <a:gdLst>
                <a:gd name="T0" fmla="*/ 4 w 13"/>
                <a:gd name="T1" fmla="*/ 11 h 15"/>
                <a:gd name="T2" fmla="*/ 9 w 13"/>
                <a:gd name="T3" fmla="*/ 14 h 15"/>
                <a:gd name="T4" fmla="*/ 12 w 13"/>
                <a:gd name="T5" fmla="*/ 14 h 15"/>
                <a:gd name="T6" fmla="*/ 13 w 13"/>
                <a:gd name="T7" fmla="*/ 14 h 15"/>
                <a:gd name="T8" fmla="*/ 10 w 13"/>
                <a:gd name="T9" fmla="*/ 6 h 15"/>
                <a:gd name="T10" fmla="*/ 1 w 13"/>
                <a:gd name="T11" fmla="*/ 0 h 15"/>
                <a:gd name="T12" fmla="*/ 1 w 13"/>
                <a:gd name="T13" fmla="*/ 0 h 15"/>
                <a:gd name="T14" fmla="*/ 0 w 13"/>
                <a:gd name="T15" fmla="*/ 0 h 15"/>
                <a:gd name="T16" fmla="*/ 0 w 13"/>
                <a:gd name="T17" fmla="*/ 4 h 15"/>
                <a:gd name="T18" fmla="*/ 4 w 13"/>
                <a:gd name="T1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4" y="11"/>
                  </a:moveTo>
                  <a:cubicBezTo>
                    <a:pt x="6" y="12"/>
                    <a:pt x="7" y="14"/>
                    <a:pt x="9" y="14"/>
                  </a:cubicBezTo>
                  <a:cubicBezTo>
                    <a:pt x="10" y="14"/>
                    <a:pt x="11" y="15"/>
                    <a:pt x="12" y="14"/>
                  </a:cubicBezTo>
                  <a:cubicBezTo>
                    <a:pt x="13" y="14"/>
                    <a:pt x="13" y="14"/>
                    <a:pt x="13" y="14"/>
                  </a:cubicBezTo>
                  <a:cubicBezTo>
                    <a:pt x="13" y="11"/>
                    <a:pt x="12" y="8"/>
                    <a:pt x="10" y="6"/>
                  </a:cubicBezTo>
                  <a:cubicBezTo>
                    <a:pt x="8" y="3"/>
                    <a:pt x="5" y="1"/>
                    <a:pt x="1" y="0"/>
                  </a:cubicBezTo>
                  <a:cubicBezTo>
                    <a:pt x="1" y="0"/>
                    <a:pt x="1" y="0"/>
                    <a:pt x="1" y="0"/>
                  </a:cubicBezTo>
                  <a:cubicBezTo>
                    <a:pt x="1" y="0"/>
                    <a:pt x="0" y="0"/>
                    <a:pt x="0" y="0"/>
                  </a:cubicBezTo>
                  <a:cubicBezTo>
                    <a:pt x="0" y="1"/>
                    <a:pt x="0" y="2"/>
                    <a:pt x="0" y="4"/>
                  </a:cubicBezTo>
                  <a:cubicBezTo>
                    <a:pt x="1" y="6"/>
                    <a:pt x="2" y="9"/>
                    <a:pt x="4"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92D050"/>
                </a:solidFill>
              </a:endParaRPr>
            </a:p>
          </p:txBody>
        </p:sp>
      </p:grpSp>
      <p:sp>
        <p:nvSpPr>
          <p:cNvPr id="125" name="Content Placeholder 2"/>
          <p:cNvSpPr txBox="1">
            <a:spLocks/>
          </p:cNvSpPr>
          <p:nvPr/>
        </p:nvSpPr>
        <p:spPr bwMode="auto">
          <a:xfrm>
            <a:off x="5764759" y="1518263"/>
            <a:ext cx="2358296"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126" name="Content Placeholder 2"/>
          <p:cNvSpPr txBox="1">
            <a:spLocks/>
          </p:cNvSpPr>
          <p:nvPr/>
        </p:nvSpPr>
        <p:spPr bwMode="auto">
          <a:xfrm>
            <a:off x="5737050" y="2928691"/>
            <a:ext cx="2358296"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127" name="Content Placeholder 2"/>
          <p:cNvSpPr txBox="1">
            <a:spLocks/>
          </p:cNvSpPr>
          <p:nvPr/>
        </p:nvSpPr>
        <p:spPr bwMode="auto">
          <a:xfrm>
            <a:off x="1019578" y="1545972"/>
            <a:ext cx="2358296"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algn="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128" name="Content Placeholder 2"/>
          <p:cNvSpPr txBox="1">
            <a:spLocks/>
          </p:cNvSpPr>
          <p:nvPr/>
        </p:nvSpPr>
        <p:spPr bwMode="auto">
          <a:xfrm>
            <a:off x="964160" y="2869081"/>
            <a:ext cx="2358296" cy="89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rgbClr val="92D050"/>
                </a:solidFill>
                <a:latin typeface="微软雅黑" pitchFamily="34" charset="-122"/>
                <a:ea typeface="微软雅黑" pitchFamily="34" charset="-122"/>
                <a:cs typeface="Raleway"/>
              </a:rPr>
              <a:t>输入你的</a:t>
            </a:r>
            <a:r>
              <a:rPr lang="zh-CN" altLang="en-US" sz="1400" b="1" kern="0" dirty="0" smtClean="0">
                <a:solidFill>
                  <a:srgbClr val="92D050"/>
                </a:solidFill>
                <a:latin typeface="微软雅黑" pitchFamily="34" charset="-122"/>
                <a:ea typeface="微软雅黑" pitchFamily="34" charset="-122"/>
                <a:cs typeface="Raleway"/>
              </a:rPr>
              <a:t>标题</a:t>
            </a:r>
            <a:endParaRPr lang="en-US" altLang="zh-CN" sz="1400" b="1" kern="0" dirty="0" smtClean="0">
              <a:solidFill>
                <a:srgbClr val="92D050"/>
              </a:solidFill>
              <a:latin typeface="微软雅黑" pitchFamily="34" charset="-122"/>
              <a:ea typeface="微软雅黑" pitchFamily="34" charset="-122"/>
              <a:cs typeface="Raleway"/>
            </a:endParaRPr>
          </a:p>
          <a:p>
            <a:pPr algn="r" defTabSz="685663">
              <a:spcBef>
                <a:spcPct val="20000"/>
              </a:spcBef>
              <a:defRPr/>
            </a:pPr>
            <a:r>
              <a:rPr lang="zh-CN" altLang="en-US" sz="800" kern="0" dirty="0">
                <a:solidFill>
                  <a:srgbClr val="92D050"/>
                </a:solidFill>
                <a:latin typeface="微软雅黑" pitchFamily="34" charset="-122"/>
                <a:ea typeface="微软雅黑" pitchFamily="34" charset="-122"/>
                <a:cs typeface="Raleway Light"/>
              </a:rPr>
              <a:t>这里输入简单的文字概述里输入简单文字概述输入简单的文字概述里输入输入</a:t>
            </a:r>
            <a:r>
              <a:rPr lang="zh-CN" altLang="en-US" sz="800" kern="0" dirty="0" smtClean="0">
                <a:solidFill>
                  <a:srgbClr val="92D050"/>
                </a:solidFill>
                <a:latin typeface="微软雅黑" pitchFamily="34" charset="-122"/>
                <a:ea typeface="微软雅黑" pitchFamily="34" charset="-122"/>
                <a:cs typeface="Raleway Light"/>
              </a:rPr>
              <a:t>里这里</a:t>
            </a:r>
            <a:r>
              <a:rPr lang="zh-CN" altLang="en-US" sz="800" kern="0" dirty="0">
                <a:solidFill>
                  <a:srgbClr val="92D050"/>
                </a:solidFill>
                <a:latin typeface="微软雅黑" pitchFamily="34" charset="-122"/>
                <a:ea typeface="微软雅黑" pitchFamily="34" charset="-122"/>
                <a:cs typeface="Raleway Light"/>
              </a:rPr>
              <a:t>输入简单的文字概述里输入简单文字</a:t>
            </a:r>
            <a:r>
              <a:rPr lang="zh-CN" altLang="en-US" sz="800" kern="0" dirty="0" smtClean="0">
                <a:solidFill>
                  <a:srgbClr val="92D050"/>
                </a:solidFill>
                <a:latin typeface="微软雅黑" pitchFamily="34" charset="-122"/>
                <a:ea typeface="微软雅黑" pitchFamily="34" charset="-122"/>
                <a:cs typeface="Raleway Light"/>
              </a:rPr>
              <a:t>概述</a:t>
            </a:r>
            <a:endParaRPr lang="en-US" altLang="zh-CN" sz="800" kern="0" dirty="0">
              <a:solidFill>
                <a:srgbClr val="92D050"/>
              </a:solidFill>
              <a:latin typeface="微软雅黑" pitchFamily="34" charset="-122"/>
              <a:ea typeface="微软雅黑" pitchFamily="34" charset="-122"/>
              <a:cs typeface="Raleway Light"/>
            </a:endParaRPr>
          </a:p>
        </p:txBody>
      </p:sp>
      <p:sp>
        <p:nvSpPr>
          <p:cNvPr id="129" name="TextBox 128"/>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88493771"/>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7"/>
                                        </p:tgtEl>
                                        <p:attrNameLst>
                                          <p:attrName>style.visibility</p:attrName>
                                        </p:attrNameLst>
                                      </p:cBhvr>
                                      <p:to>
                                        <p:strVal val="visible"/>
                                      </p:to>
                                    </p:set>
                                    <p:anim calcmode="lin" valueType="num">
                                      <p:cBhvr>
                                        <p:cTn id="17" dur="500" fill="hold"/>
                                        <p:tgtEl>
                                          <p:spTgt spid="127"/>
                                        </p:tgtEl>
                                        <p:attrNameLst>
                                          <p:attrName>ppt_w</p:attrName>
                                        </p:attrNameLst>
                                      </p:cBhvr>
                                      <p:tavLst>
                                        <p:tav tm="0">
                                          <p:val>
                                            <p:fltVal val="0"/>
                                          </p:val>
                                        </p:tav>
                                        <p:tav tm="100000">
                                          <p:val>
                                            <p:strVal val="#ppt_w"/>
                                          </p:val>
                                        </p:tav>
                                      </p:tavLst>
                                    </p:anim>
                                    <p:anim calcmode="lin" valueType="num">
                                      <p:cBhvr>
                                        <p:cTn id="18" dur="500" fill="hold"/>
                                        <p:tgtEl>
                                          <p:spTgt spid="127"/>
                                        </p:tgtEl>
                                        <p:attrNameLst>
                                          <p:attrName>ppt_h</p:attrName>
                                        </p:attrNameLst>
                                      </p:cBhvr>
                                      <p:tavLst>
                                        <p:tav tm="0">
                                          <p:val>
                                            <p:fltVal val="0"/>
                                          </p:val>
                                        </p:tav>
                                        <p:tav tm="100000">
                                          <p:val>
                                            <p:strVal val="#ppt_h"/>
                                          </p:val>
                                        </p:tav>
                                      </p:tavLst>
                                    </p:anim>
                                    <p:animEffect transition="in" filter="fade">
                                      <p:cBhvr>
                                        <p:cTn id="19" dur="500"/>
                                        <p:tgtEl>
                                          <p:spTgt spid="12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fltVal val="0"/>
                                          </p:val>
                                        </p:tav>
                                        <p:tav tm="100000">
                                          <p:val>
                                            <p:strVal val="#ppt_w"/>
                                          </p:val>
                                        </p:tav>
                                      </p:tavLst>
                                    </p:anim>
                                    <p:anim calcmode="lin" valueType="num">
                                      <p:cBhvr>
                                        <p:cTn id="24" dur="500" fill="hold"/>
                                        <p:tgtEl>
                                          <p:spTgt spid="128"/>
                                        </p:tgtEl>
                                        <p:attrNameLst>
                                          <p:attrName>ppt_h</p:attrName>
                                        </p:attrNameLst>
                                      </p:cBhvr>
                                      <p:tavLst>
                                        <p:tav tm="0">
                                          <p:val>
                                            <p:fltVal val="0"/>
                                          </p:val>
                                        </p:tav>
                                        <p:tav tm="100000">
                                          <p:val>
                                            <p:strVal val="#ppt_h"/>
                                          </p:val>
                                        </p:tav>
                                      </p:tavLst>
                                    </p:anim>
                                    <p:animEffect transition="in" filter="fade">
                                      <p:cBhvr>
                                        <p:cTn id="25" dur="500"/>
                                        <p:tgtEl>
                                          <p:spTgt spid="128"/>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25"/>
                                        </p:tgtEl>
                                        <p:attrNameLst>
                                          <p:attrName>style.visibility</p:attrName>
                                        </p:attrNameLst>
                                      </p:cBhvr>
                                      <p:to>
                                        <p:strVal val="visible"/>
                                      </p:to>
                                    </p:set>
                                    <p:anim calcmode="lin" valueType="num">
                                      <p:cBhvr>
                                        <p:cTn id="29" dur="500" fill="hold"/>
                                        <p:tgtEl>
                                          <p:spTgt spid="125"/>
                                        </p:tgtEl>
                                        <p:attrNameLst>
                                          <p:attrName>ppt_w</p:attrName>
                                        </p:attrNameLst>
                                      </p:cBhvr>
                                      <p:tavLst>
                                        <p:tav tm="0">
                                          <p:val>
                                            <p:fltVal val="0"/>
                                          </p:val>
                                        </p:tav>
                                        <p:tav tm="100000">
                                          <p:val>
                                            <p:strVal val="#ppt_w"/>
                                          </p:val>
                                        </p:tav>
                                      </p:tavLst>
                                    </p:anim>
                                    <p:anim calcmode="lin" valueType="num">
                                      <p:cBhvr>
                                        <p:cTn id="30" dur="500" fill="hold"/>
                                        <p:tgtEl>
                                          <p:spTgt spid="125"/>
                                        </p:tgtEl>
                                        <p:attrNameLst>
                                          <p:attrName>ppt_h</p:attrName>
                                        </p:attrNameLst>
                                      </p:cBhvr>
                                      <p:tavLst>
                                        <p:tav tm="0">
                                          <p:val>
                                            <p:fltVal val="0"/>
                                          </p:val>
                                        </p:tav>
                                        <p:tav tm="100000">
                                          <p:val>
                                            <p:strVal val="#ppt_h"/>
                                          </p:val>
                                        </p:tav>
                                      </p:tavLst>
                                    </p:anim>
                                    <p:animEffect transition="in" filter="fade">
                                      <p:cBhvr>
                                        <p:cTn id="31" dur="500"/>
                                        <p:tgtEl>
                                          <p:spTgt spid="125"/>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anim calcmode="lin" valueType="num">
                                      <p:cBhvr>
                                        <p:cTn id="35" dur="500" fill="hold"/>
                                        <p:tgtEl>
                                          <p:spTgt spid="126"/>
                                        </p:tgtEl>
                                        <p:attrNameLst>
                                          <p:attrName>ppt_w</p:attrName>
                                        </p:attrNameLst>
                                      </p:cBhvr>
                                      <p:tavLst>
                                        <p:tav tm="0">
                                          <p:val>
                                            <p:fltVal val="0"/>
                                          </p:val>
                                        </p:tav>
                                        <p:tav tm="100000">
                                          <p:val>
                                            <p:strVal val="#ppt_w"/>
                                          </p:val>
                                        </p:tav>
                                      </p:tavLst>
                                    </p:anim>
                                    <p:anim calcmode="lin" valueType="num">
                                      <p:cBhvr>
                                        <p:cTn id="36" dur="500" fill="hold"/>
                                        <p:tgtEl>
                                          <p:spTgt spid="126"/>
                                        </p:tgtEl>
                                        <p:attrNameLst>
                                          <p:attrName>ppt_h</p:attrName>
                                        </p:attrNameLst>
                                      </p:cBhvr>
                                      <p:tavLst>
                                        <p:tav tm="0">
                                          <p:val>
                                            <p:fltVal val="0"/>
                                          </p:val>
                                        </p:tav>
                                        <p:tav tm="100000">
                                          <p:val>
                                            <p:strVal val="#ppt_h"/>
                                          </p:val>
                                        </p:tav>
                                      </p:tavLst>
                                    </p:anim>
                                    <p:animEffect transition="in" filter="fade">
                                      <p:cBhvr>
                                        <p:cTn id="3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P spid="127" grpId="0"/>
      <p:bldP spid="1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2355925" y="2043077"/>
            <a:ext cx="6788075" cy="893618"/>
          </a:xfrm>
          <a:prstGeom prst="rect">
            <a:avLst/>
          </a:prstGeom>
          <a:solidFill>
            <a:srgbClr val="AED3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3" name="Oval 8"/>
          <p:cNvSpPr/>
          <p:nvPr/>
        </p:nvSpPr>
        <p:spPr>
          <a:xfrm>
            <a:off x="571500" y="1419622"/>
            <a:ext cx="2140528" cy="2140528"/>
          </a:xfrm>
          <a:prstGeom prst="ellipse">
            <a:avLst/>
          </a:prstGeom>
          <a:solidFill>
            <a:srgbClr val="AED30B"/>
          </a:solidFill>
          <a:ln w="38100">
            <a:solidFill>
              <a:srgbClr val="AED3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4" name="Group 9"/>
          <p:cNvGrpSpPr/>
          <p:nvPr/>
        </p:nvGrpSpPr>
        <p:grpSpPr>
          <a:xfrm>
            <a:off x="1260169" y="2055123"/>
            <a:ext cx="763191" cy="869156"/>
            <a:chOff x="812800" y="2719388"/>
            <a:chExt cx="1017588" cy="1158875"/>
          </a:xfrm>
          <a:solidFill>
            <a:schemeClr val="bg1"/>
          </a:solidFill>
        </p:grpSpPr>
        <p:sp>
          <p:nvSpPr>
            <p:cNvPr id="5"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 name="TextBox 8"/>
          <p:cNvSpPr txBox="1"/>
          <p:nvPr/>
        </p:nvSpPr>
        <p:spPr>
          <a:xfrm>
            <a:off x="3012869" y="1506780"/>
            <a:ext cx="3663182" cy="507831"/>
          </a:xfrm>
          <a:prstGeom prst="rect">
            <a:avLst/>
          </a:prstGeom>
          <a:noFill/>
        </p:spPr>
        <p:txBody>
          <a:bodyPr wrap="none" rtlCol="0">
            <a:spAutoFit/>
          </a:bodyPr>
          <a:lstStyle/>
          <a:p>
            <a:pPr algn="just"/>
            <a:r>
              <a:rPr lang="zh-CN" altLang="en-US" sz="2700" dirty="0" smtClean="0">
                <a:solidFill>
                  <a:srgbClr val="92D050"/>
                </a:solidFill>
                <a:latin typeface="微软雅黑" panose="020B0503020204020204" pitchFamily="34" charset="-122"/>
                <a:ea typeface="微软雅黑" panose="020B0503020204020204" pitchFamily="34" charset="-122"/>
              </a:rPr>
              <a:t>单击输入你的标题内容</a:t>
            </a:r>
            <a:endParaRPr lang="en-US" sz="2700" dirty="0">
              <a:solidFill>
                <a:srgbClr val="92D05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982246" y="2266251"/>
            <a:ext cx="4676006"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请在此处输入您的文本，或者复制您的文本粘贴到</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2713733" y="2062325"/>
            <a:ext cx="377026" cy="769441"/>
          </a:xfrm>
          <a:prstGeom prst="rect">
            <a:avLst/>
          </a:prstGeom>
          <a:noFill/>
        </p:spPr>
        <p:txBody>
          <a:bodyPr wrap="none" rtlCol="0">
            <a:spAutoFit/>
          </a:bodyPr>
          <a:lstStyle/>
          <a:p>
            <a:r>
              <a:rPr lang="id-ID" sz="4400" dirty="0">
                <a:solidFill>
                  <a:schemeClr val="bg1"/>
                </a:solidFill>
                <a:latin typeface="PT Sans" panose="020B0503020203020204" pitchFamily="34" charset="0"/>
              </a:rPr>
              <a:t>“</a:t>
            </a:r>
            <a:endParaRPr lang="id-ID" sz="4000" dirty="0">
              <a:solidFill>
                <a:schemeClr val="bg1"/>
              </a:solidFill>
            </a:endParaRPr>
          </a:p>
        </p:txBody>
      </p:sp>
      <p:sp>
        <p:nvSpPr>
          <p:cNvPr id="12" name="TextBox 11"/>
          <p:cNvSpPr txBox="1"/>
          <p:nvPr/>
        </p:nvSpPr>
        <p:spPr>
          <a:xfrm>
            <a:off x="7315537" y="2408739"/>
            <a:ext cx="377026" cy="769441"/>
          </a:xfrm>
          <a:prstGeom prst="rect">
            <a:avLst/>
          </a:prstGeom>
          <a:noFill/>
        </p:spPr>
        <p:txBody>
          <a:bodyPr wrap="none" rtlCol="0">
            <a:spAutoFit/>
          </a:bodyPr>
          <a:lstStyle/>
          <a:p>
            <a:r>
              <a:rPr lang="id-ID" sz="4400" dirty="0">
                <a:solidFill>
                  <a:schemeClr val="bg1"/>
                </a:solidFill>
                <a:latin typeface="PT Sans" panose="020B0503020203020204" pitchFamily="34" charset="0"/>
              </a:rPr>
              <a:t>”</a:t>
            </a:r>
            <a:endParaRPr lang="id-ID" sz="4000" dirty="0">
              <a:solidFill>
                <a:schemeClr val="bg1"/>
              </a:solidFill>
            </a:endParaRPr>
          </a:p>
        </p:txBody>
      </p:sp>
      <p:sp>
        <p:nvSpPr>
          <p:cNvPr id="13" name="Rectangle 22"/>
          <p:cNvSpPr/>
          <p:nvPr/>
        </p:nvSpPr>
        <p:spPr>
          <a:xfrm>
            <a:off x="2970391" y="3108550"/>
            <a:ext cx="4774914" cy="784830"/>
          </a:xfrm>
          <a:prstGeom prst="rect">
            <a:avLst/>
          </a:prstGeom>
        </p:spPr>
        <p:txBody>
          <a:bodyPr wrap="square">
            <a:spAutoFit/>
          </a:bodyPr>
          <a:lstStyle/>
          <a:p>
            <a:r>
              <a:rPr lang="zh-CN" altLang="en-US" sz="900" dirty="0" smtClean="0">
                <a:solidFill>
                  <a:srgbClr val="92D050"/>
                </a:solidFill>
                <a:latin typeface="微软雅黑" panose="020B0503020204020204" pitchFamily="34" charset="-122"/>
                <a:ea typeface="微软雅黑" panose="020B0503020204020204" pitchFamily="34" charset="-122"/>
              </a:rPr>
              <a:t>请在此处输入您的文本，或者复制您的文本粘贴到此处请在此处请在此处输入您的文本，或者复制您的文本粘贴到此处请在此处请在此处输入您的文本，或者复制您的文本粘贴到此处请在此处请在此处输入您的文本，或者复制您的文本粘贴到此处请在此处请在此处输入您的文本，或者复制您的文本粘贴到此处请在此处请在此处输入您的文本，或者复制您的文本粘贴到此处请在此处</a:t>
            </a:r>
            <a:endParaRPr lang="en-US" altLang="zh-CN" sz="900" dirty="0" smtClean="0">
              <a:solidFill>
                <a:srgbClr val="92D05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9057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p:bldP spid="10" grpId="0"/>
      <p:bldP spid="11" grpId="0"/>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56076" y="1801751"/>
            <a:ext cx="2763565" cy="2293144"/>
            <a:chOff x="4517221" y="2682505"/>
            <a:chExt cx="7100888" cy="5891212"/>
          </a:xfrm>
        </p:grpSpPr>
        <p:sp>
          <p:nvSpPr>
            <p:cNvPr id="3" name="Freeform 17"/>
            <p:cNvSpPr>
              <a:spLocks/>
            </p:cNvSpPr>
            <p:nvPr/>
          </p:nvSpPr>
          <p:spPr bwMode="auto">
            <a:xfrm>
              <a:off x="4679405" y="2884385"/>
              <a:ext cx="6938704" cy="5689332"/>
            </a:xfrm>
            <a:custGeom>
              <a:avLst/>
              <a:gdLst>
                <a:gd name="T0" fmla="*/ 1735 w 1847"/>
                <a:gd name="T1" fmla="*/ 757 h 1514"/>
                <a:gd name="T2" fmla="*/ 721 w 1847"/>
                <a:gd name="T3" fmla="*/ 1514 h 1514"/>
                <a:gd name="T4" fmla="*/ 112 w 1847"/>
                <a:gd name="T5" fmla="*/ 757 h 1514"/>
                <a:gd name="T6" fmla="*/ 1127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8B28A">
                <a:lumMod val="50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4" name="Freeform 18"/>
            <p:cNvSpPr>
              <a:spLocks/>
            </p:cNvSpPr>
            <p:nvPr/>
          </p:nvSpPr>
          <p:spPr bwMode="auto">
            <a:xfrm>
              <a:off x="4607493" y="2795680"/>
              <a:ext cx="6938703" cy="5689332"/>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C9D033"/>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5" name="Freeform 19"/>
            <p:cNvSpPr>
              <a:spLocks/>
            </p:cNvSpPr>
            <p:nvPr/>
          </p:nvSpPr>
          <p:spPr bwMode="auto">
            <a:xfrm>
              <a:off x="4517221" y="2682505"/>
              <a:ext cx="6938704" cy="5689332"/>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AED30B"/>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6" name="Freeform 20"/>
            <p:cNvSpPr>
              <a:spLocks/>
            </p:cNvSpPr>
            <p:nvPr/>
          </p:nvSpPr>
          <p:spPr bwMode="auto">
            <a:xfrm>
              <a:off x="5175136" y="3222379"/>
              <a:ext cx="5624405" cy="4611113"/>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FFFFF">
                <a:lumMod val="95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7" name="Freeform 21"/>
            <p:cNvSpPr>
              <a:spLocks/>
            </p:cNvSpPr>
            <p:nvPr/>
          </p:nvSpPr>
          <p:spPr bwMode="auto">
            <a:xfrm>
              <a:off x="5542344" y="3523670"/>
              <a:ext cx="4888459" cy="4005473"/>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92AF27"/>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8" name="Freeform 22"/>
            <p:cNvSpPr>
              <a:spLocks/>
            </p:cNvSpPr>
            <p:nvPr/>
          </p:nvSpPr>
          <p:spPr bwMode="auto">
            <a:xfrm>
              <a:off x="6048785" y="3933546"/>
              <a:ext cx="3874046" cy="3185720"/>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FFFFF">
                <a:lumMod val="95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9" name="Freeform 23"/>
            <p:cNvSpPr>
              <a:spLocks/>
            </p:cNvSpPr>
            <p:nvPr/>
          </p:nvSpPr>
          <p:spPr bwMode="auto">
            <a:xfrm>
              <a:off x="6466671" y="4268417"/>
              <a:ext cx="3040063" cy="2517775"/>
            </a:xfrm>
            <a:custGeom>
              <a:avLst/>
              <a:gdLst>
                <a:gd name="T0" fmla="*/ 2147483647 w 809"/>
                <a:gd name="T1" fmla="*/ 2147483647 h 670"/>
                <a:gd name="T2" fmla="*/ 2147483647 w 809"/>
                <a:gd name="T3" fmla="*/ 2147483647 h 670"/>
                <a:gd name="T4" fmla="*/ 706053692 w 809"/>
                <a:gd name="T5" fmla="*/ 2147483647 h 670"/>
                <a:gd name="T6" fmla="*/ 2147483647 w 809"/>
                <a:gd name="T7" fmla="*/ 0 h 670"/>
                <a:gd name="T8" fmla="*/ 2147483647 w 809"/>
                <a:gd name="T9" fmla="*/ 2147483647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AED30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ED30B"/>
                </a:solidFill>
                <a:effectLst/>
                <a:uLnTx/>
                <a:uFillTx/>
              </a:endParaRPr>
            </a:p>
          </p:txBody>
        </p:sp>
        <p:sp>
          <p:nvSpPr>
            <p:cNvPr id="10" name="Freeform 24"/>
            <p:cNvSpPr>
              <a:spLocks/>
            </p:cNvSpPr>
            <p:nvPr/>
          </p:nvSpPr>
          <p:spPr bwMode="auto">
            <a:xfrm>
              <a:off x="6876533" y="4595772"/>
              <a:ext cx="2220080" cy="1862798"/>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FFFFF">
                <a:lumMod val="95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11" name="Freeform 25"/>
            <p:cNvSpPr>
              <a:spLocks/>
            </p:cNvSpPr>
            <p:nvPr/>
          </p:nvSpPr>
          <p:spPr bwMode="auto">
            <a:xfrm>
              <a:off x="7454096" y="5090742"/>
              <a:ext cx="1068388" cy="876300"/>
            </a:xfrm>
            <a:custGeom>
              <a:avLst/>
              <a:gdLst>
                <a:gd name="T0" fmla="*/ 2147483647 w 284"/>
                <a:gd name="T1" fmla="*/ 1640787129 h 233"/>
                <a:gd name="T2" fmla="*/ 1556731602 w 284"/>
                <a:gd name="T3" fmla="*/ 2147483647 h 233"/>
                <a:gd name="T4" fmla="*/ 240586682 w 284"/>
                <a:gd name="T5" fmla="*/ 1640787129 h 233"/>
                <a:gd name="T6" fmla="*/ 2147483647 w 284"/>
                <a:gd name="T7" fmla="*/ 0 h 233"/>
                <a:gd name="T8" fmla="*/ 2147483647 w 284"/>
                <a:gd name="T9" fmla="*/ 1640787129 h 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C42A1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ED30B"/>
                </a:solidFill>
                <a:effectLst/>
                <a:uLnTx/>
                <a:uFillTx/>
              </a:endParaRPr>
            </a:p>
          </p:txBody>
        </p:sp>
      </p:grpSp>
      <p:grpSp>
        <p:nvGrpSpPr>
          <p:cNvPr id="12" name="Group 11"/>
          <p:cNvGrpSpPr/>
          <p:nvPr/>
        </p:nvGrpSpPr>
        <p:grpSpPr>
          <a:xfrm>
            <a:off x="728393" y="1513661"/>
            <a:ext cx="1247261" cy="1274291"/>
            <a:chOff x="6076950" y="2555876"/>
            <a:chExt cx="3076576" cy="3143249"/>
          </a:xfrm>
          <a:effectLst>
            <a:outerShdw blurRad="177800" dir="18900000" sy="23000" kx="-1200000" algn="bl" rotWithShape="0">
              <a:prstClr val="black">
                <a:alpha val="29000"/>
              </a:prstClr>
            </a:outerShdw>
          </a:effectLst>
        </p:grpSpPr>
        <p:sp>
          <p:nvSpPr>
            <p:cNvPr id="13"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14"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42A13">
                <a:lumMod val="90000"/>
                <a:lumOff val="1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15"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16"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C9D033"/>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17"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C9D033"/>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18" name="Freeform 26"/>
            <p:cNvSpPr>
              <a:spLocks/>
            </p:cNvSpPr>
            <p:nvPr/>
          </p:nvSpPr>
          <p:spPr bwMode="auto">
            <a:xfrm>
              <a:off x="6291263" y="3316288"/>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AED30B"/>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19" name="Freeform 27"/>
            <p:cNvSpPr>
              <a:spLocks/>
            </p:cNvSpPr>
            <p:nvPr/>
          </p:nvSpPr>
          <p:spPr bwMode="auto">
            <a:xfrm>
              <a:off x="6702425" y="2555876"/>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AED30B"/>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0"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F9711C">
                <a:lumMod val="50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grpSp>
      <p:grpSp>
        <p:nvGrpSpPr>
          <p:cNvPr id="21" name="Group 20"/>
          <p:cNvGrpSpPr/>
          <p:nvPr/>
        </p:nvGrpSpPr>
        <p:grpSpPr>
          <a:xfrm>
            <a:off x="1525065" y="1756434"/>
            <a:ext cx="1201107" cy="1227137"/>
            <a:chOff x="5920323" y="2302554"/>
            <a:chExt cx="2180669" cy="2227927"/>
          </a:xfrm>
          <a:effectLst>
            <a:outerShdw blurRad="177800" dir="18900000" sy="23000" kx="-1200000" algn="bl" rotWithShape="0">
              <a:prstClr val="black">
                <a:alpha val="29000"/>
              </a:prstClr>
            </a:outerShdw>
          </a:effectLst>
        </p:grpSpPr>
        <p:sp>
          <p:nvSpPr>
            <p:cNvPr id="22" name="Freeform 21"/>
            <p:cNvSpPr>
              <a:spLocks/>
            </p:cNvSpPr>
            <p:nvPr/>
          </p:nvSpPr>
          <p:spPr bwMode="auto">
            <a:xfrm>
              <a:off x="7879324" y="4300937"/>
              <a:ext cx="221668" cy="229544"/>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3" name="Freeform 22"/>
            <p:cNvSpPr>
              <a:spLocks/>
            </p:cNvSpPr>
            <p:nvPr/>
          </p:nvSpPr>
          <p:spPr bwMode="auto">
            <a:xfrm>
              <a:off x="7375227" y="3756332"/>
              <a:ext cx="554732" cy="640248"/>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42A13">
                <a:lumMod val="90000"/>
                <a:lumOff val="1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4" name="Freeform 23"/>
            <p:cNvSpPr>
              <a:spLocks/>
            </p:cNvSpPr>
            <p:nvPr/>
          </p:nvSpPr>
          <p:spPr bwMode="auto">
            <a:xfrm>
              <a:off x="7363975" y="3746206"/>
              <a:ext cx="155280" cy="247548"/>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5" name="Freeform 24"/>
            <p:cNvSpPr>
              <a:spLocks/>
            </p:cNvSpPr>
            <p:nvPr/>
          </p:nvSpPr>
          <p:spPr bwMode="auto">
            <a:xfrm>
              <a:off x="5920323" y="2783021"/>
              <a:ext cx="534478" cy="459088"/>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16749F">
                <a:lumMod val="75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6" name="Freeform 25"/>
            <p:cNvSpPr>
              <a:spLocks/>
            </p:cNvSpPr>
            <p:nvPr/>
          </p:nvSpPr>
          <p:spPr bwMode="auto">
            <a:xfrm>
              <a:off x="6315274" y="2361065"/>
              <a:ext cx="198038" cy="517599"/>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16749F">
                <a:lumMod val="75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7" name="Freeform 26"/>
            <p:cNvSpPr>
              <a:spLocks/>
            </p:cNvSpPr>
            <p:nvPr/>
          </p:nvSpPr>
          <p:spPr bwMode="auto">
            <a:xfrm>
              <a:off x="6072227" y="2841532"/>
              <a:ext cx="569359" cy="690883"/>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16749F"/>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8" name="Freeform 27"/>
            <p:cNvSpPr>
              <a:spLocks/>
            </p:cNvSpPr>
            <p:nvPr/>
          </p:nvSpPr>
          <p:spPr bwMode="auto">
            <a:xfrm>
              <a:off x="6363658" y="2302554"/>
              <a:ext cx="541229" cy="755020"/>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16749F"/>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29" name="Freeform 28"/>
            <p:cNvSpPr>
              <a:spLocks/>
            </p:cNvSpPr>
            <p:nvPr/>
          </p:nvSpPr>
          <p:spPr bwMode="auto">
            <a:xfrm>
              <a:off x="6451425" y="2878664"/>
              <a:ext cx="1019446" cy="1046451"/>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F9711C">
                <a:lumMod val="50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grpSp>
      <p:grpSp>
        <p:nvGrpSpPr>
          <p:cNvPr id="30" name="Group 29"/>
          <p:cNvGrpSpPr/>
          <p:nvPr/>
        </p:nvGrpSpPr>
        <p:grpSpPr>
          <a:xfrm>
            <a:off x="954291" y="2091228"/>
            <a:ext cx="1188621" cy="1210469"/>
            <a:chOff x="6076950" y="2566001"/>
            <a:chExt cx="3076576" cy="3133124"/>
          </a:xfrm>
          <a:effectLst>
            <a:outerShdw blurRad="177800" dir="18900000" sy="23000" kx="-1200000" algn="bl" rotWithShape="0">
              <a:prstClr val="black">
                <a:alpha val="29000"/>
              </a:prstClr>
            </a:outerShdw>
          </a:effectLst>
        </p:grpSpPr>
        <p:sp>
          <p:nvSpPr>
            <p:cNvPr id="31"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32"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42A13">
                <a:lumMod val="90000"/>
                <a:lumOff val="1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33"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34"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F9711C">
                <a:lumMod val="50000"/>
              </a:srgbClr>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35"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C42A13"/>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36" name="Freeform 26"/>
            <p:cNvSpPr>
              <a:spLocks/>
            </p:cNvSpPr>
            <p:nvPr/>
          </p:nvSpPr>
          <p:spPr bwMode="auto">
            <a:xfrm>
              <a:off x="6291263" y="3296039"/>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9711C"/>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37" name="Freeform 27"/>
            <p:cNvSpPr>
              <a:spLocks/>
            </p:cNvSpPr>
            <p:nvPr/>
          </p:nvSpPr>
          <p:spPr bwMode="auto">
            <a:xfrm>
              <a:off x="6692301" y="2566001"/>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9711C"/>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sp>
          <p:nvSpPr>
            <p:cNvPr id="38"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C42A13"/>
            </a:solidFill>
            <a:ln>
              <a:noFill/>
            </a:ln>
          </p:spPr>
          <p:txBody>
            <a:bodyPr/>
            <a:lstStyle/>
            <a:p>
              <a:pPr marL="0" marR="0" lvl="0" indent="0" defTabSz="68566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Lato Light"/>
                <a:ea typeface="+mn-ea"/>
              </a:endParaRPr>
            </a:p>
          </p:txBody>
        </p:sp>
      </p:grpSp>
      <p:grpSp>
        <p:nvGrpSpPr>
          <p:cNvPr id="39" name="Group 57"/>
          <p:cNvGrpSpPr>
            <a:grpSpLocks/>
          </p:cNvGrpSpPr>
          <p:nvPr/>
        </p:nvGrpSpPr>
        <p:grpSpPr bwMode="auto">
          <a:xfrm>
            <a:off x="4334106" y="2953085"/>
            <a:ext cx="3696067" cy="656614"/>
            <a:chOff x="2366663" y="7349505"/>
            <a:chExt cx="9853765" cy="1750770"/>
          </a:xfrm>
        </p:grpSpPr>
        <p:grpSp>
          <p:nvGrpSpPr>
            <p:cNvPr id="40" name="Group 58"/>
            <p:cNvGrpSpPr>
              <a:grpSpLocks/>
            </p:cNvGrpSpPr>
            <p:nvPr/>
          </p:nvGrpSpPr>
          <p:grpSpPr bwMode="auto">
            <a:xfrm>
              <a:off x="3598775" y="7349505"/>
              <a:ext cx="8621653" cy="1750770"/>
              <a:chOff x="4224467" y="4439562"/>
              <a:chExt cx="8621653" cy="1750770"/>
            </a:xfrm>
          </p:grpSpPr>
          <p:sp>
            <p:nvSpPr>
              <p:cNvPr id="43" name="Title 20"/>
              <p:cNvSpPr txBox="1">
                <a:spLocks/>
              </p:cNvSpPr>
              <p:nvPr/>
            </p:nvSpPr>
            <p:spPr bwMode="auto">
              <a:xfrm>
                <a:off x="4246744" y="4573816"/>
                <a:ext cx="8599376" cy="16165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121892" rIns="243785" bIns="121892"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lnSpc>
                    <a:spcPct val="130000"/>
                  </a:lnSpc>
                </a:pPr>
                <a:r>
                  <a:rPr lang="zh-CN" altLang="en-US" sz="900" kern="0" dirty="0">
                    <a:solidFill>
                      <a:srgbClr val="AED30B"/>
                    </a:solidFill>
                    <a:latin typeface="微软雅黑" pitchFamily="34" charset="-122"/>
                    <a:ea typeface="微软雅黑" pitchFamily="34" charset="-122"/>
                  </a:rPr>
                  <a:t>这里输入简单的文字概述里输入简单文字概述输入简单的文字概述里输入输入里</a:t>
                </a:r>
                <a:endParaRPr kumimoji="0" lang="en-US" altLang="zh-CN" sz="900" b="0" i="0" u="none" strike="noStrike" kern="0" cap="none" spc="0" normalizeH="0" baseline="0" noProof="0" dirty="0">
                  <a:ln>
                    <a:noFill/>
                  </a:ln>
                  <a:solidFill>
                    <a:srgbClr val="AED30B"/>
                  </a:solidFill>
                  <a:effectLst/>
                  <a:uLnTx/>
                  <a:uFillTx/>
                  <a:latin typeface="微软雅黑" pitchFamily="34" charset="-122"/>
                  <a:ea typeface="微软雅黑" pitchFamily="34" charset="-122"/>
                </a:endParaRPr>
              </a:p>
            </p:txBody>
          </p:sp>
          <p:sp>
            <p:nvSpPr>
              <p:cNvPr id="44" name="Title 20"/>
              <p:cNvSpPr txBox="1">
                <a:spLocks/>
              </p:cNvSpPr>
              <p:nvPr/>
            </p:nvSpPr>
            <p:spPr bwMode="auto">
              <a:xfrm>
                <a:off x="4224467" y="4439562"/>
                <a:ext cx="4888258"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0" rIns="243785" bIns="0"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r>
                  <a:rPr lang="zh-CN" altLang="en-US" sz="1200" b="1" kern="0" dirty="0">
                    <a:solidFill>
                      <a:srgbClr val="AED30B"/>
                    </a:solidFill>
                    <a:latin typeface="微软雅黑" pitchFamily="34" charset="-122"/>
                    <a:ea typeface="微软雅黑" pitchFamily="34" charset="-122"/>
                  </a:rPr>
                  <a:t>输入你的标题</a:t>
                </a:r>
                <a:endParaRPr lang="en-US" altLang="zh-CN" sz="1200" b="1" kern="0" dirty="0">
                  <a:solidFill>
                    <a:srgbClr val="AED30B"/>
                  </a:solidFill>
                  <a:latin typeface="微软雅黑" pitchFamily="34" charset="-122"/>
                  <a:ea typeface="微软雅黑" pitchFamily="34" charset="-122"/>
                </a:endParaRPr>
              </a:p>
            </p:txBody>
          </p:sp>
        </p:grpSp>
        <p:sp>
          <p:nvSpPr>
            <p:cNvPr id="41" name="Rectangle 59"/>
            <p:cNvSpPr/>
            <p:nvPr/>
          </p:nvSpPr>
          <p:spPr>
            <a:xfrm>
              <a:off x="2366663" y="7478078"/>
              <a:ext cx="1069992" cy="1071439"/>
            </a:xfrm>
            <a:prstGeom prst="rect">
              <a:avLst/>
            </a:prstGeom>
            <a:solidFill>
              <a:srgbClr val="AED30B"/>
            </a:solidFill>
            <a:ln w="12700" cap="flat" cmpd="sng" algn="ctr">
              <a:noFill/>
              <a:prstDash val="solid"/>
              <a:miter lim="800000"/>
            </a:ln>
            <a:effectLst/>
          </p:spPr>
          <p:txBody>
            <a:bodyPr lIns="182843" tIns="91422" rIns="182843" bIns="91422"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微软雅黑" pitchFamily="34" charset="-122"/>
                <a:ea typeface="微软雅黑" pitchFamily="34" charset="-122"/>
              </a:endParaRPr>
            </a:p>
          </p:txBody>
        </p:sp>
        <p:sp>
          <p:nvSpPr>
            <p:cNvPr id="42" name="AutoShape 84"/>
            <p:cNvSpPr>
              <a:spLocks/>
            </p:cNvSpPr>
            <p:nvPr/>
          </p:nvSpPr>
          <p:spPr bwMode="auto">
            <a:xfrm>
              <a:off x="2633367" y="7746334"/>
              <a:ext cx="479432" cy="4809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rgbClr val="FFFFFF"/>
            </a:solidFill>
            <a:ln>
              <a:noFill/>
            </a:ln>
            <a:effectLst/>
            <a:extLst/>
          </p:spPr>
          <p:txBody>
            <a:bodyPr lIns="101578" tIns="101578" rIns="101578" bIns="101578" anchor="ctr"/>
            <a:lstStyle/>
            <a:p>
              <a:pPr marL="0" marR="0" lvl="0" indent="0" defTabSz="342755" eaLnBrk="1" fontAlgn="auto" latinLnBrk="0" hangingPunct="1">
                <a:lnSpc>
                  <a:spcPct val="100000"/>
                </a:lnSpc>
                <a:spcBef>
                  <a:spcPts val="0"/>
                </a:spcBef>
                <a:spcAft>
                  <a:spcPts val="0"/>
                </a:spcAft>
                <a:buClrTx/>
                <a:buSzTx/>
                <a:buFontTx/>
                <a:buNone/>
                <a:tabLst/>
                <a:defRPr/>
              </a:pPr>
              <a:endParaRPr kumimoji="0" lang="es-ES" sz="2200" b="0" i="0" u="none" strike="noStrike" kern="0" cap="none" spc="0" normalizeH="0" baseline="0" noProof="0" dirty="0">
                <a:ln>
                  <a:noFill/>
                </a:ln>
                <a:solidFill>
                  <a:srgbClr val="AED30B"/>
                </a:solidFill>
                <a:effectLst>
                  <a:outerShdw blurRad="38100" dist="38100" dir="2700000" algn="tl">
                    <a:srgbClr val="000000"/>
                  </a:outerShdw>
                </a:effectLst>
                <a:uLnTx/>
                <a:uFillTx/>
                <a:latin typeface="微软雅黑" pitchFamily="34" charset="-122"/>
                <a:ea typeface="微软雅黑" pitchFamily="34" charset="-122"/>
                <a:cs typeface="Gill Sans" charset="0"/>
                <a:sym typeface="Gill Sans" charset="0"/>
              </a:endParaRPr>
            </a:p>
          </p:txBody>
        </p:sp>
      </p:grpSp>
      <p:grpSp>
        <p:nvGrpSpPr>
          <p:cNvPr id="45" name="Group 31"/>
          <p:cNvGrpSpPr>
            <a:grpSpLocks/>
          </p:cNvGrpSpPr>
          <p:nvPr/>
        </p:nvGrpSpPr>
        <p:grpSpPr bwMode="auto">
          <a:xfrm>
            <a:off x="4334106" y="1752936"/>
            <a:ext cx="3696067" cy="639917"/>
            <a:chOff x="2366663" y="4148088"/>
            <a:chExt cx="9853765" cy="1705937"/>
          </a:xfrm>
        </p:grpSpPr>
        <p:grpSp>
          <p:nvGrpSpPr>
            <p:cNvPr id="46" name="Group 32"/>
            <p:cNvGrpSpPr>
              <a:grpSpLocks/>
            </p:cNvGrpSpPr>
            <p:nvPr/>
          </p:nvGrpSpPr>
          <p:grpSpPr bwMode="auto">
            <a:xfrm>
              <a:off x="3599459" y="4148088"/>
              <a:ext cx="8620969" cy="1705937"/>
              <a:chOff x="4224467" y="4439562"/>
              <a:chExt cx="8620969" cy="1705937"/>
            </a:xfrm>
          </p:grpSpPr>
          <p:sp>
            <p:nvSpPr>
              <p:cNvPr id="49" name="Title 20"/>
              <p:cNvSpPr txBox="1">
                <a:spLocks/>
              </p:cNvSpPr>
              <p:nvPr/>
            </p:nvSpPr>
            <p:spPr bwMode="auto">
              <a:xfrm>
                <a:off x="4268824" y="4529279"/>
                <a:ext cx="8576612" cy="1616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121892" rIns="243785" bIns="121892"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lnSpc>
                    <a:spcPct val="130000"/>
                  </a:lnSpc>
                </a:pPr>
                <a:r>
                  <a:rPr lang="zh-CN" altLang="en-US" sz="900" kern="0" dirty="0">
                    <a:solidFill>
                      <a:srgbClr val="AED30B"/>
                    </a:solidFill>
                    <a:latin typeface="微软雅黑" pitchFamily="34" charset="-122"/>
                    <a:ea typeface="微软雅黑" pitchFamily="34" charset="-122"/>
                  </a:rPr>
                  <a:t>这里输入简单的文字概述里输入简单文字概述输入简单的文字概述里输入输入里</a:t>
                </a:r>
                <a:r>
                  <a:rPr kumimoji="0" lang="pt-BR" altLang="zh-CN" sz="900" b="0" i="0" u="none" strike="noStrike" kern="0" cap="none" spc="0" normalizeH="0" baseline="0" noProof="0" dirty="0" smtClean="0">
                    <a:ln>
                      <a:noFill/>
                    </a:ln>
                    <a:solidFill>
                      <a:srgbClr val="AED30B"/>
                    </a:solidFill>
                    <a:effectLst/>
                    <a:uLnTx/>
                    <a:uFillTx/>
                    <a:latin typeface="微软雅黑" pitchFamily="34" charset="-122"/>
                    <a:ea typeface="微软雅黑" pitchFamily="34" charset="-122"/>
                  </a:rPr>
                  <a:t>. </a:t>
                </a:r>
                <a:endParaRPr kumimoji="0" lang="en-US" altLang="zh-CN" sz="900" b="0" i="0" u="none" strike="noStrike" kern="0" cap="none" spc="0" normalizeH="0" baseline="0" noProof="0" dirty="0">
                  <a:ln>
                    <a:noFill/>
                  </a:ln>
                  <a:solidFill>
                    <a:srgbClr val="AED30B"/>
                  </a:solidFill>
                  <a:effectLst/>
                  <a:uLnTx/>
                  <a:uFillTx/>
                  <a:latin typeface="微软雅黑" pitchFamily="34" charset="-122"/>
                  <a:ea typeface="微软雅黑" pitchFamily="34" charset="-122"/>
                </a:endParaRPr>
              </a:p>
            </p:txBody>
          </p:sp>
          <p:sp>
            <p:nvSpPr>
              <p:cNvPr id="50" name="Title 20"/>
              <p:cNvSpPr txBox="1">
                <a:spLocks/>
              </p:cNvSpPr>
              <p:nvPr/>
            </p:nvSpPr>
            <p:spPr bwMode="auto">
              <a:xfrm>
                <a:off x="4224467" y="4439562"/>
                <a:ext cx="4888257"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0" rIns="243785" bIns="0"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r>
                  <a:rPr lang="zh-CN" altLang="en-US" sz="1200" b="1" kern="0" dirty="0">
                    <a:solidFill>
                      <a:srgbClr val="AED30B"/>
                    </a:solidFill>
                    <a:latin typeface="微软雅黑" pitchFamily="34" charset="-122"/>
                    <a:ea typeface="微软雅黑" pitchFamily="34" charset="-122"/>
                  </a:rPr>
                  <a:t>输入你的标题</a:t>
                </a:r>
                <a:endParaRPr kumimoji="0" lang="en-US" altLang="zh-CN" sz="1200" b="1" i="0" u="none" strike="noStrike" kern="0" cap="none" spc="0" normalizeH="0" baseline="0" noProof="0" dirty="0">
                  <a:ln>
                    <a:noFill/>
                  </a:ln>
                  <a:solidFill>
                    <a:srgbClr val="AED30B"/>
                  </a:solidFill>
                  <a:effectLst/>
                  <a:uLnTx/>
                  <a:uFillTx/>
                  <a:latin typeface="微软雅黑" pitchFamily="34" charset="-122"/>
                  <a:ea typeface="微软雅黑" pitchFamily="34" charset="-122"/>
                </a:endParaRPr>
              </a:p>
            </p:txBody>
          </p:sp>
        </p:grpSp>
        <p:sp>
          <p:nvSpPr>
            <p:cNvPr id="47" name="Rectangle 33"/>
            <p:cNvSpPr/>
            <p:nvPr/>
          </p:nvSpPr>
          <p:spPr>
            <a:xfrm>
              <a:off x="2366663" y="4244897"/>
              <a:ext cx="1069992" cy="1071243"/>
            </a:xfrm>
            <a:prstGeom prst="rect">
              <a:avLst/>
            </a:prstGeom>
            <a:solidFill>
              <a:srgbClr val="AED30B"/>
            </a:solidFill>
            <a:ln w="12700" cap="flat" cmpd="sng" algn="ctr">
              <a:noFill/>
              <a:prstDash val="solid"/>
              <a:miter lim="800000"/>
            </a:ln>
            <a:effectLst/>
          </p:spPr>
          <p:txBody>
            <a:bodyPr lIns="182843" tIns="91422" rIns="182843" bIns="91422"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微软雅黑" pitchFamily="34" charset="-122"/>
                <a:ea typeface="微软雅黑" pitchFamily="34" charset="-122"/>
              </a:endParaRPr>
            </a:p>
          </p:txBody>
        </p:sp>
        <p:sp>
          <p:nvSpPr>
            <p:cNvPr id="48" name="AutoShape 124"/>
            <p:cNvSpPr>
              <a:spLocks/>
            </p:cNvSpPr>
            <p:nvPr/>
          </p:nvSpPr>
          <p:spPr bwMode="auto">
            <a:xfrm>
              <a:off x="2568279" y="4511518"/>
              <a:ext cx="665172" cy="533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rgbClr val="FFFFFF"/>
            </a:solidFill>
            <a:ln>
              <a:noFill/>
            </a:ln>
            <a:effectLst/>
            <a:extLst/>
          </p:spPr>
          <p:txBody>
            <a:bodyPr lIns="101578" tIns="101578" rIns="101578" bIns="101578" anchor="ctr"/>
            <a:lstStyle/>
            <a:p>
              <a:pPr marL="0" marR="0" lvl="0" indent="0" defTabSz="342755" eaLnBrk="1" fontAlgn="auto" latinLnBrk="0" hangingPunct="1">
                <a:lnSpc>
                  <a:spcPct val="100000"/>
                </a:lnSpc>
                <a:spcBef>
                  <a:spcPts val="0"/>
                </a:spcBef>
                <a:spcAft>
                  <a:spcPts val="0"/>
                </a:spcAft>
                <a:buClrTx/>
                <a:buSzTx/>
                <a:buFontTx/>
                <a:buNone/>
                <a:tabLst/>
                <a:defRPr/>
              </a:pPr>
              <a:endParaRPr kumimoji="0" lang="es-ES" sz="2200" b="0" i="0" u="none" strike="noStrike" kern="0" cap="none" spc="0" normalizeH="0" baseline="0" noProof="0" dirty="0">
                <a:ln>
                  <a:noFill/>
                </a:ln>
                <a:solidFill>
                  <a:srgbClr val="AED30B"/>
                </a:solidFill>
                <a:effectLst>
                  <a:outerShdw blurRad="38100" dist="38100" dir="2700000" algn="tl">
                    <a:srgbClr val="000000"/>
                  </a:outerShdw>
                </a:effectLst>
                <a:uLnTx/>
                <a:uFillTx/>
                <a:latin typeface="微软雅黑" pitchFamily="34" charset="-122"/>
                <a:ea typeface="微软雅黑" pitchFamily="34" charset="-122"/>
                <a:cs typeface="Gill Sans" charset="0"/>
                <a:sym typeface="Gill Sans" charset="0"/>
              </a:endParaRPr>
            </a:p>
          </p:txBody>
        </p:sp>
      </p:grpSp>
      <p:grpSp>
        <p:nvGrpSpPr>
          <p:cNvPr id="51" name="Group 37"/>
          <p:cNvGrpSpPr>
            <a:grpSpLocks/>
          </p:cNvGrpSpPr>
          <p:nvPr/>
        </p:nvGrpSpPr>
        <p:grpSpPr bwMode="auto">
          <a:xfrm>
            <a:off x="4334106" y="3530540"/>
            <a:ext cx="3748469" cy="658464"/>
            <a:chOff x="2366663" y="8866938"/>
            <a:chExt cx="9993358" cy="1755703"/>
          </a:xfrm>
        </p:grpSpPr>
        <p:grpSp>
          <p:nvGrpSpPr>
            <p:cNvPr id="52" name="Group 38"/>
            <p:cNvGrpSpPr>
              <a:grpSpLocks/>
            </p:cNvGrpSpPr>
            <p:nvPr/>
          </p:nvGrpSpPr>
          <p:grpSpPr bwMode="auto">
            <a:xfrm>
              <a:off x="3598680" y="8866938"/>
              <a:ext cx="8761341" cy="1755703"/>
              <a:chOff x="4224467" y="4439562"/>
              <a:chExt cx="8761341" cy="1755703"/>
            </a:xfrm>
          </p:grpSpPr>
          <p:sp>
            <p:nvSpPr>
              <p:cNvPr id="55" name="Title 20"/>
              <p:cNvSpPr txBox="1">
                <a:spLocks/>
              </p:cNvSpPr>
              <p:nvPr/>
            </p:nvSpPr>
            <p:spPr bwMode="auto">
              <a:xfrm>
                <a:off x="4246744" y="4578749"/>
                <a:ext cx="8739064" cy="16165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121892" rIns="243785" bIns="121892"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lnSpc>
                    <a:spcPct val="130000"/>
                  </a:lnSpc>
                </a:pPr>
                <a:r>
                  <a:rPr lang="zh-CN" altLang="en-US" sz="900" kern="0" dirty="0">
                    <a:solidFill>
                      <a:srgbClr val="AED30B"/>
                    </a:solidFill>
                    <a:latin typeface="微软雅黑" pitchFamily="34" charset="-122"/>
                    <a:ea typeface="微软雅黑" pitchFamily="34" charset="-122"/>
                  </a:rPr>
                  <a:t>这里输入简单的文字概述里输入简单文字概述输入简单的文字概述里输入输入里</a:t>
                </a:r>
                <a:endParaRPr kumimoji="0" lang="en-US" altLang="zh-CN" sz="900" b="0" i="0" u="none" strike="noStrike" kern="0" cap="none" spc="0" normalizeH="0" baseline="0" noProof="0" dirty="0">
                  <a:ln>
                    <a:noFill/>
                  </a:ln>
                  <a:solidFill>
                    <a:srgbClr val="AED30B"/>
                  </a:solidFill>
                  <a:effectLst/>
                  <a:uLnTx/>
                  <a:uFillTx/>
                  <a:latin typeface="微软雅黑" pitchFamily="34" charset="-122"/>
                  <a:ea typeface="微软雅黑" pitchFamily="34" charset="-122"/>
                </a:endParaRPr>
              </a:p>
            </p:txBody>
          </p:sp>
          <p:sp>
            <p:nvSpPr>
              <p:cNvPr id="56" name="Title 20"/>
              <p:cNvSpPr txBox="1">
                <a:spLocks/>
              </p:cNvSpPr>
              <p:nvPr/>
            </p:nvSpPr>
            <p:spPr bwMode="auto">
              <a:xfrm>
                <a:off x="4224467" y="4439562"/>
                <a:ext cx="4888257"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0" rIns="243785" bIns="0"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r>
                  <a:rPr lang="zh-CN" altLang="en-US" sz="1200" b="1" kern="0" dirty="0">
                    <a:solidFill>
                      <a:srgbClr val="AED30B"/>
                    </a:solidFill>
                    <a:latin typeface="微软雅黑" pitchFamily="34" charset="-122"/>
                    <a:ea typeface="微软雅黑" pitchFamily="34" charset="-122"/>
                  </a:rPr>
                  <a:t>输入你的标题</a:t>
                </a:r>
                <a:endParaRPr lang="en-US" altLang="zh-CN" sz="1200" b="1" kern="0" dirty="0">
                  <a:solidFill>
                    <a:srgbClr val="AED30B"/>
                  </a:solidFill>
                  <a:latin typeface="微软雅黑" pitchFamily="34" charset="-122"/>
                  <a:ea typeface="微软雅黑" pitchFamily="34" charset="-122"/>
                </a:endParaRPr>
              </a:p>
            </p:txBody>
          </p:sp>
        </p:grpSp>
        <p:sp>
          <p:nvSpPr>
            <p:cNvPr id="53" name="Rectangle 39"/>
            <p:cNvSpPr/>
            <p:nvPr/>
          </p:nvSpPr>
          <p:spPr>
            <a:xfrm>
              <a:off x="2366663" y="9022495"/>
              <a:ext cx="1069980" cy="1071440"/>
            </a:xfrm>
            <a:prstGeom prst="rect">
              <a:avLst/>
            </a:prstGeom>
            <a:solidFill>
              <a:srgbClr val="AED30B"/>
            </a:solidFill>
            <a:ln w="12700" cap="flat" cmpd="sng" algn="ctr">
              <a:noFill/>
              <a:prstDash val="solid"/>
              <a:miter lim="800000"/>
            </a:ln>
            <a:effectLst/>
          </p:spPr>
          <p:txBody>
            <a:bodyPr lIns="182843" tIns="91422" rIns="182843" bIns="91422"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微软雅黑" pitchFamily="34" charset="-122"/>
                <a:ea typeface="微软雅黑" pitchFamily="34" charset="-122"/>
              </a:endParaRPr>
            </a:p>
          </p:txBody>
        </p:sp>
        <p:sp>
          <p:nvSpPr>
            <p:cNvPr id="54" name="AutoShape 14"/>
            <p:cNvSpPr>
              <a:spLocks/>
            </p:cNvSpPr>
            <p:nvPr/>
          </p:nvSpPr>
          <p:spPr bwMode="auto">
            <a:xfrm>
              <a:off x="2650827" y="9327260"/>
              <a:ext cx="481014" cy="5269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rgbClr val="FFFFFF"/>
            </a:solidFill>
            <a:ln>
              <a:noFill/>
            </a:ln>
            <a:effectLst/>
            <a:extLst/>
          </p:spPr>
          <p:txBody>
            <a:bodyPr lIns="101578" tIns="101578" rIns="101578" bIns="101578" anchor="ctr"/>
            <a:lstStyle/>
            <a:p>
              <a:pPr marL="0" marR="0" lvl="0" indent="0" defTabSz="342755" eaLnBrk="1" fontAlgn="auto" latinLnBrk="0" hangingPunct="1">
                <a:lnSpc>
                  <a:spcPct val="100000"/>
                </a:lnSpc>
                <a:spcBef>
                  <a:spcPts val="0"/>
                </a:spcBef>
                <a:spcAft>
                  <a:spcPts val="0"/>
                </a:spcAft>
                <a:buClrTx/>
                <a:buSzTx/>
                <a:buFontTx/>
                <a:buNone/>
                <a:tabLst/>
                <a:defRPr/>
              </a:pPr>
              <a:endParaRPr kumimoji="0" lang="es-ES" sz="2200" b="0" i="0" u="none" strike="noStrike" kern="0" cap="none" spc="0" normalizeH="0" baseline="0" noProof="0" dirty="0">
                <a:ln>
                  <a:noFill/>
                </a:ln>
                <a:solidFill>
                  <a:srgbClr val="AED30B"/>
                </a:solidFill>
                <a:effectLst>
                  <a:outerShdw blurRad="38100" dist="38100" dir="2700000" algn="tl">
                    <a:srgbClr val="000000"/>
                  </a:outerShdw>
                </a:effectLst>
                <a:uLnTx/>
                <a:uFillTx/>
                <a:latin typeface="微软雅黑" pitchFamily="34" charset="-122"/>
                <a:ea typeface="微软雅黑" pitchFamily="34" charset="-122"/>
                <a:cs typeface="Gill Sans" charset="0"/>
                <a:sym typeface="Gill Sans" charset="0"/>
              </a:endParaRPr>
            </a:p>
          </p:txBody>
        </p:sp>
      </p:grpSp>
      <p:grpSp>
        <p:nvGrpSpPr>
          <p:cNvPr id="57" name="Group 47"/>
          <p:cNvGrpSpPr>
            <a:grpSpLocks/>
          </p:cNvGrpSpPr>
          <p:nvPr/>
        </p:nvGrpSpPr>
        <p:grpSpPr bwMode="auto">
          <a:xfrm>
            <a:off x="4334106" y="2357178"/>
            <a:ext cx="3687731" cy="665241"/>
            <a:chOff x="2366663" y="5760301"/>
            <a:chExt cx="9831685" cy="1773773"/>
          </a:xfrm>
        </p:grpSpPr>
        <p:grpSp>
          <p:nvGrpSpPr>
            <p:cNvPr id="58" name="Group 48"/>
            <p:cNvGrpSpPr>
              <a:grpSpLocks/>
            </p:cNvGrpSpPr>
            <p:nvPr/>
          </p:nvGrpSpPr>
          <p:grpSpPr bwMode="auto">
            <a:xfrm>
              <a:off x="3597316" y="5760301"/>
              <a:ext cx="8601032" cy="1773773"/>
              <a:chOff x="4224467" y="4439562"/>
              <a:chExt cx="8601032" cy="1773773"/>
            </a:xfrm>
          </p:grpSpPr>
          <p:sp>
            <p:nvSpPr>
              <p:cNvPr id="61" name="Title 20"/>
              <p:cNvSpPr txBox="1">
                <a:spLocks/>
              </p:cNvSpPr>
              <p:nvPr/>
            </p:nvSpPr>
            <p:spPr bwMode="auto">
              <a:xfrm>
                <a:off x="4246745" y="4596819"/>
                <a:ext cx="8578754" cy="16165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121892" rIns="243785" bIns="121892"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lnSpc>
                    <a:spcPct val="130000"/>
                  </a:lnSpc>
                </a:pPr>
                <a:r>
                  <a:rPr lang="zh-CN" altLang="en-US" sz="900" kern="0" dirty="0">
                    <a:solidFill>
                      <a:srgbClr val="AED30B"/>
                    </a:solidFill>
                    <a:latin typeface="微软雅黑" pitchFamily="34" charset="-122"/>
                    <a:ea typeface="微软雅黑" pitchFamily="34" charset="-122"/>
                  </a:rPr>
                  <a:t>这里输入简单的文字概述里输入简单文字概述输入简单的文字概述里输入输入里</a:t>
                </a:r>
                <a:endParaRPr kumimoji="0" lang="en-US" altLang="zh-CN" sz="900" b="0" i="0" u="none" strike="noStrike" kern="0" cap="none" spc="0" normalizeH="0" baseline="0" noProof="0" dirty="0">
                  <a:ln>
                    <a:noFill/>
                  </a:ln>
                  <a:solidFill>
                    <a:srgbClr val="AED30B"/>
                  </a:solidFill>
                  <a:effectLst/>
                  <a:uLnTx/>
                  <a:uFillTx/>
                  <a:latin typeface="微软雅黑" pitchFamily="34" charset="-122"/>
                  <a:ea typeface="微软雅黑" pitchFamily="34" charset="-122"/>
                </a:endParaRPr>
              </a:p>
            </p:txBody>
          </p:sp>
          <p:sp>
            <p:nvSpPr>
              <p:cNvPr id="62" name="Title 20"/>
              <p:cNvSpPr txBox="1">
                <a:spLocks/>
              </p:cNvSpPr>
              <p:nvPr/>
            </p:nvSpPr>
            <p:spPr bwMode="auto">
              <a:xfrm>
                <a:off x="4224467" y="4439562"/>
                <a:ext cx="4888259"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85" tIns="0" rIns="243785" bIns="0" anchor="ctr">
                <a:spAutoFit/>
              </a:bodyPr>
              <a:lstStyle>
                <a:lvl1pPr defTabSz="457200" eaLnBrk="0" hangingPunct="0">
                  <a:defRPr sz="3600">
                    <a:solidFill>
                      <a:schemeClr val="tx1"/>
                    </a:solidFill>
                    <a:latin typeface="Lato Light" pitchFamily="34" charset="0"/>
                    <a:ea typeface="MS PGothic" pitchFamily="34" charset="-128"/>
                  </a:defRPr>
                </a:lvl1pPr>
                <a:lvl2pPr marL="742950" indent="-285750" defTabSz="457200" eaLnBrk="0" hangingPunct="0">
                  <a:defRPr sz="3600">
                    <a:solidFill>
                      <a:schemeClr val="tx1"/>
                    </a:solidFill>
                    <a:latin typeface="Lato Light" pitchFamily="34" charset="0"/>
                    <a:ea typeface="MS PGothic" pitchFamily="34" charset="-128"/>
                  </a:defRPr>
                </a:lvl2pPr>
                <a:lvl3pPr marL="1143000" indent="-228600" defTabSz="457200" eaLnBrk="0" hangingPunct="0">
                  <a:defRPr sz="3600">
                    <a:solidFill>
                      <a:schemeClr val="tx1"/>
                    </a:solidFill>
                    <a:latin typeface="Lato Light" pitchFamily="34" charset="0"/>
                    <a:ea typeface="MS PGothic" pitchFamily="34" charset="-128"/>
                  </a:defRPr>
                </a:lvl3pPr>
                <a:lvl4pPr marL="1600200" indent="-228600" defTabSz="457200" eaLnBrk="0" hangingPunct="0">
                  <a:defRPr sz="3600">
                    <a:solidFill>
                      <a:schemeClr val="tx1"/>
                    </a:solidFill>
                    <a:latin typeface="Lato Light" pitchFamily="34" charset="0"/>
                    <a:ea typeface="MS PGothic" pitchFamily="34" charset="-128"/>
                  </a:defRPr>
                </a:lvl4pPr>
                <a:lvl5pPr marL="2057400" indent="-228600" defTabSz="457200" eaLnBrk="0" hangingPunct="0">
                  <a:defRPr sz="3600">
                    <a:solidFill>
                      <a:schemeClr val="tx1"/>
                    </a:solidFill>
                    <a:latin typeface="Lato Light" pitchFamily="34" charset="0"/>
                    <a:ea typeface="MS PGothic" pitchFamily="34" charset="-128"/>
                  </a:defRPr>
                </a:lvl5pPr>
                <a:lvl6pPr marL="25146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4572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lvl="0" eaLnBrk="1" hangingPunct="1"/>
                <a:r>
                  <a:rPr lang="zh-CN" altLang="en-US" sz="1200" b="1" kern="0" dirty="0">
                    <a:solidFill>
                      <a:srgbClr val="AED30B"/>
                    </a:solidFill>
                    <a:latin typeface="微软雅黑" pitchFamily="34" charset="-122"/>
                    <a:ea typeface="微软雅黑" pitchFamily="34" charset="-122"/>
                  </a:rPr>
                  <a:t>输入你的标题</a:t>
                </a:r>
                <a:endParaRPr lang="en-US" altLang="zh-CN" sz="1200" b="1" kern="0" dirty="0">
                  <a:solidFill>
                    <a:srgbClr val="AED30B"/>
                  </a:solidFill>
                  <a:latin typeface="微软雅黑" pitchFamily="34" charset="-122"/>
                  <a:ea typeface="微软雅黑" pitchFamily="34" charset="-122"/>
                </a:endParaRPr>
              </a:p>
            </p:txBody>
          </p:sp>
        </p:grpSp>
        <p:sp>
          <p:nvSpPr>
            <p:cNvPr id="59" name="Rectangle 49"/>
            <p:cNvSpPr/>
            <p:nvPr/>
          </p:nvSpPr>
          <p:spPr>
            <a:xfrm>
              <a:off x="2366663" y="5879349"/>
              <a:ext cx="1070007" cy="1071440"/>
            </a:xfrm>
            <a:prstGeom prst="rect">
              <a:avLst/>
            </a:prstGeom>
            <a:solidFill>
              <a:srgbClr val="AED30B"/>
            </a:solidFill>
            <a:ln w="12700" cap="flat" cmpd="sng" algn="ctr">
              <a:noFill/>
              <a:prstDash val="solid"/>
              <a:miter lim="800000"/>
            </a:ln>
            <a:effectLst/>
          </p:spPr>
          <p:txBody>
            <a:bodyPr lIns="182843" tIns="91422" rIns="182843" bIns="91422"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AED30B"/>
                </a:solidFill>
                <a:effectLst/>
                <a:uLnTx/>
                <a:uFillTx/>
                <a:latin typeface="微软雅黑" pitchFamily="34" charset="-122"/>
                <a:ea typeface="微软雅黑" pitchFamily="34" charset="-122"/>
              </a:endParaRPr>
            </a:p>
          </p:txBody>
        </p:sp>
        <p:sp>
          <p:nvSpPr>
            <p:cNvPr id="60" name="AutoShape 38"/>
            <p:cNvSpPr>
              <a:spLocks/>
            </p:cNvSpPr>
            <p:nvPr/>
          </p:nvSpPr>
          <p:spPr bwMode="auto">
            <a:xfrm>
              <a:off x="2650835" y="6182528"/>
              <a:ext cx="479439" cy="4825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rgbClr val="FFFFFF"/>
            </a:solidFill>
            <a:ln>
              <a:noFill/>
            </a:ln>
            <a:effectLst/>
            <a:extLst/>
          </p:spPr>
          <p:txBody>
            <a:bodyPr lIns="101578" tIns="101578" rIns="101578" bIns="101578" anchor="ctr"/>
            <a:lstStyle/>
            <a:p>
              <a:pPr marL="0" marR="0" lvl="0" indent="0" defTabSz="342755" eaLnBrk="1" fontAlgn="auto" latinLnBrk="0" hangingPunct="1">
                <a:lnSpc>
                  <a:spcPct val="100000"/>
                </a:lnSpc>
                <a:spcBef>
                  <a:spcPts val="0"/>
                </a:spcBef>
                <a:spcAft>
                  <a:spcPts val="0"/>
                </a:spcAft>
                <a:buClrTx/>
                <a:buSzTx/>
                <a:buFontTx/>
                <a:buNone/>
                <a:tabLst/>
                <a:defRPr/>
              </a:pPr>
              <a:endParaRPr kumimoji="0" lang="es-ES" sz="2200" b="0" i="0" u="none" strike="noStrike" kern="0" cap="none" spc="0" normalizeH="0" baseline="0" noProof="0" dirty="0">
                <a:ln>
                  <a:noFill/>
                </a:ln>
                <a:solidFill>
                  <a:srgbClr val="AED30B"/>
                </a:solidFill>
                <a:effectLst>
                  <a:outerShdw blurRad="38100" dist="38100" dir="2700000" algn="tl">
                    <a:srgbClr val="000000"/>
                  </a:outerShdw>
                </a:effectLst>
                <a:uLnTx/>
                <a:uFillTx/>
                <a:latin typeface="微软雅黑" pitchFamily="34" charset="-122"/>
                <a:ea typeface="微软雅黑" pitchFamily="34" charset="-122"/>
                <a:cs typeface="Gill Sans" charset="0"/>
                <a:sym typeface="Gill Sans" charset="0"/>
              </a:endParaRPr>
            </a:p>
          </p:txBody>
        </p:sp>
      </p:grpSp>
      <p:sp>
        <p:nvSpPr>
          <p:cNvPr id="63" name="TextBox 62"/>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0672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500"/>
                                        <p:tgtEl>
                                          <p:spTgt spid="2"/>
                                        </p:tgtEl>
                                      </p:cBhvr>
                                    </p:animEffect>
                                  </p:childTnLst>
                                </p:cTn>
                              </p:par>
                            </p:childTnLst>
                          </p:cTn>
                        </p:par>
                        <p:par>
                          <p:cTn id="12" fill="hold">
                            <p:stCondLst>
                              <p:cond delay="1500"/>
                            </p:stCondLst>
                            <p:childTnLst>
                              <p:par>
                                <p:cTn id="13" presetID="2" presetClass="entr" presetSubtype="9"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250" fill="hold"/>
                                        <p:tgtEl>
                                          <p:spTgt spid="21"/>
                                        </p:tgtEl>
                                        <p:attrNameLst>
                                          <p:attrName>ppt_x</p:attrName>
                                        </p:attrNameLst>
                                      </p:cBhvr>
                                      <p:tavLst>
                                        <p:tav tm="0">
                                          <p:val>
                                            <p:strVal val="0-#ppt_w/2"/>
                                          </p:val>
                                        </p:tav>
                                        <p:tav tm="100000">
                                          <p:val>
                                            <p:strVal val="#ppt_x"/>
                                          </p:val>
                                        </p:tav>
                                      </p:tavLst>
                                    </p:anim>
                                    <p:anim calcmode="lin" valueType="num">
                                      <p:cBhvr additive="base">
                                        <p:cTn id="16" dur="250" fill="hold"/>
                                        <p:tgtEl>
                                          <p:spTgt spid="21"/>
                                        </p:tgtEl>
                                        <p:attrNameLst>
                                          <p:attrName>ppt_y</p:attrName>
                                        </p:attrNameLst>
                                      </p:cBhvr>
                                      <p:tavLst>
                                        <p:tav tm="0">
                                          <p:val>
                                            <p:strVal val="0-#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50"/>
                                        <p:tgtEl>
                                          <p:spTgt spid="21"/>
                                        </p:tgtEl>
                                      </p:cBhvr>
                                    </p:animEffect>
                                  </p:childTnLst>
                                </p:cTn>
                              </p:par>
                            </p:childTnLst>
                          </p:cTn>
                        </p:par>
                        <p:par>
                          <p:cTn id="20" fill="hold">
                            <p:stCondLst>
                              <p:cond delay="1750"/>
                            </p:stCondLst>
                            <p:childTnLst>
                              <p:par>
                                <p:cTn id="21" presetID="2" presetClass="entr" presetSubtype="9"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250" fill="hold"/>
                                        <p:tgtEl>
                                          <p:spTgt spid="30"/>
                                        </p:tgtEl>
                                        <p:attrNameLst>
                                          <p:attrName>ppt_x</p:attrName>
                                        </p:attrNameLst>
                                      </p:cBhvr>
                                      <p:tavLst>
                                        <p:tav tm="0">
                                          <p:val>
                                            <p:strVal val="0-#ppt_w/2"/>
                                          </p:val>
                                        </p:tav>
                                        <p:tav tm="100000">
                                          <p:val>
                                            <p:strVal val="#ppt_x"/>
                                          </p:val>
                                        </p:tav>
                                      </p:tavLst>
                                    </p:anim>
                                    <p:anim calcmode="lin" valueType="num">
                                      <p:cBhvr additive="base">
                                        <p:cTn id="24" dur="250" fill="hold"/>
                                        <p:tgtEl>
                                          <p:spTgt spid="30"/>
                                        </p:tgtEl>
                                        <p:attrNameLst>
                                          <p:attrName>ppt_y</p:attrName>
                                        </p:attrNameLst>
                                      </p:cBhvr>
                                      <p:tavLst>
                                        <p:tav tm="0">
                                          <p:val>
                                            <p:strVal val="0-#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250"/>
                                        <p:tgtEl>
                                          <p:spTgt spid="30"/>
                                        </p:tgtEl>
                                      </p:cBhvr>
                                    </p:animEffect>
                                  </p:childTnLst>
                                </p:cTn>
                              </p:par>
                            </p:childTnLst>
                          </p:cTn>
                        </p:par>
                        <p:par>
                          <p:cTn id="28" fill="hold">
                            <p:stCondLst>
                              <p:cond delay="2000"/>
                            </p:stCondLst>
                            <p:childTnLst>
                              <p:par>
                                <p:cTn id="29" presetID="2" presetClass="entr" presetSubtype="9"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250" fill="hold"/>
                                        <p:tgtEl>
                                          <p:spTgt spid="12"/>
                                        </p:tgtEl>
                                        <p:attrNameLst>
                                          <p:attrName>ppt_x</p:attrName>
                                        </p:attrNameLst>
                                      </p:cBhvr>
                                      <p:tavLst>
                                        <p:tav tm="0">
                                          <p:val>
                                            <p:strVal val="0-#ppt_w/2"/>
                                          </p:val>
                                        </p:tav>
                                        <p:tav tm="100000">
                                          <p:val>
                                            <p:strVal val="#ppt_x"/>
                                          </p:val>
                                        </p:tav>
                                      </p:tavLst>
                                    </p:anim>
                                    <p:anim calcmode="lin" valueType="num">
                                      <p:cBhvr additive="base">
                                        <p:cTn id="32" dur="250" fill="hold"/>
                                        <p:tgtEl>
                                          <p:spTgt spid="12"/>
                                        </p:tgtEl>
                                        <p:attrNameLst>
                                          <p:attrName>ppt_y</p:attrName>
                                        </p:attrNameLst>
                                      </p:cBhvr>
                                      <p:tavLst>
                                        <p:tav tm="0">
                                          <p:val>
                                            <p:strVal val="0-#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50"/>
                                        <p:tgtEl>
                                          <p:spTgt spid="12"/>
                                        </p:tgtEl>
                                      </p:cBhvr>
                                    </p:animEffect>
                                  </p:childTnLst>
                                </p:cTn>
                              </p:par>
                            </p:childTnLst>
                          </p:cTn>
                        </p:par>
                        <p:par>
                          <p:cTn id="36" fill="hold">
                            <p:stCondLst>
                              <p:cond delay="2250"/>
                            </p:stCondLst>
                            <p:childTnLst>
                              <p:par>
                                <p:cTn id="37" presetID="2" presetClass="entr" presetSubtype="2"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1+#ppt_w/2"/>
                                          </p:val>
                                        </p:tav>
                                        <p:tav tm="100000">
                                          <p:val>
                                            <p:strVal val="#ppt_x"/>
                                          </p:val>
                                        </p:tav>
                                      </p:tavLst>
                                    </p:anim>
                                    <p:anim calcmode="lin" valueType="num">
                                      <p:cBhvr additive="base">
                                        <p:cTn id="40" dur="500" fill="hold"/>
                                        <p:tgtEl>
                                          <p:spTgt spid="45"/>
                                        </p:tgtEl>
                                        <p:attrNameLst>
                                          <p:attrName>ppt_y</p:attrName>
                                        </p:attrNameLst>
                                      </p:cBhvr>
                                      <p:tavLst>
                                        <p:tav tm="0">
                                          <p:val>
                                            <p:strVal val="#ppt_y"/>
                                          </p:val>
                                        </p:tav>
                                        <p:tav tm="100000">
                                          <p:val>
                                            <p:strVal val="#ppt_y"/>
                                          </p:val>
                                        </p:tav>
                                      </p:tavLst>
                                    </p:anim>
                                  </p:childTnLst>
                                </p:cTn>
                              </p:par>
                            </p:childTnLst>
                          </p:cTn>
                        </p:par>
                        <p:par>
                          <p:cTn id="41" fill="hold">
                            <p:stCondLst>
                              <p:cond delay="2750"/>
                            </p:stCondLst>
                            <p:childTnLst>
                              <p:par>
                                <p:cTn id="42" presetID="2" presetClass="entr" presetSubtype="2" fill="hold"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1+#ppt_w/2"/>
                                          </p:val>
                                        </p:tav>
                                        <p:tav tm="100000">
                                          <p:val>
                                            <p:strVal val="#ppt_x"/>
                                          </p:val>
                                        </p:tav>
                                      </p:tavLst>
                                    </p:anim>
                                    <p:anim calcmode="lin" valueType="num">
                                      <p:cBhvr additive="base">
                                        <p:cTn id="45" dur="500" fill="hold"/>
                                        <p:tgtEl>
                                          <p:spTgt spid="57"/>
                                        </p:tgtEl>
                                        <p:attrNameLst>
                                          <p:attrName>ppt_y</p:attrName>
                                        </p:attrNameLst>
                                      </p:cBhvr>
                                      <p:tavLst>
                                        <p:tav tm="0">
                                          <p:val>
                                            <p:strVal val="#ppt_y"/>
                                          </p:val>
                                        </p:tav>
                                        <p:tav tm="100000">
                                          <p:val>
                                            <p:strVal val="#ppt_y"/>
                                          </p:val>
                                        </p:tav>
                                      </p:tavLst>
                                    </p:anim>
                                  </p:childTnLst>
                                </p:cTn>
                              </p:par>
                            </p:childTnLst>
                          </p:cTn>
                        </p:par>
                        <p:par>
                          <p:cTn id="46" fill="hold">
                            <p:stCondLst>
                              <p:cond delay="3250"/>
                            </p:stCondLst>
                            <p:childTnLst>
                              <p:par>
                                <p:cTn id="47" presetID="2" presetClass="entr" presetSubtype="2"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par>
                          <p:cTn id="51" fill="hold">
                            <p:stCondLst>
                              <p:cond delay="3750"/>
                            </p:stCondLst>
                            <p:childTnLst>
                              <p:par>
                                <p:cTn id="52" presetID="2" presetClass="entr" presetSubtype="2"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 calcmode="lin" valueType="num">
                                      <p:cBhvr additive="base">
                                        <p:cTn id="54" dur="500" fill="hold"/>
                                        <p:tgtEl>
                                          <p:spTgt spid="51"/>
                                        </p:tgtEl>
                                        <p:attrNameLst>
                                          <p:attrName>ppt_x</p:attrName>
                                        </p:attrNameLst>
                                      </p:cBhvr>
                                      <p:tavLst>
                                        <p:tav tm="0">
                                          <p:val>
                                            <p:strVal val="1+#ppt_w/2"/>
                                          </p:val>
                                        </p:tav>
                                        <p:tav tm="100000">
                                          <p:val>
                                            <p:strVal val="#ppt_x"/>
                                          </p:val>
                                        </p:tav>
                                      </p:tavLst>
                                    </p:anim>
                                    <p:anim calcmode="lin" valueType="num">
                                      <p:cBhvr additive="base">
                                        <p:cTn id="55"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576" y="1695944"/>
            <a:ext cx="3744416" cy="936105"/>
            <a:chOff x="755576" y="1263896"/>
            <a:chExt cx="3744416" cy="936105"/>
          </a:xfrm>
        </p:grpSpPr>
        <p:sp>
          <p:nvSpPr>
            <p:cNvPr id="3" name="矩形 2"/>
            <p:cNvSpPr/>
            <p:nvPr/>
          </p:nvSpPr>
          <p:spPr>
            <a:xfrm>
              <a:off x="755576" y="1263897"/>
              <a:ext cx="3744416" cy="936104"/>
            </a:xfrm>
            <a:prstGeom prst="rect">
              <a:avLst/>
            </a:prstGeom>
            <a:solidFill>
              <a:srgbClr val="AED30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grpSp>
          <p:nvGrpSpPr>
            <p:cNvPr id="4" name="组合 3"/>
            <p:cNvGrpSpPr/>
            <p:nvPr/>
          </p:nvGrpSpPr>
          <p:grpSpPr>
            <a:xfrm>
              <a:off x="1173612" y="1385993"/>
              <a:ext cx="3096344" cy="694058"/>
              <a:chOff x="1389636" y="1203598"/>
              <a:chExt cx="3096344" cy="694058"/>
            </a:xfrm>
          </p:grpSpPr>
          <p:sp>
            <p:nvSpPr>
              <p:cNvPr id="8" name="TextBox 7"/>
              <p:cNvSpPr txBox="1"/>
              <p:nvPr/>
            </p:nvSpPr>
            <p:spPr>
              <a:xfrm>
                <a:off x="1389636" y="1471898"/>
                <a:ext cx="3096344" cy="425758"/>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点击输入简要文字内容，文字内容需概括精炼，不用多余的文字修饰，言简意赅的说明分项</a:t>
                </a:r>
                <a:r>
                  <a:rPr kumimoji="0" lang="zh-CN" altLang="en-US" sz="900" b="0" i="0" u="none" strike="noStrike" kern="0" cap="none" spc="0" normalizeH="0" baseline="0" noProof="0" dirty="0">
                    <a:ln>
                      <a:noFill/>
                    </a:ln>
                    <a:solidFill>
                      <a:sysClr val="window" lastClr="FFFFFF"/>
                    </a:solidFill>
                    <a:effectLst/>
                    <a:uLnTx/>
                    <a:uFillTx/>
                    <a:latin typeface="微软雅黑"/>
                    <a:ea typeface="微软雅黑"/>
                  </a:rPr>
                  <a:t>内容</a:t>
                </a: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9" name="TextBox 8"/>
              <p:cNvSpPr txBox="1"/>
              <p:nvPr/>
            </p:nvSpPr>
            <p:spPr>
              <a:xfrm>
                <a:off x="1389636" y="1203598"/>
                <a:ext cx="141577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ysClr val="window" lastClr="FFFFFF"/>
                    </a:solidFill>
                    <a:effectLst/>
                    <a:uLnTx/>
                    <a:uFillTx/>
                    <a:latin typeface="微软雅黑"/>
                    <a:ea typeface="微软雅黑"/>
                  </a:rPr>
                  <a:t>点击输入标题文本</a:t>
                </a:r>
                <a:endParaRPr kumimoji="0" lang="zh-CN" altLang="en-US" sz="1200" b="0" i="0" u="none" strike="noStrike" kern="0" cap="none" spc="0" normalizeH="0" baseline="0" noProof="0" dirty="0">
                  <a:ln>
                    <a:noFill/>
                  </a:ln>
                  <a:solidFill>
                    <a:sysClr val="window" lastClr="FFFFFF"/>
                  </a:solidFill>
                  <a:effectLst/>
                  <a:uLnTx/>
                  <a:uFillTx/>
                  <a:latin typeface="微软雅黑"/>
                  <a:ea typeface="微软雅黑"/>
                </a:endParaRPr>
              </a:p>
            </p:txBody>
          </p:sp>
        </p:grpSp>
        <p:grpSp>
          <p:nvGrpSpPr>
            <p:cNvPr id="5" name="组合 4"/>
            <p:cNvGrpSpPr/>
            <p:nvPr/>
          </p:nvGrpSpPr>
          <p:grpSpPr>
            <a:xfrm>
              <a:off x="813572" y="1263896"/>
              <a:ext cx="402998" cy="489207"/>
              <a:chOff x="813572" y="1263896"/>
              <a:chExt cx="402998" cy="489207"/>
            </a:xfrm>
          </p:grpSpPr>
          <p:sp>
            <p:nvSpPr>
              <p:cNvPr id="6" name="流程图: 离页连接符 5"/>
              <p:cNvSpPr/>
              <p:nvPr/>
            </p:nvSpPr>
            <p:spPr>
              <a:xfrm>
                <a:off x="813572" y="1263896"/>
                <a:ext cx="360040" cy="489207"/>
              </a:xfrm>
              <a:prstGeom prst="flowChartOffpageConnector">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sp>
            <p:nvSpPr>
              <p:cNvPr id="7" name="TextBox 6"/>
              <p:cNvSpPr txBox="1"/>
              <p:nvPr/>
            </p:nvSpPr>
            <p:spPr>
              <a:xfrm>
                <a:off x="850764" y="1270284"/>
                <a:ext cx="3658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微软雅黑"/>
                    <a:ea typeface="微软雅黑"/>
                  </a:rPr>
                  <a:t>1</a:t>
                </a:r>
                <a:endParaRPr kumimoji="0" lang="zh-CN" altLang="en-US" sz="2400" b="0" i="0" u="none" strike="noStrike" kern="0" cap="none" spc="0" normalizeH="0" baseline="0" noProof="0" dirty="0">
                  <a:ln>
                    <a:noFill/>
                  </a:ln>
                  <a:solidFill>
                    <a:schemeClr val="bg1"/>
                  </a:solidFill>
                  <a:effectLst/>
                  <a:uLnTx/>
                  <a:uFillTx/>
                  <a:latin typeface="微软雅黑"/>
                  <a:ea typeface="微软雅黑"/>
                </a:endParaRPr>
              </a:p>
            </p:txBody>
          </p:sp>
        </p:grpSp>
      </p:grpSp>
      <p:grpSp>
        <p:nvGrpSpPr>
          <p:cNvPr id="10" name="组合 9"/>
          <p:cNvGrpSpPr/>
          <p:nvPr/>
        </p:nvGrpSpPr>
        <p:grpSpPr>
          <a:xfrm>
            <a:off x="755576" y="2787774"/>
            <a:ext cx="3744416" cy="936104"/>
            <a:chOff x="755576" y="2355726"/>
            <a:chExt cx="3744416" cy="936104"/>
          </a:xfrm>
        </p:grpSpPr>
        <p:sp>
          <p:nvSpPr>
            <p:cNvPr id="11" name="矩形 10"/>
            <p:cNvSpPr/>
            <p:nvPr/>
          </p:nvSpPr>
          <p:spPr>
            <a:xfrm>
              <a:off x="755576" y="2355726"/>
              <a:ext cx="3744416" cy="936104"/>
            </a:xfrm>
            <a:prstGeom prst="rect">
              <a:avLst/>
            </a:prstGeom>
            <a:solidFill>
              <a:srgbClr val="AED30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grpSp>
          <p:nvGrpSpPr>
            <p:cNvPr id="12" name="组合 11"/>
            <p:cNvGrpSpPr/>
            <p:nvPr/>
          </p:nvGrpSpPr>
          <p:grpSpPr>
            <a:xfrm>
              <a:off x="1173612" y="2476749"/>
              <a:ext cx="3096344" cy="694058"/>
              <a:chOff x="1389636" y="2211976"/>
              <a:chExt cx="3096344" cy="694058"/>
            </a:xfrm>
          </p:grpSpPr>
          <p:sp>
            <p:nvSpPr>
              <p:cNvPr id="16" name="TextBox 15"/>
              <p:cNvSpPr txBox="1"/>
              <p:nvPr/>
            </p:nvSpPr>
            <p:spPr>
              <a:xfrm>
                <a:off x="1389636" y="2480276"/>
                <a:ext cx="3096344" cy="425758"/>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点击输入简要文字内容，文字内容需概括精炼，不用多余的文字修饰，言简意赅的说明分项</a:t>
                </a:r>
                <a:r>
                  <a:rPr kumimoji="0" lang="zh-CN" altLang="en-US" sz="900" b="0" i="0" u="none" strike="noStrike" kern="0" cap="none" spc="0" normalizeH="0" baseline="0" noProof="0" dirty="0">
                    <a:ln>
                      <a:noFill/>
                    </a:ln>
                    <a:solidFill>
                      <a:sysClr val="window" lastClr="FFFFFF"/>
                    </a:solidFill>
                    <a:effectLst/>
                    <a:uLnTx/>
                    <a:uFillTx/>
                    <a:latin typeface="微软雅黑"/>
                    <a:ea typeface="微软雅黑"/>
                  </a:rPr>
                  <a:t>内容</a:t>
                </a: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17" name="TextBox 16"/>
              <p:cNvSpPr txBox="1"/>
              <p:nvPr/>
            </p:nvSpPr>
            <p:spPr>
              <a:xfrm>
                <a:off x="1389636" y="2211976"/>
                <a:ext cx="141577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a:ea typeface="微软雅黑"/>
                  </a:rPr>
                  <a:t>点击输入标题文本</a:t>
                </a:r>
              </a:p>
            </p:txBody>
          </p:sp>
        </p:grpSp>
        <p:grpSp>
          <p:nvGrpSpPr>
            <p:cNvPr id="13" name="组合 12"/>
            <p:cNvGrpSpPr/>
            <p:nvPr/>
          </p:nvGrpSpPr>
          <p:grpSpPr>
            <a:xfrm>
              <a:off x="813572" y="2355726"/>
              <a:ext cx="402998" cy="489207"/>
              <a:chOff x="813572" y="1263896"/>
              <a:chExt cx="402998" cy="489207"/>
            </a:xfrm>
          </p:grpSpPr>
          <p:sp>
            <p:nvSpPr>
              <p:cNvPr id="14" name="流程图: 离页连接符 13"/>
              <p:cNvSpPr/>
              <p:nvPr/>
            </p:nvSpPr>
            <p:spPr>
              <a:xfrm>
                <a:off x="813572" y="1263896"/>
                <a:ext cx="360040" cy="489207"/>
              </a:xfrm>
              <a:prstGeom prst="flowChartOffpageConnector">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sp>
            <p:nvSpPr>
              <p:cNvPr id="15" name="TextBox 14"/>
              <p:cNvSpPr txBox="1"/>
              <p:nvPr/>
            </p:nvSpPr>
            <p:spPr>
              <a:xfrm>
                <a:off x="850764" y="1270284"/>
                <a:ext cx="3658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微软雅黑"/>
                    <a:ea typeface="微软雅黑"/>
                  </a:rPr>
                  <a:t>2</a:t>
                </a:r>
                <a:endParaRPr kumimoji="0" lang="zh-CN" altLang="en-US" sz="2400" b="0" i="0" u="none" strike="noStrike" kern="0" cap="none" spc="0" normalizeH="0" baseline="0" noProof="0" dirty="0">
                  <a:ln>
                    <a:noFill/>
                  </a:ln>
                  <a:solidFill>
                    <a:schemeClr val="bg1"/>
                  </a:solidFill>
                  <a:effectLst/>
                  <a:uLnTx/>
                  <a:uFillTx/>
                  <a:latin typeface="微软雅黑"/>
                  <a:ea typeface="微软雅黑"/>
                </a:endParaRPr>
              </a:p>
            </p:txBody>
          </p:sp>
        </p:grpSp>
      </p:grpSp>
      <p:grpSp>
        <p:nvGrpSpPr>
          <p:cNvPr id="18" name="组合 17"/>
          <p:cNvGrpSpPr/>
          <p:nvPr/>
        </p:nvGrpSpPr>
        <p:grpSpPr>
          <a:xfrm>
            <a:off x="4716016" y="1695944"/>
            <a:ext cx="3744416" cy="936105"/>
            <a:chOff x="4716016" y="1263896"/>
            <a:chExt cx="3744416" cy="936105"/>
          </a:xfrm>
        </p:grpSpPr>
        <p:sp>
          <p:nvSpPr>
            <p:cNvPr id="19" name="矩形 18"/>
            <p:cNvSpPr/>
            <p:nvPr/>
          </p:nvSpPr>
          <p:spPr>
            <a:xfrm>
              <a:off x="4716016" y="1263897"/>
              <a:ext cx="3744416" cy="936104"/>
            </a:xfrm>
            <a:prstGeom prst="rect">
              <a:avLst/>
            </a:prstGeom>
            <a:solidFill>
              <a:srgbClr val="AED30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grpSp>
          <p:nvGrpSpPr>
            <p:cNvPr id="20" name="组合 19"/>
            <p:cNvGrpSpPr/>
            <p:nvPr/>
          </p:nvGrpSpPr>
          <p:grpSpPr>
            <a:xfrm>
              <a:off x="5148064" y="1385993"/>
              <a:ext cx="3096344" cy="694058"/>
              <a:chOff x="5132234" y="1203598"/>
              <a:chExt cx="3096344" cy="694058"/>
            </a:xfrm>
          </p:grpSpPr>
          <p:sp>
            <p:nvSpPr>
              <p:cNvPr id="24" name="TextBox 23"/>
              <p:cNvSpPr txBox="1"/>
              <p:nvPr/>
            </p:nvSpPr>
            <p:spPr>
              <a:xfrm>
                <a:off x="5132234" y="1471898"/>
                <a:ext cx="3096344" cy="425758"/>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点击输入简要文字内容，文字内容需概括精炼，不用多余的文字修饰，言简意赅的说明分项</a:t>
                </a:r>
                <a:r>
                  <a:rPr kumimoji="0" lang="zh-CN" altLang="en-US" sz="900" b="0" i="0" u="none" strike="noStrike" kern="0" cap="none" spc="0" normalizeH="0" baseline="0" noProof="0" dirty="0">
                    <a:ln>
                      <a:noFill/>
                    </a:ln>
                    <a:solidFill>
                      <a:sysClr val="window" lastClr="FFFFFF"/>
                    </a:solidFill>
                    <a:effectLst/>
                    <a:uLnTx/>
                    <a:uFillTx/>
                    <a:latin typeface="微软雅黑"/>
                    <a:ea typeface="微软雅黑"/>
                  </a:rPr>
                  <a:t>内容</a:t>
                </a: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25" name="TextBox 24"/>
              <p:cNvSpPr txBox="1"/>
              <p:nvPr/>
            </p:nvSpPr>
            <p:spPr>
              <a:xfrm>
                <a:off x="5132234" y="1203598"/>
                <a:ext cx="141577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a:ea typeface="微软雅黑"/>
                  </a:rPr>
                  <a:t>点击输入标题文本</a:t>
                </a:r>
              </a:p>
            </p:txBody>
          </p:sp>
        </p:grpSp>
        <p:grpSp>
          <p:nvGrpSpPr>
            <p:cNvPr id="21" name="组合 20"/>
            <p:cNvGrpSpPr/>
            <p:nvPr/>
          </p:nvGrpSpPr>
          <p:grpSpPr>
            <a:xfrm>
              <a:off x="4768974" y="1263896"/>
              <a:ext cx="402998" cy="489207"/>
              <a:chOff x="813572" y="1263896"/>
              <a:chExt cx="402998" cy="489207"/>
            </a:xfrm>
          </p:grpSpPr>
          <p:sp>
            <p:nvSpPr>
              <p:cNvPr id="22" name="流程图: 离页连接符 21"/>
              <p:cNvSpPr/>
              <p:nvPr/>
            </p:nvSpPr>
            <p:spPr>
              <a:xfrm>
                <a:off x="813572" y="1263896"/>
                <a:ext cx="360040" cy="489207"/>
              </a:xfrm>
              <a:prstGeom prst="flowChartOffpageConnector">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sp>
            <p:nvSpPr>
              <p:cNvPr id="23" name="TextBox 22"/>
              <p:cNvSpPr txBox="1"/>
              <p:nvPr/>
            </p:nvSpPr>
            <p:spPr>
              <a:xfrm>
                <a:off x="850764" y="1270284"/>
                <a:ext cx="3658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微软雅黑"/>
                    <a:ea typeface="微软雅黑"/>
                  </a:rPr>
                  <a:t>4</a:t>
                </a:r>
                <a:endParaRPr kumimoji="0" lang="zh-CN" altLang="en-US" sz="2400" b="0" i="0" u="none" strike="noStrike" kern="0" cap="none" spc="0" normalizeH="0" baseline="0" noProof="0" dirty="0">
                  <a:ln>
                    <a:noFill/>
                  </a:ln>
                  <a:solidFill>
                    <a:schemeClr val="bg1"/>
                  </a:solidFill>
                  <a:effectLst/>
                  <a:uLnTx/>
                  <a:uFillTx/>
                  <a:latin typeface="微软雅黑"/>
                  <a:ea typeface="微软雅黑"/>
                </a:endParaRPr>
              </a:p>
            </p:txBody>
          </p:sp>
        </p:grpSp>
      </p:grpSp>
      <p:grpSp>
        <p:nvGrpSpPr>
          <p:cNvPr id="26" name="组合 25"/>
          <p:cNvGrpSpPr/>
          <p:nvPr/>
        </p:nvGrpSpPr>
        <p:grpSpPr>
          <a:xfrm>
            <a:off x="4716016" y="2787774"/>
            <a:ext cx="3744416" cy="936104"/>
            <a:chOff x="4716016" y="2355726"/>
            <a:chExt cx="3744416" cy="936104"/>
          </a:xfrm>
        </p:grpSpPr>
        <p:sp>
          <p:nvSpPr>
            <p:cNvPr id="27" name="矩形 26"/>
            <p:cNvSpPr/>
            <p:nvPr/>
          </p:nvSpPr>
          <p:spPr>
            <a:xfrm>
              <a:off x="4716016" y="2355726"/>
              <a:ext cx="3744416" cy="936104"/>
            </a:xfrm>
            <a:prstGeom prst="rect">
              <a:avLst/>
            </a:prstGeom>
            <a:solidFill>
              <a:srgbClr val="AED30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grpSp>
          <p:nvGrpSpPr>
            <p:cNvPr id="28" name="组合 27"/>
            <p:cNvGrpSpPr/>
            <p:nvPr/>
          </p:nvGrpSpPr>
          <p:grpSpPr>
            <a:xfrm>
              <a:off x="5148064" y="2476749"/>
              <a:ext cx="3096344" cy="694058"/>
              <a:chOff x="5132234" y="2211976"/>
              <a:chExt cx="3096344" cy="694058"/>
            </a:xfrm>
          </p:grpSpPr>
          <p:sp>
            <p:nvSpPr>
              <p:cNvPr id="32" name="TextBox 31"/>
              <p:cNvSpPr txBox="1"/>
              <p:nvPr/>
            </p:nvSpPr>
            <p:spPr>
              <a:xfrm>
                <a:off x="5132234" y="2480276"/>
                <a:ext cx="3096344" cy="425758"/>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点击输入简要文字内容，文字内容需概括精炼，不用多余的文字修饰，言简意赅的说明分项</a:t>
                </a:r>
                <a:r>
                  <a:rPr kumimoji="0" lang="zh-CN" altLang="en-US" sz="900" b="0" i="0" u="none" strike="noStrike" kern="0" cap="none" spc="0" normalizeH="0" baseline="0" noProof="0" dirty="0">
                    <a:ln>
                      <a:noFill/>
                    </a:ln>
                    <a:solidFill>
                      <a:sysClr val="window" lastClr="FFFFFF"/>
                    </a:solidFill>
                    <a:effectLst/>
                    <a:uLnTx/>
                    <a:uFillTx/>
                    <a:latin typeface="微软雅黑"/>
                    <a:ea typeface="微软雅黑"/>
                  </a:rPr>
                  <a:t>内容</a:t>
                </a: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33" name="TextBox 32"/>
              <p:cNvSpPr txBox="1"/>
              <p:nvPr/>
            </p:nvSpPr>
            <p:spPr>
              <a:xfrm>
                <a:off x="5132234" y="2211976"/>
                <a:ext cx="141577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 lastClr="FFFFFF"/>
                    </a:solidFill>
                    <a:effectLst/>
                    <a:uLnTx/>
                    <a:uFillTx/>
                    <a:latin typeface="微软雅黑"/>
                    <a:ea typeface="微软雅黑"/>
                  </a:rPr>
                  <a:t>点击输入标题文本</a:t>
                </a:r>
              </a:p>
            </p:txBody>
          </p:sp>
        </p:grpSp>
        <p:grpSp>
          <p:nvGrpSpPr>
            <p:cNvPr id="29" name="组合 28"/>
            <p:cNvGrpSpPr/>
            <p:nvPr/>
          </p:nvGrpSpPr>
          <p:grpSpPr>
            <a:xfrm>
              <a:off x="4768974" y="2355726"/>
              <a:ext cx="402998" cy="489207"/>
              <a:chOff x="813572" y="1263896"/>
              <a:chExt cx="402998" cy="489207"/>
            </a:xfrm>
          </p:grpSpPr>
          <p:sp>
            <p:nvSpPr>
              <p:cNvPr id="30" name="流程图: 离页连接符 29"/>
              <p:cNvSpPr/>
              <p:nvPr/>
            </p:nvSpPr>
            <p:spPr>
              <a:xfrm>
                <a:off x="813572" y="1263896"/>
                <a:ext cx="360040" cy="489207"/>
              </a:xfrm>
              <a:prstGeom prst="flowChartOffpageConnector">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a:ea typeface="微软雅黑"/>
                  <a:cs typeface="+mn-cs"/>
                </a:endParaRPr>
              </a:p>
            </p:txBody>
          </p:sp>
          <p:sp>
            <p:nvSpPr>
              <p:cNvPr id="31" name="TextBox 30"/>
              <p:cNvSpPr txBox="1"/>
              <p:nvPr/>
            </p:nvSpPr>
            <p:spPr>
              <a:xfrm>
                <a:off x="850764" y="1270284"/>
                <a:ext cx="3658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微软雅黑"/>
                    <a:ea typeface="微软雅黑"/>
                  </a:rPr>
                  <a:t>5</a:t>
                </a:r>
                <a:endParaRPr kumimoji="0" lang="zh-CN" altLang="en-US" sz="2400" b="0" i="0" u="none" strike="noStrike" kern="0" cap="none" spc="0" normalizeH="0" baseline="0" noProof="0" dirty="0">
                  <a:ln>
                    <a:noFill/>
                  </a:ln>
                  <a:solidFill>
                    <a:schemeClr val="bg1"/>
                  </a:solidFill>
                  <a:effectLst/>
                  <a:uLnTx/>
                  <a:uFillTx/>
                  <a:latin typeface="微软雅黑"/>
                  <a:ea typeface="微软雅黑"/>
                </a:endParaRPr>
              </a:p>
            </p:txBody>
          </p:sp>
        </p:grpSp>
      </p:grpSp>
      <p:sp>
        <p:nvSpPr>
          <p:cNvPr id="41" name="TextBox 40"/>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444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1+#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막힌 원호 127"/>
          <p:cNvSpPr>
            <a:spLocks/>
          </p:cNvSpPr>
          <p:nvPr/>
        </p:nvSpPr>
        <p:spPr bwMode="auto">
          <a:xfrm rot="16200000">
            <a:off x="3703440" y="1509118"/>
            <a:ext cx="1777603" cy="1776413"/>
          </a:xfrm>
          <a:custGeom>
            <a:avLst/>
            <a:gdLst>
              <a:gd name="T0" fmla="*/ 0 w 2369150"/>
              <a:gd name="T1" fmla="*/ 1184274 h 2369152"/>
              <a:gd name="T2" fmla="*/ 0 w 2369150"/>
              <a:gd name="T3" fmla="*/ 1184274 h 2369152"/>
              <a:gd name="T4" fmla="*/ 1185069 w 2369150"/>
              <a:gd name="T5" fmla="*/ 0 h 2369152"/>
              <a:gd name="T6" fmla="*/ 2370136 w 2369150"/>
              <a:gd name="T7" fmla="*/ 1184273 h 2369152"/>
              <a:gd name="T8" fmla="*/ 1910876 w 2369150"/>
              <a:gd name="T9" fmla="*/ 1184273 h 2369152"/>
              <a:gd name="T10" fmla="*/ 1910875 w 2369150"/>
              <a:gd name="T11" fmla="*/ 1184273 h 2369152"/>
              <a:gd name="T12" fmla="*/ 1185069 w 2369150"/>
              <a:gd name="T13" fmla="*/ 458953 h 2369152"/>
              <a:gd name="T14" fmla="*/ 459261 w 2369150"/>
              <a:gd name="T15" fmla="*/ 1184274 h 2369152"/>
              <a:gd name="T16" fmla="*/ 0 w 2369150"/>
              <a:gd name="T17" fmla="*/ 1184274 h 2369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9150"/>
              <a:gd name="T28" fmla="*/ 0 h 2369152"/>
              <a:gd name="T29" fmla="*/ 2369150 w 2369150"/>
              <a:gd name="T30" fmla="*/ 1184575 h 2369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9150" h="2369152">
                <a:moveTo>
                  <a:pt x="0" y="1184575"/>
                </a:moveTo>
                <a:lnTo>
                  <a:pt x="0" y="1184575"/>
                </a:lnTo>
                <a:cubicBezTo>
                  <a:pt x="0" y="530352"/>
                  <a:pt x="530352" y="0"/>
                  <a:pt x="1184575" y="0"/>
                </a:cubicBezTo>
                <a:cubicBezTo>
                  <a:pt x="1838796" y="0"/>
                  <a:pt x="2369148" y="530351"/>
                  <a:pt x="2369149" y="1184574"/>
                </a:cubicBezTo>
                <a:lnTo>
                  <a:pt x="1910080" y="1184574"/>
                </a:lnTo>
                <a:lnTo>
                  <a:pt x="1910079" y="1184574"/>
                </a:lnTo>
                <a:cubicBezTo>
                  <a:pt x="1910078" y="783888"/>
                  <a:pt x="1585259" y="459070"/>
                  <a:pt x="1184575" y="459070"/>
                </a:cubicBezTo>
                <a:cubicBezTo>
                  <a:pt x="783890" y="459070"/>
                  <a:pt x="459070" y="783889"/>
                  <a:pt x="459070" y="1184575"/>
                </a:cubicBezTo>
                <a:lnTo>
                  <a:pt x="0" y="1184575"/>
                </a:lnTo>
                <a:close/>
              </a:path>
            </a:pathLst>
          </a:custGeom>
          <a:gradFill rotWithShape="1">
            <a:gsLst>
              <a:gs pos="0">
                <a:srgbClr val="FFFFFF">
                  <a:alpha val="45000"/>
                </a:srgbClr>
              </a:gs>
              <a:gs pos="50000">
                <a:srgbClr val="FFFFFF">
                  <a:alpha val="22500"/>
                </a:srgbClr>
              </a:gs>
              <a:gs pos="100000">
                <a:srgbClr val="FFFFFF">
                  <a:alpha val="0"/>
                </a:srgb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92D050"/>
              </a:solidFill>
              <a:effectLst/>
              <a:uLnTx/>
              <a:uFillTx/>
            </a:endParaRPr>
          </a:p>
        </p:txBody>
      </p:sp>
      <p:sp>
        <p:nvSpPr>
          <p:cNvPr id="3" name="막힌 원호 225"/>
          <p:cNvSpPr>
            <a:spLocks/>
          </p:cNvSpPr>
          <p:nvPr/>
        </p:nvSpPr>
        <p:spPr bwMode="auto">
          <a:xfrm rot="5400000">
            <a:off x="3693914" y="1428155"/>
            <a:ext cx="1827610" cy="1833563"/>
          </a:xfrm>
          <a:custGeom>
            <a:avLst/>
            <a:gdLst>
              <a:gd name="T0" fmla="*/ 7 w 2436720"/>
              <a:gd name="T1" fmla="*/ 1226596 h 2444258"/>
              <a:gd name="T2" fmla="*/ 7 w 2436720"/>
              <a:gd name="T3" fmla="*/ 1226595 h 2444258"/>
              <a:gd name="T4" fmla="*/ 0 w 2436720"/>
              <a:gd name="T5" fmla="*/ 1222375 h 2444258"/>
              <a:gd name="T6" fmla="*/ 1218407 w 2436720"/>
              <a:gd name="T7" fmla="*/ 0 h 2444258"/>
              <a:gd name="T8" fmla="*/ 2436733 w 2436720"/>
              <a:gd name="T9" fmla="*/ 1208454 h 2444258"/>
              <a:gd name="T10" fmla="*/ 1964657 w 2436720"/>
              <a:gd name="T11" fmla="*/ 1213848 h 2444258"/>
              <a:gd name="T12" fmla="*/ 1964656 w 2436720"/>
              <a:gd name="T13" fmla="*/ 1213848 h 2444258"/>
              <a:gd name="T14" fmla="*/ 1218407 w 2436720"/>
              <a:gd name="T15" fmla="*/ 472185 h 2444258"/>
              <a:gd name="T16" fmla="*/ 472108 w 2436720"/>
              <a:gd name="T17" fmla="*/ 1222375 h 2444258"/>
              <a:gd name="T18" fmla="*/ 472112 w 2436720"/>
              <a:gd name="T19" fmla="*/ 1224961 h 2444258"/>
              <a:gd name="T20" fmla="*/ 7 w 2436720"/>
              <a:gd name="T21" fmla="*/ 1226596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6720"/>
              <a:gd name="T34" fmla="*/ 0 h 2444258"/>
              <a:gd name="T35" fmla="*/ 2436641 w 2436720"/>
              <a:gd name="T36" fmla="*/ 1226349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6720" h="2444258">
                <a:moveTo>
                  <a:pt x="7" y="1226349"/>
                </a:moveTo>
                <a:lnTo>
                  <a:pt x="7" y="1226348"/>
                </a:lnTo>
                <a:cubicBezTo>
                  <a:pt x="2" y="1224942"/>
                  <a:pt x="0" y="1223535"/>
                  <a:pt x="0" y="1222129"/>
                </a:cubicBezTo>
                <a:cubicBezTo>
                  <a:pt x="0" y="547165"/>
                  <a:pt x="545478" y="0"/>
                  <a:pt x="1218360" y="0"/>
                </a:cubicBezTo>
                <a:cubicBezTo>
                  <a:pt x="1885829" y="0"/>
                  <a:pt x="2429039" y="538720"/>
                  <a:pt x="2436640" y="1208211"/>
                </a:cubicBezTo>
                <a:lnTo>
                  <a:pt x="1964582" y="1213604"/>
                </a:lnTo>
                <a:lnTo>
                  <a:pt x="1964581" y="1213604"/>
                </a:lnTo>
                <a:cubicBezTo>
                  <a:pt x="1959934" y="802720"/>
                  <a:pt x="1627204" y="472090"/>
                  <a:pt x="1218360" y="472090"/>
                </a:cubicBezTo>
                <a:cubicBezTo>
                  <a:pt x="806206" y="472090"/>
                  <a:pt x="472090" y="807893"/>
                  <a:pt x="472090" y="1222129"/>
                </a:cubicBezTo>
                <a:cubicBezTo>
                  <a:pt x="472090" y="1222990"/>
                  <a:pt x="472091" y="1223852"/>
                  <a:pt x="472094" y="1224714"/>
                </a:cubicBezTo>
                <a:lnTo>
                  <a:pt x="7" y="1226349"/>
                </a:lnTo>
                <a:close/>
              </a:path>
            </a:pathLst>
          </a:custGeom>
          <a:solidFill>
            <a:srgbClr val="C9D033"/>
          </a:solidFill>
          <a:ln>
            <a:noFill/>
          </a:ln>
        </p:spPr>
        <p:txBody>
          <a:bodyPr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92D050"/>
              </a:solidFill>
              <a:effectLst/>
              <a:uLnTx/>
              <a:uFillTx/>
            </a:endParaRPr>
          </a:p>
        </p:txBody>
      </p:sp>
      <p:sp>
        <p:nvSpPr>
          <p:cNvPr id="4" name="막힌 원호 224"/>
          <p:cNvSpPr>
            <a:spLocks/>
          </p:cNvSpPr>
          <p:nvPr/>
        </p:nvSpPr>
        <p:spPr bwMode="auto">
          <a:xfrm rot="16200000">
            <a:off x="3693914" y="1425773"/>
            <a:ext cx="1833563" cy="1834754"/>
          </a:xfrm>
          <a:custGeom>
            <a:avLst/>
            <a:gdLst>
              <a:gd name="T0" fmla="*/ 132 w 2444256"/>
              <a:gd name="T1" fmla="*/ 1241162 h 2444258"/>
              <a:gd name="T2" fmla="*/ 132 w 2444256"/>
              <a:gd name="T3" fmla="*/ 1241161 h 2444258"/>
              <a:gd name="T4" fmla="*/ 0 w 2444256"/>
              <a:gd name="T5" fmla="*/ 1223169 h 2444258"/>
              <a:gd name="T6" fmla="*/ 1222375 w 2444256"/>
              <a:gd name="T7" fmla="*/ 0 h 2444258"/>
              <a:gd name="T8" fmla="*/ 2444737 w 2444256"/>
              <a:gd name="T9" fmla="*/ 1217592 h 2444258"/>
              <a:gd name="T10" fmla="*/ 1971903 w 2444256"/>
              <a:gd name="T11" fmla="*/ 1219750 h 2444258"/>
              <a:gd name="T12" fmla="*/ 1971903 w 2444256"/>
              <a:gd name="T13" fmla="*/ 1219749 h 2444258"/>
              <a:gd name="T14" fmla="*/ 1222376 w 2444256"/>
              <a:gd name="T15" fmla="*/ 473146 h 2444258"/>
              <a:gd name="T16" fmla="*/ 472841 w 2444256"/>
              <a:gd name="T17" fmla="*/ 1223169 h 2444258"/>
              <a:gd name="T18" fmla="*/ 472922 w 2444256"/>
              <a:gd name="T19" fmla="*/ 1234201 h 2444258"/>
              <a:gd name="T20" fmla="*/ 132 w 2444256"/>
              <a:gd name="T21" fmla="*/ 1241162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4256"/>
              <a:gd name="T34" fmla="*/ 0 h 2444258"/>
              <a:gd name="T35" fmla="*/ 2444243 w 2444256"/>
              <a:gd name="T36" fmla="*/ 1240107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4256" h="2444258">
                <a:moveTo>
                  <a:pt x="132" y="1240107"/>
                </a:moveTo>
                <a:lnTo>
                  <a:pt x="132" y="1240106"/>
                </a:lnTo>
                <a:cubicBezTo>
                  <a:pt x="44" y="1234114"/>
                  <a:pt x="0" y="1228121"/>
                  <a:pt x="0" y="1222129"/>
                </a:cubicBezTo>
                <a:cubicBezTo>
                  <a:pt x="0" y="547165"/>
                  <a:pt x="547165" y="0"/>
                  <a:pt x="1222128" y="0"/>
                </a:cubicBezTo>
                <a:cubicBezTo>
                  <a:pt x="1894916" y="0"/>
                  <a:pt x="2441176" y="543776"/>
                  <a:pt x="2444243" y="1216557"/>
                </a:cubicBezTo>
                <a:lnTo>
                  <a:pt x="1971505" y="1218713"/>
                </a:lnTo>
                <a:lnTo>
                  <a:pt x="1971505" y="1218712"/>
                </a:lnTo>
                <a:cubicBezTo>
                  <a:pt x="1969624" y="806176"/>
                  <a:pt x="1634668" y="472744"/>
                  <a:pt x="1222129" y="472744"/>
                </a:cubicBezTo>
                <a:cubicBezTo>
                  <a:pt x="808255" y="472744"/>
                  <a:pt x="472745" y="808255"/>
                  <a:pt x="472745" y="1222129"/>
                </a:cubicBezTo>
                <a:cubicBezTo>
                  <a:pt x="472745" y="1225803"/>
                  <a:pt x="472772" y="1229478"/>
                  <a:pt x="472826" y="1233152"/>
                </a:cubicBezTo>
                <a:lnTo>
                  <a:pt x="132" y="1240107"/>
                </a:lnTo>
                <a:close/>
              </a:path>
            </a:pathLst>
          </a:custGeom>
          <a:solidFill>
            <a:srgbClr val="AED30B"/>
          </a:solidFill>
          <a:ln>
            <a:noFill/>
          </a:ln>
        </p:spPr>
        <p:txBody>
          <a:bodyPr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92D050"/>
              </a:solidFill>
              <a:effectLst/>
              <a:uLnTx/>
              <a:uFillTx/>
            </a:endParaRPr>
          </a:p>
        </p:txBody>
      </p:sp>
      <p:sp>
        <p:nvSpPr>
          <p:cNvPr id="5" name="矩形 11"/>
          <p:cNvSpPr>
            <a:spLocks noChangeArrowheads="1"/>
          </p:cNvSpPr>
          <p:nvPr/>
        </p:nvSpPr>
        <p:spPr bwMode="auto">
          <a:xfrm>
            <a:off x="1218010" y="3362325"/>
            <a:ext cx="2345878" cy="664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900" dirty="0">
                <a:solidFill>
                  <a:srgbClr val="92D050"/>
                </a:solidFill>
                <a:latin typeface="Arial" charset="0"/>
                <a:ea typeface="微软雅黑" pitchFamily="34" charset="-122"/>
                <a:sym typeface="Arial"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rgbClr val="92D050"/>
              </a:solidFill>
              <a:latin typeface="Arial" charset="0"/>
              <a:ea typeface="微软雅黑" pitchFamily="34" charset="-122"/>
              <a:sym typeface="Arial" charset="0"/>
            </a:endParaRPr>
          </a:p>
        </p:txBody>
      </p:sp>
      <p:sp>
        <p:nvSpPr>
          <p:cNvPr id="6" name="TextBox 13"/>
          <p:cNvSpPr txBox="1">
            <a:spLocks noChangeArrowheads="1"/>
          </p:cNvSpPr>
          <p:nvPr/>
        </p:nvSpPr>
        <p:spPr bwMode="auto">
          <a:xfrm>
            <a:off x="1218010" y="3119438"/>
            <a:ext cx="1464469" cy="184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sz="2800">
                <a:solidFill>
                  <a:schemeClr val="tx1"/>
                </a:solidFill>
                <a:latin typeface="Calibri" pitchFamily="34" charset="0"/>
                <a:ea typeface="宋体" charset="-122"/>
              </a:defRPr>
            </a:lvl1pPr>
            <a:lvl2pPr marL="742950" indent="-285750" defTabSz="1216025">
              <a:defRPr sz="2400">
                <a:solidFill>
                  <a:schemeClr val="tx1"/>
                </a:solidFill>
                <a:latin typeface="Calibri" pitchFamily="34" charset="0"/>
                <a:ea typeface="宋体" charset="-122"/>
              </a:defRPr>
            </a:lvl2pPr>
            <a:lvl3pPr defTabSz="1216025">
              <a:defRPr sz="2000">
                <a:solidFill>
                  <a:schemeClr val="tx1"/>
                </a:solidFill>
                <a:latin typeface="Calibri" pitchFamily="34" charset="0"/>
                <a:ea typeface="宋体" charset="-122"/>
              </a:defRPr>
            </a:lvl3pPr>
            <a:lvl4pPr defTabSz="1216025">
              <a:defRPr>
                <a:solidFill>
                  <a:schemeClr val="tx1"/>
                </a:solidFill>
                <a:latin typeface="Calibri" pitchFamily="34" charset="0"/>
                <a:ea typeface="宋体" charset="-122"/>
              </a:defRPr>
            </a:lvl4pPr>
            <a:lvl5pPr defTabSz="1216025">
              <a:defRPr>
                <a:solidFill>
                  <a:schemeClr val="tx1"/>
                </a:solidFill>
                <a:latin typeface="Calibri" pitchFamily="34" charset="0"/>
                <a:ea typeface="宋体" charset="-122"/>
              </a:defRPr>
            </a:lvl5pPr>
            <a:lvl6pPr defTabSz="1216025" eaLnBrk="0" hangingPunct="0">
              <a:buFont typeface="Arial" charset="0"/>
              <a:defRPr>
                <a:solidFill>
                  <a:schemeClr val="tx1"/>
                </a:solidFill>
                <a:latin typeface="Calibri" pitchFamily="34" charset="0"/>
                <a:ea typeface="宋体" charset="-122"/>
              </a:defRPr>
            </a:lvl6pPr>
            <a:lvl7pPr defTabSz="1216025" eaLnBrk="0" hangingPunct="0">
              <a:buFont typeface="Arial" charset="0"/>
              <a:defRPr>
                <a:solidFill>
                  <a:schemeClr val="tx1"/>
                </a:solidFill>
                <a:latin typeface="Calibri" pitchFamily="34" charset="0"/>
                <a:ea typeface="宋体" charset="-122"/>
              </a:defRPr>
            </a:lvl7pPr>
            <a:lvl8pPr defTabSz="1216025" eaLnBrk="0" hangingPunct="0">
              <a:buFont typeface="Arial" charset="0"/>
              <a:defRPr>
                <a:solidFill>
                  <a:schemeClr val="tx1"/>
                </a:solidFill>
                <a:latin typeface="Calibri" pitchFamily="34" charset="0"/>
                <a:ea typeface="宋体" charset="-122"/>
              </a:defRPr>
            </a:lvl8pPr>
            <a:lvl9pPr defTabSz="1216025" eaLnBrk="0" hangingPunct="0">
              <a:buFont typeface="Arial" charset="0"/>
              <a:defRPr>
                <a:solidFill>
                  <a:schemeClr val="tx1"/>
                </a:solidFill>
                <a:latin typeface="Calibri" pitchFamily="34" charset="0"/>
                <a:ea typeface="宋体" charset="-122"/>
              </a:defRPr>
            </a:lvl9pPr>
          </a:lstStyle>
          <a:p>
            <a:pPr eaLnBrk="1" hangingPunct="1">
              <a:spcBef>
                <a:spcPct val="20000"/>
              </a:spcBef>
            </a:pPr>
            <a:r>
              <a:rPr lang="zh-CN" altLang="en-US" sz="1200" b="1">
                <a:solidFill>
                  <a:srgbClr val="92D050"/>
                </a:solidFill>
                <a:latin typeface="Arial" charset="0"/>
                <a:ea typeface="微软雅黑" pitchFamily="34" charset="-122"/>
                <a:sym typeface="Arial" charset="0"/>
              </a:rPr>
              <a:t>单击编辑标题</a:t>
            </a:r>
            <a:endParaRPr lang="en-US" altLang="zh-CN" sz="1200" b="1">
              <a:solidFill>
                <a:srgbClr val="92D050"/>
              </a:solidFill>
              <a:latin typeface="Arial" charset="0"/>
              <a:ea typeface="微软雅黑" pitchFamily="34" charset="-122"/>
              <a:sym typeface="Arial" charset="0"/>
            </a:endParaRPr>
          </a:p>
        </p:txBody>
      </p:sp>
      <p:sp>
        <p:nvSpPr>
          <p:cNvPr id="7" name="矩形 13"/>
          <p:cNvSpPr>
            <a:spLocks noChangeArrowheads="1"/>
          </p:cNvSpPr>
          <p:nvPr/>
        </p:nvSpPr>
        <p:spPr bwMode="auto">
          <a:xfrm>
            <a:off x="5942410" y="3362325"/>
            <a:ext cx="2345878" cy="664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900" dirty="0">
                <a:solidFill>
                  <a:srgbClr val="92D050"/>
                </a:solidFill>
                <a:latin typeface="Arial" charset="0"/>
                <a:ea typeface="微软雅黑" pitchFamily="34" charset="-122"/>
                <a:sym typeface="Arial" charset="0"/>
              </a:rPr>
              <a:t>单击此处编辑您要的内容，建议您在展示时采用微软雅黑字体，本模版所有图形线条及其相应素材均可自由编辑、改色、替换。更多使用说明和作品请详阅模版最末的使用手册。</a:t>
            </a:r>
            <a:endParaRPr lang="en-US" altLang="zh-CN" sz="900" dirty="0">
              <a:solidFill>
                <a:srgbClr val="92D050"/>
              </a:solidFill>
              <a:latin typeface="Arial" charset="0"/>
              <a:ea typeface="微软雅黑" pitchFamily="34" charset="-122"/>
              <a:sym typeface="Arial" charset="0"/>
            </a:endParaRPr>
          </a:p>
        </p:txBody>
      </p:sp>
      <p:sp>
        <p:nvSpPr>
          <p:cNvPr id="8" name="TextBox 13"/>
          <p:cNvSpPr txBox="1">
            <a:spLocks noChangeArrowheads="1"/>
          </p:cNvSpPr>
          <p:nvPr/>
        </p:nvSpPr>
        <p:spPr bwMode="auto">
          <a:xfrm>
            <a:off x="5942410" y="3119438"/>
            <a:ext cx="1464469" cy="184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sz="2800">
                <a:solidFill>
                  <a:schemeClr val="tx1"/>
                </a:solidFill>
                <a:latin typeface="Calibri" pitchFamily="34" charset="0"/>
                <a:ea typeface="宋体" charset="-122"/>
              </a:defRPr>
            </a:lvl1pPr>
            <a:lvl2pPr marL="742950" indent="-285750" defTabSz="1216025">
              <a:defRPr sz="2400">
                <a:solidFill>
                  <a:schemeClr val="tx1"/>
                </a:solidFill>
                <a:latin typeface="Calibri" pitchFamily="34" charset="0"/>
                <a:ea typeface="宋体" charset="-122"/>
              </a:defRPr>
            </a:lvl2pPr>
            <a:lvl3pPr defTabSz="1216025">
              <a:defRPr sz="2000">
                <a:solidFill>
                  <a:schemeClr val="tx1"/>
                </a:solidFill>
                <a:latin typeface="Calibri" pitchFamily="34" charset="0"/>
                <a:ea typeface="宋体" charset="-122"/>
              </a:defRPr>
            </a:lvl3pPr>
            <a:lvl4pPr defTabSz="1216025">
              <a:defRPr>
                <a:solidFill>
                  <a:schemeClr val="tx1"/>
                </a:solidFill>
                <a:latin typeface="Calibri" pitchFamily="34" charset="0"/>
                <a:ea typeface="宋体" charset="-122"/>
              </a:defRPr>
            </a:lvl4pPr>
            <a:lvl5pPr defTabSz="1216025">
              <a:defRPr>
                <a:solidFill>
                  <a:schemeClr val="tx1"/>
                </a:solidFill>
                <a:latin typeface="Calibri" pitchFamily="34" charset="0"/>
                <a:ea typeface="宋体" charset="-122"/>
              </a:defRPr>
            </a:lvl5pPr>
            <a:lvl6pPr defTabSz="1216025" eaLnBrk="0" hangingPunct="0">
              <a:buFont typeface="Arial" charset="0"/>
              <a:defRPr>
                <a:solidFill>
                  <a:schemeClr val="tx1"/>
                </a:solidFill>
                <a:latin typeface="Calibri" pitchFamily="34" charset="0"/>
                <a:ea typeface="宋体" charset="-122"/>
              </a:defRPr>
            </a:lvl6pPr>
            <a:lvl7pPr defTabSz="1216025" eaLnBrk="0" hangingPunct="0">
              <a:buFont typeface="Arial" charset="0"/>
              <a:defRPr>
                <a:solidFill>
                  <a:schemeClr val="tx1"/>
                </a:solidFill>
                <a:latin typeface="Calibri" pitchFamily="34" charset="0"/>
                <a:ea typeface="宋体" charset="-122"/>
              </a:defRPr>
            </a:lvl7pPr>
            <a:lvl8pPr defTabSz="1216025" eaLnBrk="0" hangingPunct="0">
              <a:buFont typeface="Arial" charset="0"/>
              <a:defRPr>
                <a:solidFill>
                  <a:schemeClr val="tx1"/>
                </a:solidFill>
                <a:latin typeface="Calibri" pitchFamily="34" charset="0"/>
                <a:ea typeface="宋体" charset="-122"/>
              </a:defRPr>
            </a:lvl8pPr>
            <a:lvl9pPr defTabSz="1216025" eaLnBrk="0" hangingPunct="0">
              <a:buFont typeface="Arial" charset="0"/>
              <a:defRPr>
                <a:solidFill>
                  <a:schemeClr val="tx1"/>
                </a:solidFill>
                <a:latin typeface="Calibri" pitchFamily="34" charset="0"/>
                <a:ea typeface="宋体" charset="-122"/>
              </a:defRPr>
            </a:lvl9pPr>
          </a:lstStyle>
          <a:p>
            <a:pPr eaLnBrk="1" hangingPunct="1">
              <a:spcBef>
                <a:spcPct val="20000"/>
              </a:spcBef>
            </a:pPr>
            <a:r>
              <a:rPr lang="zh-CN" altLang="en-US" sz="1200" b="1" dirty="0">
                <a:solidFill>
                  <a:srgbClr val="92D050"/>
                </a:solidFill>
                <a:latin typeface="Arial" charset="0"/>
                <a:ea typeface="微软雅黑" pitchFamily="34" charset="-122"/>
                <a:sym typeface="Arial" charset="0"/>
              </a:rPr>
              <a:t>单击编辑标题</a:t>
            </a:r>
            <a:endParaRPr lang="en-US" altLang="zh-CN" sz="1200" b="1" dirty="0">
              <a:solidFill>
                <a:srgbClr val="92D050"/>
              </a:solidFill>
              <a:latin typeface="Arial" charset="0"/>
              <a:ea typeface="微软雅黑" pitchFamily="34" charset="-122"/>
              <a:sym typeface="Arial" charset="0"/>
            </a:endParaRPr>
          </a:p>
        </p:txBody>
      </p:sp>
      <p:grpSp>
        <p:nvGrpSpPr>
          <p:cNvPr id="9" name="组合 8"/>
          <p:cNvGrpSpPr>
            <a:grpSpLocks/>
          </p:cNvGrpSpPr>
          <p:nvPr/>
        </p:nvGrpSpPr>
        <p:grpSpPr bwMode="auto">
          <a:xfrm>
            <a:off x="1170385" y="1878807"/>
            <a:ext cx="2255044" cy="956072"/>
            <a:chOff x="1560513" y="2505075"/>
            <a:chExt cx="3006725" cy="1274763"/>
          </a:xfrm>
        </p:grpSpPr>
        <p:sp>
          <p:nvSpPr>
            <p:cNvPr id="10" name="오른쪽 화살표 216"/>
            <p:cNvSpPr>
              <a:spLocks noChangeArrowheads="1"/>
            </p:cNvSpPr>
            <p:nvPr/>
          </p:nvSpPr>
          <p:spPr bwMode="auto">
            <a:xfrm>
              <a:off x="2781300" y="2509838"/>
              <a:ext cx="1785938" cy="1266825"/>
            </a:xfrm>
            <a:prstGeom prst="rightArrow">
              <a:avLst>
                <a:gd name="adj1" fmla="val 55935"/>
                <a:gd name="adj2" fmla="val 50001"/>
              </a:avLst>
            </a:prstGeom>
            <a:solidFill>
              <a:srgbClr val="AED30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ko-KR" altLang="en-US">
                <a:solidFill>
                  <a:srgbClr val="FFFFFF"/>
                </a:solidFill>
                <a:latin typeface="Arial" charset="0"/>
                <a:ea typeface="Malgun Gothic" pitchFamily="34" charset="-127"/>
                <a:sym typeface="Arial" charset="0"/>
              </a:endParaRPr>
            </a:p>
          </p:txBody>
        </p:sp>
        <p:sp>
          <p:nvSpPr>
            <p:cNvPr id="11" name="타원 217"/>
            <p:cNvSpPr>
              <a:spLocks noChangeArrowheads="1"/>
            </p:cNvSpPr>
            <p:nvPr/>
          </p:nvSpPr>
          <p:spPr bwMode="auto">
            <a:xfrm>
              <a:off x="1624013" y="2505075"/>
              <a:ext cx="1273175" cy="1274763"/>
            </a:xfrm>
            <a:prstGeom prst="ellipse">
              <a:avLst/>
            </a:prstGeom>
            <a:solidFill>
              <a:srgbClr val="AED30B"/>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eaLnBrk="1" hangingPunct="1"/>
              <a:endParaRPr lang="ko-KR" altLang="en-US">
                <a:solidFill>
                  <a:srgbClr val="FFFFFF"/>
                </a:solidFill>
                <a:latin typeface="Arial" charset="0"/>
                <a:ea typeface="Malgun Gothic" pitchFamily="34" charset="-127"/>
                <a:sym typeface="Arial" charset="0"/>
              </a:endParaRPr>
            </a:p>
          </p:txBody>
        </p:sp>
        <p:sp>
          <p:nvSpPr>
            <p:cNvPr id="12" name="TextBox 13"/>
            <p:cNvSpPr txBox="1">
              <a:spLocks noChangeArrowheads="1"/>
            </p:cNvSpPr>
            <p:nvPr/>
          </p:nvSpPr>
          <p:spPr bwMode="auto">
            <a:xfrm>
              <a:off x="1560513" y="3006725"/>
              <a:ext cx="1373187"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sz="2800">
                  <a:solidFill>
                    <a:schemeClr val="tx1"/>
                  </a:solidFill>
                  <a:latin typeface="Calibri" pitchFamily="34" charset="0"/>
                  <a:ea typeface="宋体" charset="-122"/>
                </a:defRPr>
              </a:lvl1pPr>
              <a:lvl2pPr marL="742950" indent="-285750" defTabSz="1216025">
                <a:defRPr sz="2400">
                  <a:solidFill>
                    <a:schemeClr val="tx1"/>
                  </a:solidFill>
                  <a:latin typeface="Calibri" pitchFamily="34" charset="0"/>
                  <a:ea typeface="宋体" charset="-122"/>
                </a:defRPr>
              </a:lvl2pPr>
              <a:lvl3pPr defTabSz="1216025">
                <a:defRPr sz="2000">
                  <a:solidFill>
                    <a:schemeClr val="tx1"/>
                  </a:solidFill>
                  <a:latin typeface="Calibri" pitchFamily="34" charset="0"/>
                  <a:ea typeface="宋体" charset="-122"/>
                </a:defRPr>
              </a:lvl3pPr>
              <a:lvl4pPr defTabSz="1216025">
                <a:defRPr>
                  <a:solidFill>
                    <a:schemeClr val="tx1"/>
                  </a:solidFill>
                  <a:latin typeface="Calibri" pitchFamily="34" charset="0"/>
                  <a:ea typeface="宋体" charset="-122"/>
                </a:defRPr>
              </a:lvl4pPr>
              <a:lvl5pPr defTabSz="1216025">
                <a:defRPr>
                  <a:solidFill>
                    <a:schemeClr val="tx1"/>
                  </a:solidFill>
                  <a:latin typeface="Calibri" pitchFamily="34" charset="0"/>
                  <a:ea typeface="宋体" charset="-122"/>
                </a:defRPr>
              </a:lvl5pPr>
              <a:lvl6pPr defTabSz="1216025" eaLnBrk="0" hangingPunct="0">
                <a:buFont typeface="Arial" charset="0"/>
                <a:defRPr>
                  <a:solidFill>
                    <a:schemeClr val="tx1"/>
                  </a:solidFill>
                  <a:latin typeface="Calibri" pitchFamily="34" charset="0"/>
                  <a:ea typeface="宋体" charset="-122"/>
                </a:defRPr>
              </a:lvl6pPr>
              <a:lvl7pPr defTabSz="1216025" eaLnBrk="0" hangingPunct="0">
                <a:buFont typeface="Arial" charset="0"/>
                <a:defRPr>
                  <a:solidFill>
                    <a:schemeClr val="tx1"/>
                  </a:solidFill>
                  <a:latin typeface="Calibri" pitchFamily="34" charset="0"/>
                  <a:ea typeface="宋体" charset="-122"/>
                </a:defRPr>
              </a:lvl7pPr>
              <a:lvl8pPr defTabSz="1216025" eaLnBrk="0" hangingPunct="0">
                <a:buFont typeface="Arial" charset="0"/>
                <a:defRPr>
                  <a:solidFill>
                    <a:schemeClr val="tx1"/>
                  </a:solidFill>
                  <a:latin typeface="Calibri" pitchFamily="34" charset="0"/>
                  <a:ea typeface="宋体" charset="-122"/>
                </a:defRPr>
              </a:lvl8pPr>
              <a:lvl9pPr defTabSz="1216025" eaLnBrk="0" hangingPunct="0">
                <a:buFont typeface="Arial" charset="0"/>
                <a:defRPr>
                  <a:solidFill>
                    <a:schemeClr val="tx1"/>
                  </a:solidFill>
                  <a:latin typeface="Calibri" pitchFamily="34" charset="0"/>
                  <a:ea typeface="宋体" charset="-122"/>
                </a:defRPr>
              </a:lvl9pPr>
            </a:lstStyle>
            <a:p>
              <a:pPr algn="ctr" eaLnBrk="1" hangingPunct="1">
                <a:spcBef>
                  <a:spcPct val="20000"/>
                </a:spcBef>
              </a:pPr>
              <a:r>
                <a:rPr lang="zh-CN" altLang="en-US" sz="1200" b="1">
                  <a:solidFill>
                    <a:srgbClr val="FFFFFF"/>
                  </a:solidFill>
                  <a:latin typeface="Arial" charset="0"/>
                  <a:ea typeface="微软雅黑" pitchFamily="34" charset="-122"/>
                  <a:sym typeface="Arial" charset="0"/>
                </a:rPr>
                <a:t>关键词</a:t>
              </a:r>
              <a:endParaRPr lang="en-US" altLang="zh-CN" sz="1200" b="1">
                <a:solidFill>
                  <a:srgbClr val="FFFFFF"/>
                </a:solidFill>
                <a:latin typeface="Arial" charset="0"/>
                <a:ea typeface="微软雅黑" pitchFamily="34" charset="-122"/>
                <a:sym typeface="Arial" charset="0"/>
              </a:endParaRPr>
            </a:p>
          </p:txBody>
        </p:sp>
      </p:grpSp>
      <p:grpSp>
        <p:nvGrpSpPr>
          <p:cNvPr id="13" name="组合 12"/>
          <p:cNvGrpSpPr>
            <a:grpSpLocks/>
          </p:cNvGrpSpPr>
          <p:nvPr/>
        </p:nvGrpSpPr>
        <p:grpSpPr bwMode="auto">
          <a:xfrm>
            <a:off x="5818585" y="1831181"/>
            <a:ext cx="2263378" cy="1001316"/>
            <a:chOff x="7758113" y="2441575"/>
            <a:chExt cx="3017837" cy="1335088"/>
          </a:xfrm>
        </p:grpSpPr>
        <p:sp>
          <p:nvSpPr>
            <p:cNvPr id="14" name="오른쪽 화살표 218"/>
            <p:cNvSpPr>
              <a:spLocks noChangeArrowheads="1"/>
            </p:cNvSpPr>
            <p:nvPr/>
          </p:nvSpPr>
          <p:spPr bwMode="auto">
            <a:xfrm flipH="1">
              <a:off x="7758113" y="2509838"/>
              <a:ext cx="1893887" cy="1266825"/>
            </a:xfrm>
            <a:prstGeom prst="rightArrow">
              <a:avLst>
                <a:gd name="adj1" fmla="val 55935"/>
                <a:gd name="adj2" fmla="val 50068"/>
              </a:avLst>
            </a:prstGeom>
            <a:solidFill>
              <a:srgbClr val="C9D03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endParaRPr lang="ko-KR" altLang="en-US">
                <a:solidFill>
                  <a:srgbClr val="FFFFFF"/>
                </a:solidFill>
                <a:latin typeface="Arial" charset="0"/>
                <a:ea typeface="Malgun Gothic" pitchFamily="34" charset="-127"/>
                <a:sym typeface="Arial" charset="0"/>
              </a:endParaRPr>
            </a:p>
          </p:txBody>
        </p:sp>
        <p:sp>
          <p:nvSpPr>
            <p:cNvPr id="15" name="타원 219"/>
            <p:cNvSpPr>
              <a:spLocks noChangeArrowheads="1"/>
            </p:cNvSpPr>
            <p:nvPr/>
          </p:nvSpPr>
          <p:spPr bwMode="auto">
            <a:xfrm>
              <a:off x="9420225" y="2441575"/>
              <a:ext cx="1273175" cy="1274763"/>
            </a:xfrm>
            <a:prstGeom prst="ellipse">
              <a:avLst/>
            </a:prstGeom>
            <a:solidFill>
              <a:srgbClr val="C9D033"/>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algn="ctr" eaLnBrk="1" hangingPunct="1"/>
              <a:endParaRPr lang="ko-KR" altLang="en-US">
                <a:solidFill>
                  <a:srgbClr val="FFFFFF"/>
                </a:solidFill>
                <a:latin typeface="Arial" charset="0"/>
                <a:ea typeface="Malgun Gothic" pitchFamily="34" charset="-127"/>
                <a:sym typeface="Arial" charset="0"/>
              </a:endParaRPr>
            </a:p>
          </p:txBody>
        </p:sp>
        <p:sp>
          <p:nvSpPr>
            <p:cNvPr id="16" name="TextBox 13"/>
            <p:cNvSpPr txBox="1">
              <a:spLocks noChangeArrowheads="1"/>
            </p:cNvSpPr>
            <p:nvPr/>
          </p:nvSpPr>
          <p:spPr bwMode="auto">
            <a:xfrm>
              <a:off x="9402763" y="2994025"/>
              <a:ext cx="1373187"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sz="2800">
                  <a:solidFill>
                    <a:schemeClr val="tx1"/>
                  </a:solidFill>
                  <a:latin typeface="Calibri" pitchFamily="34" charset="0"/>
                  <a:ea typeface="宋体" charset="-122"/>
                </a:defRPr>
              </a:lvl1pPr>
              <a:lvl2pPr marL="742950" indent="-285750" defTabSz="1216025">
                <a:defRPr sz="2400">
                  <a:solidFill>
                    <a:schemeClr val="tx1"/>
                  </a:solidFill>
                  <a:latin typeface="Calibri" pitchFamily="34" charset="0"/>
                  <a:ea typeface="宋体" charset="-122"/>
                </a:defRPr>
              </a:lvl2pPr>
              <a:lvl3pPr defTabSz="1216025">
                <a:defRPr sz="2000">
                  <a:solidFill>
                    <a:schemeClr val="tx1"/>
                  </a:solidFill>
                  <a:latin typeface="Calibri" pitchFamily="34" charset="0"/>
                  <a:ea typeface="宋体" charset="-122"/>
                </a:defRPr>
              </a:lvl3pPr>
              <a:lvl4pPr defTabSz="1216025">
                <a:defRPr>
                  <a:solidFill>
                    <a:schemeClr val="tx1"/>
                  </a:solidFill>
                  <a:latin typeface="Calibri" pitchFamily="34" charset="0"/>
                  <a:ea typeface="宋体" charset="-122"/>
                </a:defRPr>
              </a:lvl4pPr>
              <a:lvl5pPr defTabSz="1216025">
                <a:defRPr>
                  <a:solidFill>
                    <a:schemeClr val="tx1"/>
                  </a:solidFill>
                  <a:latin typeface="Calibri" pitchFamily="34" charset="0"/>
                  <a:ea typeface="宋体" charset="-122"/>
                </a:defRPr>
              </a:lvl5pPr>
              <a:lvl6pPr defTabSz="1216025" eaLnBrk="0" hangingPunct="0">
                <a:buFont typeface="Arial" charset="0"/>
                <a:defRPr>
                  <a:solidFill>
                    <a:schemeClr val="tx1"/>
                  </a:solidFill>
                  <a:latin typeface="Calibri" pitchFamily="34" charset="0"/>
                  <a:ea typeface="宋体" charset="-122"/>
                </a:defRPr>
              </a:lvl6pPr>
              <a:lvl7pPr defTabSz="1216025" eaLnBrk="0" hangingPunct="0">
                <a:buFont typeface="Arial" charset="0"/>
                <a:defRPr>
                  <a:solidFill>
                    <a:schemeClr val="tx1"/>
                  </a:solidFill>
                  <a:latin typeface="Calibri" pitchFamily="34" charset="0"/>
                  <a:ea typeface="宋体" charset="-122"/>
                </a:defRPr>
              </a:lvl7pPr>
              <a:lvl8pPr defTabSz="1216025" eaLnBrk="0" hangingPunct="0">
                <a:buFont typeface="Arial" charset="0"/>
                <a:defRPr>
                  <a:solidFill>
                    <a:schemeClr val="tx1"/>
                  </a:solidFill>
                  <a:latin typeface="Calibri" pitchFamily="34" charset="0"/>
                  <a:ea typeface="宋体" charset="-122"/>
                </a:defRPr>
              </a:lvl8pPr>
              <a:lvl9pPr defTabSz="1216025" eaLnBrk="0" hangingPunct="0">
                <a:buFont typeface="Arial" charset="0"/>
                <a:defRPr>
                  <a:solidFill>
                    <a:schemeClr val="tx1"/>
                  </a:solidFill>
                  <a:latin typeface="Calibri" pitchFamily="34" charset="0"/>
                  <a:ea typeface="宋体" charset="-122"/>
                </a:defRPr>
              </a:lvl9pPr>
            </a:lstStyle>
            <a:p>
              <a:pPr algn="ctr" eaLnBrk="1" hangingPunct="1">
                <a:spcBef>
                  <a:spcPct val="20000"/>
                </a:spcBef>
              </a:pPr>
              <a:r>
                <a:rPr lang="zh-CN" altLang="en-US" sz="1200" b="1">
                  <a:solidFill>
                    <a:srgbClr val="FFFFFF"/>
                  </a:solidFill>
                  <a:latin typeface="Arial" charset="0"/>
                  <a:ea typeface="微软雅黑" pitchFamily="34" charset="-122"/>
                  <a:sym typeface="Arial" charset="0"/>
                </a:rPr>
                <a:t>关键词</a:t>
              </a:r>
              <a:endParaRPr lang="en-US" altLang="zh-CN" sz="1200" b="1">
                <a:solidFill>
                  <a:srgbClr val="FFFFFF"/>
                </a:solidFill>
                <a:latin typeface="Arial" charset="0"/>
                <a:ea typeface="微软雅黑" pitchFamily="34" charset="-122"/>
                <a:sym typeface="Arial" charset="0"/>
              </a:endParaRPr>
            </a:p>
          </p:txBody>
        </p:sp>
      </p:grpSp>
      <p:sp>
        <p:nvSpPr>
          <p:cNvPr id="17" name="TextBox 13"/>
          <p:cNvSpPr txBox="1">
            <a:spLocks noChangeArrowheads="1"/>
          </p:cNvSpPr>
          <p:nvPr/>
        </p:nvSpPr>
        <p:spPr bwMode="auto">
          <a:xfrm>
            <a:off x="4105275" y="2255044"/>
            <a:ext cx="1029891" cy="184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defTabSz="1216025">
              <a:defRPr sz="2800">
                <a:solidFill>
                  <a:schemeClr val="tx1"/>
                </a:solidFill>
                <a:latin typeface="Calibri" pitchFamily="34" charset="0"/>
                <a:ea typeface="宋体" charset="-122"/>
              </a:defRPr>
            </a:lvl1pPr>
            <a:lvl2pPr marL="742950" indent="-285750" defTabSz="1216025">
              <a:defRPr sz="2400">
                <a:solidFill>
                  <a:schemeClr val="tx1"/>
                </a:solidFill>
                <a:latin typeface="Calibri" pitchFamily="34" charset="0"/>
                <a:ea typeface="宋体" charset="-122"/>
              </a:defRPr>
            </a:lvl2pPr>
            <a:lvl3pPr defTabSz="1216025">
              <a:defRPr sz="2000">
                <a:solidFill>
                  <a:schemeClr val="tx1"/>
                </a:solidFill>
                <a:latin typeface="Calibri" pitchFamily="34" charset="0"/>
                <a:ea typeface="宋体" charset="-122"/>
              </a:defRPr>
            </a:lvl3pPr>
            <a:lvl4pPr defTabSz="1216025">
              <a:defRPr>
                <a:solidFill>
                  <a:schemeClr val="tx1"/>
                </a:solidFill>
                <a:latin typeface="Calibri" pitchFamily="34" charset="0"/>
                <a:ea typeface="宋体" charset="-122"/>
              </a:defRPr>
            </a:lvl4pPr>
            <a:lvl5pPr defTabSz="1216025">
              <a:defRPr>
                <a:solidFill>
                  <a:schemeClr val="tx1"/>
                </a:solidFill>
                <a:latin typeface="Calibri" pitchFamily="34" charset="0"/>
                <a:ea typeface="宋体" charset="-122"/>
              </a:defRPr>
            </a:lvl5pPr>
            <a:lvl6pPr defTabSz="1216025" eaLnBrk="0" hangingPunct="0">
              <a:buFont typeface="Arial" charset="0"/>
              <a:defRPr>
                <a:solidFill>
                  <a:schemeClr val="tx1"/>
                </a:solidFill>
                <a:latin typeface="Calibri" pitchFamily="34" charset="0"/>
                <a:ea typeface="宋体" charset="-122"/>
              </a:defRPr>
            </a:lvl6pPr>
            <a:lvl7pPr defTabSz="1216025" eaLnBrk="0" hangingPunct="0">
              <a:buFont typeface="Arial" charset="0"/>
              <a:defRPr>
                <a:solidFill>
                  <a:schemeClr val="tx1"/>
                </a:solidFill>
                <a:latin typeface="Calibri" pitchFamily="34" charset="0"/>
                <a:ea typeface="宋体" charset="-122"/>
              </a:defRPr>
            </a:lvl7pPr>
            <a:lvl8pPr defTabSz="1216025" eaLnBrk="0" hangingPunct="0">
              <a:buFont typeface="Arial" charset="0"/>
              <a:defRPr>
                <a:solidFill>
                  <a:schemeClr val="tx1"/>
                </a:solidFill>
                <a:latin typeface="Calibri" pitchFamily="34" charset="0"/>
                <a:ea typeface="宋体" charset="-122"/>
              </a:defRPr>
            </a:lvl8pPr>
            <a:lvl9pPr defTabSz="1216025" eaLnBrk="0" hangingPunct="0">
              <a:buFont typeface="Arial" charset="0"/>
              <a:defRPr>
                <a:solidFill>
                  <a:schemeClr val="tx1"/>
                </a:solidFill>
                <a:latin typeface="Calibri" pitchFamily="34" charset="0"/>
                <a:ea typeface="宋体" charset="-122"/>
              </a:defRPr>
            </a:lvl9pPr>
          </a:lstStyle>
          <a:p>
            <a:pPr algn="ctr" eaLnBrk="1" hangingPunct="1">
              <a:spcBef>
                <a:spcPct val="20000"/>
              </a:spcBef>
            </a:pPr>
            <a:r>
              <a:rPr lang="zh-CN" altLang="en-US" sz="1200" b="1">
                <a:solidFill>
                  <a:srgbClr val="92D050"/>
                </a:solidFill>
                <a:latin typeface="Arial" charset="0"/>
                <a:ea typeface="微软雅黑" pitchFamily="34" charset="-122"/>
                <a:sym typeface="Arial" charset="0"/>
              </a:rPr>
              <a:t>关键词</a:t>
            </a:r>
            <a:endParaRPr lang="en-US" altLang="zh-CN" sz="1200" b="1">
              <a:solidFill>
                <a:srgbClr val="92D050"/>
              </a:solidFill>
              <a:latin typeface="Arial" charset="0"/>
              <a:ea typeface="微软雅黑" pitchFamily="34" charset="-122"/>
              <a:sym typeface="Arial" charset="0"/>
            </a:endParaRPr>
          </a:p>
        </p:txBody>
      </p:sp>
      <p:sp>
        <p:nvSpPr>
          <p:cNvPr id="23" name="TextBox 22"/>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0263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p:stCondLst>
                              <p:cond delay="2500"/>
                            </p:stCondLst>
                            <p:childTnLst>
                              <p:par>
                                <p:cTn id="34" presetID="16" presetClass="entr" presetSubtype="2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childTnLst>
                          </p:cTn>
                        </p:par>
                        <p:par>
                          <p:cTn id="37" fill="hold">
                            <p:stCondLst>
                              <p:cond delay="3000"/>
                            </p:stCondLst>
                            <p:childTnLst>
                              <p:par>
                                <p:cTn id="38" presetID="16" presetClass="entr" presetSubtype="21"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3275856" y="1203598"/>
            <a:ext cx="3678237" cy="1108075"/>
          </a:xfrm>
          <a:prstGeom prst="rect">
            <a:avLst/>
          </a:prstGeom>
          <a:noFill/>
        </p:spPr>
        <p:txBody>
          <a:bodyPr wrap="none">
            <a:spAutoFit/>
          </a:bodyPr>
          <a:lstStyle/>
          <a:p>
            <a:pPr eaLnBrk="1" fontAlgn="auto" hangingPunct="1">
              <a:spcBef>
                <a:spcPts val="0"/>
              </a:spcBef>
              <a:spcAft>
                <a:spcPts val="0"/>
              </a:spcAft>
              <a:defRPr/>
            </a:pPr>
            <a:r>
              <a:rPr lang="en-US" altLang="zh-CN" sz="6600" dirty="0">
                <a:solidFill>
                  <a:srgbClr val="AED30B"/>
                </a:solidFill>
                <a:latin typeface="Impact" panose="020B0806030902050204" pitchFamily="34" charset="0"/>
                <a:ea typeface="+mn-ea"/>
              </a:rPr>
              <a:t>Thank You</a:t>
            </a:r>
            <a:endParaRPr lang="zh-CN" altLang="en-US" sz="6600" dirty="0">
              <a:solidFill>
                <a:srgbClr val="AED30B"/>
              </a:solidFill>
              <a:latin typeface="Impact" panose="020B0806030902050204" pitchFamily="34" charset="0"/>
              <a:ea typeface="+mn-ea"/>
            </a:endParaRPr>
          </a:p>
        </p:txBody>
      </p:sp>
      <p:sp>
        <p:nvSpPr>
          <p:cNvPr id="6" name="任意多边形 5"/>
          <p:cNvSpPr/>
          <p:nvPr/>
        </p:nvSpPr>
        <p:spPr>
          <a:xfrm>
            <a:off x="2064643" y="1993826"/>
            <a:ext cx="1333450" cy="1106510"/>
          </a:xfrm>
          <a:custGeom>
            <a:avLst/>
            <a:gdLst>
              <a:gd name="connsiteX0" fmla="*/ 683259 w 1501139"/>
              <a:gd name="connsiteY0" fmla="*/ 0 h 1247086"/>
              <a:gd name="connsiteX1" fmla="*/ 962295 w 1501139"/>
              <a:gd name="connsiteY1" fmla="*/ 0 h 1247086"/>
              <a:gd name="connsiteX2" fmla="*/ 1501139 w 1501139"/>
              <a:gd name="connsiteY2" fmla="*/ 623543 h 1247086"/>
              <a:gd name="connsiteX3" fmla="*/ 962295 w 1501139"/>
              <a:gd name="connsiteY3" fmla="*/ 1247086 h 1247086"/>
              <a:gd name="connsiteX4" fmla="*/ 683259 w 1501139"/>
              <a:gd name="connsiteY4" fmla="*/ 1247086 h 1247086"/>
              <a:gd name="connsiteX5" fmla="*/ 1123741 w 1501139"/>
              <a:gd name="connsiteY5" fmla="*/ 737366 h 1247086"/>
              <a:gd name="connsiteX6" fmla="*/ 0 w 1501139"/>
              <a:gd name="connsiteY6" fmla="*/ 737366 h 1247086"/>
              <a:gd name="connsiteX7" fmla="*/ 0 w 1501139"/>
              <a:gd name="connsiteY7" fmla="*/ 509720 h 1247086"/>
              <a:gd name="connsiteX8" fmla="*/ 1123741 w 1501139"/>
              <a:gd name="connsiteY8" fmla="*/ 509720 h 124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1139" h="1247086">
                <a:moveTo>
                  <a:pt x="683259" y="0"/>
                </a:moveTo>
                <a:lnTo>
                  <a:pt x="962295" y="0"/>
                </a:lnTo>
                <a:lnTo>
                  <a:pt x="1501139" y="623543"/>
                </a:lnTo>
                <a:lnTo>
                  <a:pt x="962295" y="1247086"/>
                </a:lnTo>
                <a:lnTo>
                  <a:pt x="683259" y="1247086"/>
                </a:lnTo>
                <a:lnTo>
                  <a:pt x="1123741" y="737366"/>
                </a:lnTo>
                <a:lnTo>
                  <a:pt x="0" y="737366"/>
                </a:lnTo>
                <a:lnTo>
                  <a:pt x="0" y="509720"/>
                </a:lnTo>
                <a:lnTo>
                  <a:pt x="1123741" y="509720"/>
                </a:lnTo>
                <a:close/>
              </a:path>
            </a:pathLst>
          </a:custGeom>
          <a:solidFill>
            <a:srgbClr val="AED30B">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92D050"/>
              </a:solidFill>
            </a:endParaRPr>
          </a:p>
        </p:txBody>
      </p:sp>
      <p:sp>
        <p:nvSpPr>
          <p:cNvPr id="7" name="Freeform 5"/>
          <p:cNvSpPr>
            <a:spLocks noEditPoints="1"/>
          </p:cNvSpPr>
          <p:nvPr/>
        </p:nvSpPr>
        <p:spPr bwMode="auto">
          <a:xfrm>
            <a:off x="3553668" y="2192709"/>
            <a:ext cx="3400425" cy="787400"/>
          </a:xfrm>
          <a:custGeom>
            <a:avLst/>
            <a:gdLst>
              <a:gd name="T0" fmla="*/ 2147483646 w 17843"/>
              <a:gd name="T1" fmla="*/ 2147483646 h 4118"/>
              <a:gd name="T2" fmla="*/ 2147483646 w 17843"/>
              <a:gd name="T3" fmla="*/ 2147483646 h 4118"/>
              <a:gd name="T4" fmla="*/ 2147483646 w 17843"/>
              <a:gd name="T5" fmla="*/ 2147483646 h 4118"/>
              <a:gd name="T6" fmla="*/ 2147483646 w 17843"/>
              <a:gd name="T7" fmla="*/ 2147483646 h 4118"/>
              <a:gd name="T8" fmla="*/ 2147483646 w 17843"/>
              <a:gd name="T9" fmla="*/ 2147483646 h 4118"/>
              <a:gd name="T10" fmla="*/ 2147483646 w 17843"/>
              <a:gd name="T11" fmla="*/ 2147483646 h 4118"/>
              <a:gd name="T12" fmla="*/ 2147483646 w 17843"/>
              <a:gd name="T13" fmla="*/ 2147483646 h 4118"/>
              <a:gd name="T14" fmla="*/ 2147483646 w 17843"/>
              <a:gd name="T15" fmla="*/ 2147483646 h 4118"/>
              <a:gd name="T16" fmla="*/ 2147483646 w 17843"/>
              <a:gd name="T17" fmla="*/ 2147483646 h 4118"/>
              <a:gd name="T18" fmla="*/ 2147483646 w 17843"/>
              <a:gd name="T19" fmla="*/ 2147483646 h 4118"/>
              <a:gd name="T20" fmla="*/ 2147483646 w 17843"/>
              <a:gd name="T21" fmla="*/ 2147483646 h 4118"/>
              <a:gd name="T22" fmla="*/ 2147483646 w 17843"/>
              <a:gd name="T23" fmla="*/ 2147483646 h 4118"/>
              <a:gd name="T24" fmla="*/ 2147483646 w 17843"/>
              <a:gd name="T25" fmla="*/ 2147483646 h 4118"/>
              <a:gd name="T26" fmla="*/ 2147483646 w 17843"/>
              <a:gd name="T27" fmla="*/ 2147483646 h 4118"/>
              <a:gd name="T28" fmla="*/ 2147483646 w 17843"/>
              <a:gd name="T29" fmla="*/ 2147483646 h 4118"/>
              <a:gd name="T30" fmla="*/ 2147483646 w 17843"/>
              <a:gd name="T31" fmla="*/ 2147483646 h 4118"/>
              <a:gd name="T32" fmla="*/ 2147483646 w 17843"/>
              <a:gd name="T33" fmla="*/ 2147483646 h 4118"/>
              <a:gd name="T34" fmla="*/ 0 w 17843"/>
              <a:gd name="T35" fmla="*/ 2147483646 h 4118"/>
              <a:gd name="T36" fmla="*/ 2147483646 w 17843"/>
              <a:gd name="T37" fmla="*/ 2147483646 h 4118"/>
              <a:gd name="T38" fmla="*/ 2147483646 w 17843"/>
              <a:gd name="T39" fmla="*/ 2147483646 h 4118"/>
              <a:gd name="T40" fmla="*/ 2147483646 w 17843"/>
              <a:gd name="T41" fmla="*/ 2147483646 h 4118"/>
              <a:gd name="T42" fmla="*/ 2147483646 w 17843"/>
              <a:gd name="T43" fmla="*/ 2147483646 h 4118"/>
              <a:gd name="T44" fmla="*/ 2147483646 w 17843"/>
              <a:gd name="T45" fmla="*/ 2147483646 h 4118"/>
              <a:gd name="T46" fmla="*/ 2147483646 w 17843"/>
              <a:gd name="T47" fmla="*/ 2147483646 h 4118"/>
              <a:gd name="T48" fmla="*/ 2147483646 w 17843"/>
              <a:gd name="T49" fmla="*/ 2147483646 h 4118"/>
              <a:gd name="T50" fmla="*/ 2147483646 w 17843"/>
              <a:gd name="T51" fmla="*/ 2147483646 h 4118"/>
              <a:gd name="T52" fmla="*/ 2147483646 w 17843"/>
              <a:gd name="T53" fmla="*/ 2147483646 h 4118"/>
              <a:gd name="T54" fmla="*/ 2147483646 w 17843"/>
              <a:gd name="T55" fmla="*/ 2147483646 h 4118"/>
              <a:gd name="T56" fmla="*/ 2147483646 w 17843"/>
              <a:gd name="T57" fmla="*/ 2147483646 h 4118"/>
              <a:gd name="T58" fmla="*/ 2147483646 w 17843"/>
              <a:gd name="T59" fmla="*/ 2147483646 h 4118"/>
              <a:gd name="T60" fmla="*/ 2147483646 w 17843"/>
              <a:gd name="T61" fmla="*/ 2147483646 h 4118"/>
              <a:gd name="T62" fmla="*/ 2147483646 w 17843"/>
              <a:gd name="T63" fmla="*/ 2147483646 h 4118"/>
              <a:gd name="T64" fmla="*/ 2147483646 w 17843"/>
              <a:gd name="T65" fmla="*/ 2147483646 h 4118"/>
              <a:gd name="T66" fmla="*/ 2147483646 w 17843"/>
              <a:gd name="T67" fmla="*/ 2147483646 h 4118"/>
              <a:gd name="T68" fmla="*/ 2147483646 w 17843"/>
              <a:gd name="T69" fmla="*/ 2147483646 h 4118"/>
              <a:gd name="T70" fmla="*/ 2147483646 w 17843"/>
              <a:gd name="T71" fmla="*/ 2147483646 h 4118"/>
              <a:gd name="T72" fmla="*/ 2147483646 w 17843"/>
              <a:gd name="T73" fmla="*/ 2147483646 h 4118"/>
              <a:gd name="T74" fmla="*/ 2147483646 w 17843"/>
              <a:gd name="T75" fmla="*/ 2147483646 h 4118"/>
              <a:gd name="T76" fmla="*/ 2147483646 w 17843"/>
              <a:gd name="T77" fmla="*/ 2147483646 h 4118"/>
              <a:gd name="T78" fmla="*/ 2147483646 w 17843"/>
              <a:gd name="T79" fmla="*/ 2147483646 h 4118"/>
              <a:gd name="T80" fmla="*/ 2147483646 w 17843"/>
              <a:gd name="T81" fmla="*/ 2147483646 h 4118"/>
              <a:gd name="T82" fmla="*/ 2147483646 w 17843"/>
              <a:gd name="T83" fmla="*/ 2147483646 h 4118"/>
              <a:gd name="T84" fmla="*/ 2147483646 w 17843"/>
              <a:gd name="T85" fmla="*/ 2147483646 h 4118"/>
              <a:gd name="T86" fmla="*/ 2147483646 w 17843"/>
              <a:gd name="T87" fmla="*/ 2147483646 h 4118"/>
              <a:gd name="T88" fmla="*/ 2147483646 w 17843"/>
              <a:gd name="T89" fmla="*/ 2147483646 h 4118"/>
              <a:gd name="T90" fmla="*/ 2147483646 w 17843"/>
              <a:gd name="T91" fmla="*/ 2147483646 h 4118"/>
              <a:gd name="T92" fmla="*/ 2147483646 w 17843"/>
              <a:gd name="T93" fmla="*/ 0 h 4118"/>
              <a:gd name="T94" fmla="*/ 2147483646 w 17843"/>
              <a:gd name="T95" fmla="*/ 2147483646 h 4118"/>
              <a:gd name="T96" fmla="*/ 2147483646 w 17843"/>
              <a:gd name="T97" fmla="*/ 2147483646 h 4118"/>
              <a:gd name="T98" fmla="*/ 2147483646 w 17843"/>
              <a:gd name="T99" fmla="*/ 2147483646 h 4118"/>
              <a:gd name="T100" fmla="*/ 2147483646 w 17843"/>
              <a:gd name="T101" fmla="*/ 2147483646 h 4118"/>
              <a:gd name="T102" fmla="*/ 2147483646 w 17843"/>
              <a:gd name="T103" fmla="*/ 2147483646 h 4118"/>
              <a:gd name="T104" fmla="*/ 2147483646 w 17843"/>
              <a:gd name="T105" fmla="*/ 2147483646 h 4118"/>
              <a:gd name="T106" fmla="*/ 2147483646 w 17843"/>
              <a:gd name="T107" fmla="*/ 2147483646 h 4118"/>
              <a:gd name="T108" fmla="*/ 2147483646 w 17843"/>
              <a:gd name="T109" fmla="*/ 2147483646 h 4118"/>
              <a:gd name="T110" fmla="*/ 2147483646 w 17843"/>
              <a:gd name="T111" fmla="*/ 0 h 4118"/>
              <a:gd name="T112" fmla="*/ 2147483646 w 17843"/>
              <a:gd name="T113" fmla="*/ 2147483646 h 4118"/>
              <a:gd name="T114" fmla="*/ 2147483646 w 17843"/>
              <a:gd name="T115" fmla="*/ 2147483646 h 4118"/>
              <a:gd name="T116" fmla="*/ 2147483646 w 17843"/>
              <a:gd name="T117" fmla="*/ 2147483646 h 4118"/>
              <a:gd name="T118" fmla="*/ 2147483646 w 17843"/>
              <a:gd name="T119" fmla="*/ 0 h 41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43" h="4118">
                <a:moveTo>
                  <a:pt x="6664" y="2746"/>
                </a:moveTo>
                <a:cubicBezTo>
                  <a:pt x="6573" y="3028"/>
                  <a:pt x="6471" y="3294"/>
                  <a:pt x="6357" y="3542"/>
                </a:cubicBezTo>
                <a:cubicBezTo>
                  <a:pt x="6334" y="3587"/>
                  <a:pt x="6306" y="3638"/>
                  <a:pt x="6272" y="3695"/>
                </a:cubicBezTo>
                <a:cubicBezTo>
                  <a:pt x="6272" y="3695"/>
                  <a:pt x="6277" y="3695"/>
                  <a:pt x="6289" y="3695"/>
                </a:cubicBezTo>
                <a:cubicBezTo>
                  <a:pt x="6368" y="3729"/>
                  <a:pt x="6431" y="3745"/>
                  <a:pt x="6476" y="3745"/>
                </a:cubicBezTo>
                <a:cubicBezTo>
                  <a:pt x="6601" y="3757"/>
                  <a:pt x="6664" y="3672"/>
                  <a:pt x="6664" y="3491"/>
                </a:cubicBezTo>
                <a:cubicBezTo>
                  <a:pt x="6664" y="3243"/>
                  <a:pt x="6664" y="2994"/>
                  <a:pt x="6664" y="2746"/>
                </a:cubicBezTo>
                <a:close/>
                <a:moveTo>
                  <a:pt x="2081" y="2746"/>
                </a:moveTo>
                <a:cubicBezTo>
                  <a:pt x="1990" y="3028"/>
                  <a:pt x="1887" y="3294"/>
                  <a:pt x="1774" y="3542"/>
                </a:cubicBezTo>
                <a:cubicBezTo>
                  <a:pt x="1751" y="3587"/>
                  <a:pt x="1723" y="3638"/>
                  <a:pt x="1689" y="3695"/>
                </a:cubicBezTo>
                <a:cubicBezTo>
                  <a:pt x="1689" y="3695"/>
                  <a:pt x="1694" y="3695"/>
                  <a:pt x="1706" y="3695"/>
                </a:cubicBezTo>
                <a:cubicBezTo>
                  <a:pt x="1785" y="3729"/>
                  <a:pt x="1848" y="3745"/>
                  <a:pt x="1893" y="3745"/>
                </a:cubicBezTo>
                <a:cubicBezTo>
                  <a:pt x="2018" y="3757"/>
                  <a:pt x="2081" y="3672"/>
                  <a:pt x="2081" y="3491"/>
                </a:cubicBezTo>
                <a:cubicBezTo>
                  <a:pt x="2081" y="3243"/>
                  <a:pt x="2081" y="2994"/>
                  <a:pt x="2081" y="2746"/>
                </a:cubicBezTo>
                <a:close/>
                <a:moveTo>
                  <a:pt x="15455" y="2424"/>
                </a:moveTo>
                <a:cubicBezTo>
                  <a:pt x="15688" y="2424"/>
                  <a:pt x="15922" y="2424"/>
                  <a:pt x="16155" y="2424"/>
                </a:cubicBezTo>
                <a:cubicBezTo>
                  <a:pt x="16155" y="2553"/>
                  <a:pt x="16155" y="2683"/>
                  <a:pt x="16155" y="2813"/>
                </a:cubicBezTo>
                <a:cubicBezTo>
                  <a:pt x="16155" y="2836"/>
                  <a:pt x="16155" y="2853"/>
                  <a:pt x="16155" y="2864"/>
                </a:cubicBezTo>
                <a:cubicBezTo>
                  <a:pt x="16802" y="3474"/>
                  <a:pt x="17365" y="3864"/>
                  <a:pt x="17843" y="4034"/>
                </a:cubicBezTo>
                <a:cubicBezTo>
                  <a:pt x="17024" y="4090"/>
                  <a:pt x="16552" y="4034"/>
                  <a:pt x="16427" y="3864"/>
                </a:cubicBezTo>
                <a:cubicBezTo>
                  <a:pt x="16359" y="3808"/>
                  <a:pt x="16297" y="3751"/>
                  <a:pt x="16240" y="3695"/>
                </a:cubicBezTo>
                <a:cubicBezTo>
                  <a:pt x="16047" y="3548"/>
                  <a:pt x="15910" y="3429"/>
                  <a:pt x="15831" y="3339"/>
                </a:cubicBezTo>
                <a:cubicBezTo>
                  <a:pt x="15683" y="3486"/>
                  <a:pt x="15501" y="3638"/>
                  <a:pt x="15285" y="3796"/>
                </a:cubicBezTo>
                <a:cubicBezTo>
                  <a:pt x="14989" y="4034"/>
                  <a:pt x="14484" y="4113"/>
                  <a:pt x="13767" y="4034"/>
                </a:cubicBezTo>
                <a:cubicBezTo>
                  <a:pt x="14177" y="3909"/>
                  <a:pt x="14654" y="3604"/>
                  <a:pt x="15200" y="3118"/>
                </a:cubicBezTo>
                <a:cubicBezTo>
                  <a:pt x="15370" y="2972"/>
                  <a:pt x="15455" y="2830"/>
                  <a:pt x="15455" y="2695"/>
                </a:cubicBezTo>
                <a:cubicBezTo>
                  <a:pt x="15455" y="2604"/>
                  <a:pt x="15455" y="2514"/>
                  <a:pt x="15455" y="2424"/>
                </a:cubicBezTo>
                <a:close/>
                <a:moveTo>
                  <a:pt x="16916" y="2083"/>
                </a:moveTo>
                <a:cubicBezTo>
                  <a:pt x="17384" y="2083"/>
                  <a:pt x="17602" y="2248"/>
                  <a:pt x="17570" y="2576"/>
                </a:cubicBezTo>
                <a:cubicBezTo>
                  <a:pt x="17570" y="2842"/>
                  <a:pt x="17570" y="3107"/>
                  <a:pt x="17570" y="3373"/>
                </a:cubicBezTo>
                <a:cubicBezTo>
                  <a:pt x="17337" y="3373"/>
                  <a:pt x="17104" y="3373"/>
                  <a:pt x="16871" y="3373"/>
                </a:cubicBezTo>
                <a:cubicBezTo>
                  <a:pt x="16871" y="3118"/>
                  <a:pt x="16871" y="2864"/>
                  <a:pt x="16871" y="2610"/>
                </a:cubicBezTo>
                <a:cubicBezTo>
                  <a:pt x="16893" y="2373"/>
                  <a:pt x="16746" y="2260"/>
                  <a:pt x="16427" y="2271"/>
                </a:cubicBezTo>
                <a:cubicBezTo>
                  <a:pt x="15995" y="2271"/>
                  <a:pt x="15563" y="2271"/>
                  <a:pt x="15131" y="2271"/>
                </a:cubicBezTo>
                <a:cubicBezTo>
                  <a:pt x="14916" y="2260"/>
                  <a:pt x="14779" y="2350"/>
                  <a:pt x="14722" y="2542"/>
                </a:cubicBezTo>
                <a:cubicBezTo>
                  <a:pt x="14722" y="2836"/>
                  <a:pt x="14722" y="3130"/>
                  <a:pt x="14722" y="3423"/>
                </a:cubicBezTo>
                <a:cubicBezTo>
                  <a:pt x="14489" y="3423"/>
                  <a:pt x="14256" y="3423"/>
                  <a:pt x="14023" y="3423"/>
                </a:cubicBezTo>
                <a:cubicBezTo>
                  <a:pt x="14023" y="2977"/>
                  <a:pt x="14023" y="2531"/>
                  <a:pt x="14023" y="2085"/>
                </a:cubicBezTo>
                <a:cubicBezTo>
                  <a:pt x="14256" y="2085"/>
                  <a:pt x="14489" y="2085"/>
                  <a:pt x="14722" y="2085"/>
                </a:cubicBezTo>
                <a:cubicBezTo>
                  <a:pt x="14722" y="2192"/>
                  <a:pt x="14722" y="2299"/>
                  <a:pt x="14722" y="2407"/>
                </a:cubicBezTo>
                <a:cubicBezTo>
                  <a:pt x="14756" y="2192"/>
                  <a:pt x="14927" y="2085"/>
                  <a:pt x="15234" y="2085"/>
                </a:cubicBezTo>
                <a:cubicBezTo>
                  <a:pt x="15762" y="2085"/>
                  <a:pt x="16291" y="2085"/>
                  <a:pt x="16820" y="2085"/>
                </a:cubicBezTo>
                <a:cubicBezTo>
                  <a:pt x="16853" y="2083"/>
                  <a:pt x="16885" y="2083"/>
                  <a:pt x="16916" y="2083"/>
                </a:cubicBezTo>
                <a:close/>
                <a:moveTo>
                  <a:pt x="6323" y="1966"/>
                </a:moveTo>
                <a:cubicBezTo>
                  <a:pt x="6323" y="2147"/>
                  <a:pt x="6323" y="2328"/>
                  <a:pt x="6323" y="2508"/>
                </a:cubicBezTo>
                <a:cubicBezTo>
                  <a:pt x="6437" y="2508"/>
                  <a:pt x="6550" y="2508"/>
                  <a:pt x="6664" y="2508"/>
                </a:cubicBezTo>
                <a:cubicBezTo>
                  <a:pt x="6664" y="2328"/>
                  <a:pt x="6664" y="2147"/>
                  <a:pt x="6664" y="1966"/>
                </a:cubicBezTo>
                <a:cubicBezTo>
                  <a:pt x="6550" y="1966"/>
                  <a:pt x="6437" y="1966"/>
                  <a:pt x="6323" y="1966"/>
                </a:cubicBezTo>
                <a:close/>
                <a:moveTo>
                  <a:pt x="1740" y="1966"/>
                </a:moveTo>
                <a:cubicBezTo>
                  <a:pt x="1740" y="2147"/>
                  <a:pt x="1740" y="2328"/>
                  <a:pt x="1740" y="2508"/>
                </a:cubicBezTo>
                <a:cubicBezTo>
                  <a:pt x="1853" y="2508"/>
                  <a:pt x="1967" y="2508"/>
                  <a:pt x="2081" y="2508"/>
                </a:cubicBezTo>
                <a:cubicBezTo>
                  <a:pt x="2081" y="2328"/>
                  <a:pt x="2081" y="2147"/>
                  <a:pt x="2081" y="1966"/>
                </a:cubicBezTo>
                <a:cubicBezTo>
                  <a:pt x="1967" y="1966"/>
                  <a:pt x="1853" y="1966"/>
                  <a:pt x="1740" y="1966"/>
                </a:cubicBezTo>
                <a:close/>
                <a:moveTo>
                  <a:pt x="7329" y="1373"/>
                </a:moveTo>
                <a:cubicBezTo>
                  <a:pt x="7454" y="1373"/>
                  <a:pt x="7579" y="1373"/>
                  <a:pt x="7704" y="1373"/>
                </a:cubicBezTo>
                <a:cubicBezTo>
                  <a:pt x="7704" y="1599"/>
                  <a:pt x="7727" y="1943"/>
                  <a:pt x="7772" y="2407"/>
                </a:cubicBezTo>
                <a:cubicBezTo>
                  <a:pt x="7772" y="2542"/>
                  <a:pt x="7795" y="2683"/>
                  <a:pt x="7840" y="2830"/>
                </a:cubicBezTo>
                <a:cubicBezTo>
                  <a:pt x="7840" y="2842"/>
                  <a:pt x="7846" y="2847"/>
                  <a:pt x="7858" y="2847"/>
                </a:cubicBezTo>
                <a:cubicBezTo>
                  <a:pt x="7539" y="2870"/>
                  <a:pt x="7380" y="2723"/>
                  <a:pt x="7380" y="2407"/>
                </a:cubicBezTo>
                <a:cubicBezTo>
                  <a:pt x="7346" y="2068"/>
                  <a:pt x="7329" y="1723"/>
                  <a:pt x="7329" y="1373"/>
                </a:cubicBezTo>
                <a:close/>
                <a:moveTo>
                  <a:pt x="2746" y="1373"/>
                </a:moveTo>
                <a:cubicBezTo>
                  <a:pt x="2871" y="1373"/>
                  <a:pt x="2996" y="1373"/>
                  <a:pt x="3121" y="1373"/>
                </a:cubicBezTo>
                <a:cubicBezTo>
                  <a:pt x="3121" y="1599"/>
                  <a:pt x="3144" y="1943"/>
                  <a:pt x="3189" y="2407"/>
                </a:cubicBezTo>
                <a:cubicBezTo>
                  <a:pt x="3189" y="2542"/>
                  <a:pt x="3212" y="2683"/>
                  <a:pt x="3257" y="2830"/>
                </a:cubicBezTo>
                <a:cubicBezTo>
                  <a:pt x="3257" y="2842"/>
                  <a:pt x="3263" y="2847"/>
                  <a:pt x="3274" y="2847"/>
                </a:cubicBezTo>
                <a:cubicBezTo>
                  <a:pt x="2956" y="2870"/>
                  <a:pt x="2797" y="2723"/>
                  <a:pt x="2797" y="2407"/>
                </a:cubicBezTo>
                <a:cubicBezTo>
                  <a:pt x="2763" y="2068"/>
                  <a:pt x="2746" y="1723"/>
                  <a:pt x="2746" y="1373"/>
                </a:cubicBezTo>
                <a:close/>
                <a:moveTo>
                  <a:pt x="5126" y="1338"/>
                </a:moveTo>
                <a:cubicBezTo>
                  <a:pt x="5355" y="1344"/>
                  <a:pt x="5464" y="1474"/>
                  <a:pt x="5453" y="1729"/>
                </a:cubicBezTo>
                <a:cubicBezTo>
                  <a:pt x="5453" y="2226"/>
                  <a:pt x="5453" y="2723"/>
                  <a:pt x="5453" y="3220"/>
                </a:cubicBezTo>
                <a:cubicBezTo>
                  <a:pt x="5442" y="3367"/>
                  <a:pt x="5459" y="3435"/>
                  <a:pt x="5505" y="3423"/>
                </a:cubicBezTo>
                <a:cubicBezTo>
                  <a:pt x="5561" y="3446"/>
                  <a:pt x="5647" y="3294"/>
                  <a:pt x="5760" y="2966"/>
                </a:cubicBezTo>
                <a:cubicBezTo>
                  <a:pt x="5760" y="3610"/>
                  <a:pt x="5573" y="3943"/>
                  <a:pt x="5198" y="3966"/>
                </a:cubicBezTo>
                <a:cubicBezTo>
                  <a:pt x="4959" y="3954"/>
                  <a:pt x="4840" y="3802"/>
                  <a:pt x="4840" y="3508"/>
                </a:cubicBezTo>
                <a:cubicBezTo>
                  <a:pt x="4840" y="2955"/>
                  <a:pt x="4840" y="2401"/>
                  <a:pt x="4840" y="1847"/>
                </a:cubicBezTo>
                <a:cubicBezTo>
                  <a:pt x="4840" y="1610"/>
                  <a:pt x="4788" y="1497"/>
                  <a:pt x="4686" y="1508"/>
                </a:cubicBezTo>
                <a:cubicBezTo>
                  <a:pt x="4652" y="1508"/>
                  <a:pt x="4618" y="1508"/>
                  <a:pt x="4584" y="1508"/>
                </a:cubicBezTo>
                <a:cubicBezTo>
                  <a:pt x="4584" y="1452"/>
                  <a:pt x="4584" y="1395"/>
                  <a:pt x="4584" y="1339"/>
                </a:cubicBezTo>
                <a:cubicBezTo>
                  <a:pt x="4749" y="1339"/>
                  <a:pt x="4913" y="1339"/>
                  <a:pt x="5078" y="1339"/>
                </a:cubicBezTo>
                <a:cubicBezTo>
                  <a:pt x="5095" y="1338"/>
                  <a:pt x="5110" y="1338"/>
                  <a:pt x="5126" y="1338"/>
                </a:cubicBezTo>
                <a:close/>
                <a:moveTo>
                  <a:pt x="542" y="1338"/>
                </a:moveTo>
                <a:cubicBezTo>
                  <a:pt x="771" y="1344"/>
                  <a:pt x="881" y="1474"/>
                  <a:pt x="870" y="1729"/>
                </a:cubicBezTo>
                <a:cubicBezTo>
                  <a:pt x="870" y="2226"/>
                  <a:pt x="870" y="2723"/>
                  <a:pt x="870" y="3220"/>
                </a:cubicBezTo>
                <a:cubicBezTo>
                  <a:pt x="859" y="3367"/>
                  <a:pt x="876" y="3435"/>
                  <a:pt x="921" y="3423"/>
                </a:cubicBezTo>
                <a:cubicBezTo>
                  <a:pt x="978" y="3446"/>
                  <a:pt x="1063" y="3294"/>
                  <a:pt x="1177" y="2966"/>
                </a:cubicBezTo>
                <a:cubicBezTo>
                  <a:pt x="1177" y="3610"/>
                  <a:pt x="989" y="3943"/>
                  <a:pt x="614" y="3966"/>
                </a:cubicBezTo>
                <a:cubicBezTo>
                  <a:pt x="376" y="3954"/>
                  <a:pt x="256" y="3802"/>
                  <a:pt x="256" y="3508"/>
                </a:cubicBezTo>
                <a:cubicBezTo>
                  <a:pt x="256" y="2955"/>
                  <a:pt x="256" y="2401"/>
                  <a:pt x="256" y="1847"/>
                </a:cubicBezTo>
                <a:cubicBezTo>
                  <a:pt x="256" y="1610"/>
                  <a:pt x="205" y="1497"/>
                  <a:pt x="103" y="1508"/>
                </a:cubicBezTo>
                <a:cubicBezTo>
                  <a:pt x="69" y="1508"/>
                  <a:pt x="35" y="1508"/>
                  <a:pt x="0" y="1508"/>
                </a:cubicBezTo>
                <a:cubicBezTo>
                  <a:pt x="0" y="1452"/>
                  <a:pt x="0" y="1395"/>
                  <a:pt x="0" y="1339"/>
                </a:cubicBezTo>
                <a:cubicBezTo>
                  <a:pt x="165" y="1339"/>
                  <a:pt x="330" y="1339"/>
                  <a:pt x="495" y="1339"/>
                </a:cubicBezTo>
                <a:cubicBezTo>
                  <a:pt x="511" y="1338"/>
                  <a:pt x="527" y="1338"/>
                  <a:pt x="542" y="1338"/>
                </a:cubicBezTo>
                <a:close/>
                <a:moveTo>
                  <a:pt x="6323" y="1305"/>
                </a:moveTo>
                <a:cubicBezTo>
                  <a:pt x="6323" y="1474"/>
                  <a:pt x="6323" y="1644"/>
                  <a:pt x="6323" y="1813"/>
                </a:cubicBezTo>
                <a:cubicBezTo>
                  <a:pt x="6437" y="1813"/>
                  <a:pt x="6550" y="1813"/>
                  <a:pt x="6664" y="1813"/>
                </a:cubicBezTo>
                <a:cubicBezTo>
                  <a:pt x="6664" y="1644"/>
                  <a:pt x="6664" y="1474"/>
                  <a:pt x="6664" y="1305"/>
                </a:cubicBezTo>
                <a:cubicBezTo>
                  <a:pt x="6550" y="1305"/>
                  <a:pt x="6437" y="1305"/>
                  <a:pt x="6323" y="1305"/>
                </a:cubicBezTo>
                <a:close/>
                <a:moveTo>
                  <a:pt x="1740" y="1305"/>
                </a:moveTo>
                <a:cubicBezTo>
                  <a:pt x="1740" y="1474"/>
                  <a:pt x="1740" y="1644"/>
                  <a:pt x="1740" y="1813"/>
                </a:cubicBezTo>
                <a:cubicBezTo>
                  <a:pt x="1853" y="1813"/>
                  <a:pt x="1967" y="1813"/>
                  <a:pt x="2081" y="1813"/>
                </a:cubicBezTo>
                <a:cubicBezTo>
                  <a:pt x="2081" y="1644"/>
                  <a:pt x="2081" y="1474"/>
                  <a:pt x="2081" y="1305"/>
                </a:cubicBezTo>
                <a:cubicBezTo>
                  <a:pt x="1967" y="1305"/>
                  <a:pt x="1853" y="1305"/>
                  <a:pt x="1740" y="1305"/>
                </a:cubicBezTo>
                <a:close/>
                <a:moveTo>
                  <a:pt x="15336" y="1220"/>
                </a:moveTo>
                <a:cubicBezTo>
                  <a:pt x="15200" y="1220"/>
                  <a:pt x="15114" y="1265"/>
                  <a:pt x="15080" y="1356"/>
                </a:cubicBezTo>
                <a:cubicBezTo>
                  <a:pt x="15080" y="1412"/>
                  <a:pt x="15080" y="1469"/>
                  <a:pt x="15080" y="1525"/>
                </a:cubicBezTo>
                <a:cubicBezTo>
                  <a:pt x="15114" y="1627"/>
                  <a:pt x="15183" y="1672"/>
                  <a:pt x="15285" y="1661"/>
                </a:cubicBezTo>
                <a:cubicBezTo>
                  <a:pt x="15609" y="1661"/>
                  <a:pt x="15933" y="1661"/>
                  <a:pt x="16257" y="1661"/>
                </a:cubicBezTo>
                <a:cubicBezTo>
                  <a:pt x="16393" y="1661"/>
                  <a:pt x="16461" y="1610"/>
                  <a:pt x="16461" y="1508"/>
                </a:cubicBezTo>
                <a:cubicBezTo>
                  <a:pt x="16461" y="1463"/>
                  <a:pt x="16461" y="1418"/>
                  <a:pt x="16461" y="1373"/>
                </a:cubicBezTo>
                <a:cubicBezTo>
                  <a:pt x="16461" y="1271"/>
                  <a:pt x="16382" y="1220"/>
                  <a:pt x="16223" y="1220"/>
                </a:cubicBezTo>
                <a:cubicBezTo>
                  <a:pt x="15927" y="1220"/>
                  <a:pt x="15632" y="1220"/>
                  <a:pt x="15336" y="1220"/>
                </a:cubicBezTo>
                <a:close/>
                <a:moveTo>
                  <a:pt x="16801" y="810"/>
                </a:moveTo>
                <a:cubicBezTo>
                  <a:pt x="16775" y="810"/>
                  <a:pt x="16747" y="811"/>
                  <a:pt x="16717" y="814"/>
                </a:cubicBezTo>
                <a:cubicBezTo>
                  <a:pt x="16120" y="814"/>
                  <a:pt x="15524" y="814"/>
                  <a:pt x="14927" y="814"/>
                </a:cubicBezTo>
                <a:cubicBezTo>
                  <a:pt x="14756" y="814"/>
                  <a:pt x="14637" y="893"/>
                  <a:pt x="14569" y="1051"/>
                </a:cubicBezTo>
                <a:cubicBezTo>
                  <a:pt x="14739" y="1051"/>
                  <a:pt x="14910" y="1051"/>
                  <a:pt x="15080" y="1051"/>
                </a:cubicBezTo>
                <a:cubicBezTo>
                  <a:pt x="15080" y="1124"/>
                  <a:pt x="15080" y="1198"/>
                  <a:pt x="15080" y="1271"/>
                </a:cubicBezTo>
                <a:cubicBezTo>
                  <a:pt x="15092" y="1113"/>
                  <a:pt x="15217" y="1040"/>
                  <a:pt x="15455" y="1051"/>
                </a:cubicBezTo>
                <a:cubicBezTo>
                  <a:pt x="15842" y="1051"/>
                  <a:pt x="16228" y="1051"/>
                  <a:pt x="16615" y="1051"/>
                </a:cubicBezTo>
                <a:cubicBezTo>
                  <a:pt x="16842" y="1051"/>
                  <a:pt x="16984" y="1096"/>
                  <a:pt x="17041" y="1186"/>
                </a:cubicBezTo>
                <a:cubicBezTo>
                  <a:pt x="17041" y="1164"/>
                  <a:pt x="17041" y="1141"/>
                  <a:pt x="17041" y="1119"/>
                </a:cubicBezTo>
                <a:cubicBezTo>
                  <a:pt x="17041" y="1102"/>
                  <a:pt x="17041" y="1085"/>
                  <a:pt x="17041" y="1068"/>
                </a:cubicBezTo>
                <a:cubicBezTo>
                  <a:pt x="17061" y="900"/>
                  <a:pt x="16981" y="814"/>
                  <a:pt x="16801" y="810"/>
                </a:cubicBezTo>
                <a:close/>
                <a:moveTo>
                  <a:pt x="6493" y="610"/>
                </a:moveTo>
                <a:cubicBezTo>
                  <a:pt x="6414" y="610"/>
                  <a:pt x="6357" y="661"/>
                  <a:pt x="6323" y="763"/>
                </a:cubicBezTo>
                <a:cubicBezTo>
                  <a:pt x="6323" y="893"/>
                  <a:pt x="6323" y="1023"/>
                  <a:pt x="6323" y="1152"/>
                </a:cubicBezTo>
                <a:cubicBezTo>
                  <a:pt x="6437" y="1152"/>
                  <a:pt x="6550" y="1152"/>
                  <a:pt x="6664" y="1152"/>
                </a:cubicBezTo>
                <a:cubicBezTo>
                  <a:pt x="6664" y="1068"/>
                  <a:pt x="6664" y="983"/>
                  <a:pt x="6664" y="898"/>
                </a:cubicBezTo>
                <a:cubicBezTo>
                  <a:pt x="6664" y="706"/>
                  <a:pt x="6607" y="610"/>
                  <a:pt x="6493" y="610"/>
                </a:cubicBezTo>
                <a:close/>
                <a:moveTo>
                  <a:pt x="1910" y="610"/>
                </a:moveTo>
                <a:cubicBezTo>
                  <a:pt x="1831" y="610"/>
                  <a:pt x="1774" y="661"/>
                  <a:pt x="1740" y="763"/>
                </a:cubicBezTo>
                <a:cubicBezTo>
                  <a:pt x="1740" y="893"/>
                  <a:pt x="1740" y="1023"/>
                  <a:pt x="1740" y="1152"/>
                </a:cubicBezTo>
                <a:cubicBezTo>
                  <a:pt x="1853" y="1152"/>
                  <a:pt x="1967" y="1152"/>
                  <a:pt x="2081" y="1152"/>
                </a:cubicBezTo>
                <a:cubicBezTo>
                  <a:pt x="2081" y="1068"/>
                  <a:pt x="2081" y="983"/>
                  <a:pt x="2081" y="898"/>
                </a:cubicBezTo>
                <a:cubicBezTo>
                  <a:pt x="2081" y="706"/>
                  <a:pt x="2024" y="610"/>
                  <a:pt x="1910" y="610"/>
                </a:cubicBezTo>
                <a:close/>
                <a:moveTo>
                  <a:pt x="10307" y="186"/>
                </a:moveTo>
                <a:cubicBezTo>
                  <a:pt x="10626" y="191"/>
                  <a:pt x="10774" y="309"/>
                  <a:pt x="10753" y="542"/>
                </a:cubicBezTo>
                <a:cubicBezTo>
                  <a:pt x="10741" y="734"/>
                  <a:pt x="10605" y="1328"/>
                  <a:pt x="10344" y="2322"/>
                </a:cubicBezTo>
                <a:cubicBezTo>
                  <a:pt x="10366" y="2424"/>
                  <a:pt x="10395" y="2520"/>
                  <a:pt x="10429" y="2610"/>
                </a:cubicBezTo>
                <a:cubicBezTo>
                  <a:pt x="10463" y="2689"/>
                  <a:pt x="10525" y="2881"/>
                  <a:pt x="10616" y="3186"/>
                </a:cubicBezTo>
                <a:cubicBezTo>
                  <a:pt x="10685" y="3401"/>
                  <a:pt x="10781" y="3565"/>
                  <a:pt x="10906" y="3678"/>
                </a:cubicBezTo>
                <a:cubicBezTo>
                  <a:pt x="10918" y="3644"/>
                  <a:pt x="10935" y="3616"/>
                  <a:pt x="10957" y="3593"/>
                </a:cubicBezTo>
                <a:cubicBezTo>
                  <a:pt x="11060" y="3491"/>
                  <a:pt x="11134" y="3390"/>
                  <a:pt x="11179" y="3288"/>
                </a:cubicBezTo>
                <a:cubicBezTo>
                  <a:pt x="11509" y="2768"/>
                  <a:pt x="11679" y="2401"/>
                  <a:pt x="11691" y="2186"/>
                </a:cubicBezTo>
                <a:cubicBezTo>
                  <a:pt x="11691" y="1712"/>
                  <a:pt x="11691" y="1237"/>
                  <a:pt x="11691" y="763"/>
                </a:cubicBezTo>
                <a:cubicBezTo>
                  <a:pt x="11878" y="763"/>
                  <a:pt x="12066" y="763"/>
                  <a:pt x="12253" y="763"/>
                </a:cubicBezTo>
                <a:cubicBezTo>
                  <a:pt x="12253" y="1237"/>
                  <a:pt x="12253" y="1712"/>
                  <a:pt x="12253" y="2186"/>
                </a:cubicBezTo>
                <a:cubicBezTo>
                  <a:pt x="12242" y="2265"/>
                  <a:pt x="12231" y="2339"/>
                  <a:pt x="12219" y="2407"/>
                </a:cubicBezTo>
                <a:cubicBezTo>
                  <a:pt x="12270" y="2407"/>
                  <a:pt x="12321" y="2407"/>
                  <a:pt x="12373" y="2407"/>
                </a:cubicBezTo>
                <a:cubicBezTo>
                  <a:pt x="12373" y="2740"/>
                  <a:pt x="12373" y="3073"/>
                  <a:pt x="12373" y="3407"/>
                </a:cubicBezTo>
                <a:cubicBezTo>
                  <a:pt x="12361" y="3610"/>
                  <a:pt x="12429" y="3712"/>
                  <a:pt x="12577" y="3712"/>
                </a:cubicBezTo>
                <a:cubicBezTo>
                  <a:pt x="12645" y="3712"/>
                  <a:pt x="12714" y="3712"/>
                  <a:pt x="12782" y="3712"/>
                </a:cubicBezTo>
                <a:cubicBezTo>
                  <a:pt x="13009" y="3689"/>
                  <a:pt x="13168" y="3480"/>
                  <a:pt x="13259" y="3085"/>
                </a:cubicBezTo>
                <a:cubicBezTo>
                  <a:pt x="13305" y="3740"/>
                  <a:pt x="13100" y="4045"/>
                  <a:pt x="12645" y="4000"/>
                </a:cubicBezTo>
                <a:cubicBezTo>
                  <a:pt x="12537" y="4000"/>
                  <a:pt x="12429" y="4000"/>
                  <a:pt x="12321" y="4000"/>
                </a:cubicBezTo>
                <a:cubicBezTo>
                  <a:pt x="11969" y="3988"/>
                  <a:pt x="11793" y="3830"/>
                  <a:pt x="11793" y="3525"/>
                </a:cubicBezTo>
                <a:cubicBezTo>
                  <a:pt x="11793" y="3469"/>
                  <a:pt x="11793" y="3412"/>
                  <a:pt x="11793" y="3356"/>
                </a:cubicBezTo>
                <a:cubicBezTo>
                  <a:pt x="11736" y="3457"/>
                  <a:pt x="11679" y="3536"/>
                  <a:pt x="11622" y="3593"/>
                </a:cubicBezTo>
                <a:cubicBezTo>
                  <a:pt x="11588" y="3638"/>
                  <a:pt x="11560" y="3689"/>
                  <a:pt x="11537" y="3745"/>
                </a:cubicBezTo>
                <a:cubicBezTo>
                  <a:pt x="11378" y="4017"/>
                  <a:pt x="11020" y="4118"/>
                  <a:pt x="10463" y="4051"/>
                </a:cubicBezTo>
                <a:cubicBezTo>
                  <a:pt x="10599" y="3971"/>
                  <a:pt x="10719" y="3875"/>
                  <a:pt x="10821" y="3762"/>
                </a:cubicBezTo>
                <a:cubicBezTo>
                  <a:pt x="10400" y="3830"/>
                  <a:pt x="10145" y="3661"/>
                  <a:pt x="10054" y="3254"/>
                </a:cubicBezTo>
                <a:cubicBezTo>
                  <a:pt x="9974" y="3457"/>
                  <a:pt x="9917" y="3587"/>
                  <a:pt x="9883" y="3644"/>
                </a:cubicBezTo>
                <a:cubicBezTo>
                  <a:pt x="9747" y="3926"/>
                  <a:pt x="9497" y="4034"/>
                  <a:pt x="9133" y="3966"/>
                </a:cubicBezTo>
                <a:cubicBezTo>
                  <a:pt x="9201" y="3842"/>
                  <a:pt x="9281" y="3678"/>
                  <a:pt x="9372" y="3474"/>
                </a:cubicBezTo>
                <a:cubicBezTo>
                  <a:pt x="9508" y="3147"/>
                  <a:pt x="9639" y="2774"/>
                  <a:pt x="9764" y="2356"/>
                </a:cubicBezTo>
                <a:cubicBezTo>
                  <a:pt x="9696" y="2152"/>
                  <a:pt x="9593" y="1819"/>
                  <a:pt x="9457" y="1356"/>
                </a:cubicBezTo>
                <a:cubicBezTo>
                  <a:pt x="9366" y="1062"/>
                  <a:pt x="9303" y="836"/>
                  <a:pt x="9269" y="678"/>
                </a:cubicBezTo>
                <a:cubicBezTo>
                  <a:pt x="9474" y="678"/>
                  <a:pt x="9679" y="678"/>
                  <a:pt x="9883" y="678"/>
                </a:cubicBezTo>
                <a:cubicBezTo>
                  <a:pt x="9929" y="915"/>
                  <a:pt x="9980" y="1136"/>
                  <a:pt x="10037" y="1339"/>
                </a:cubicBezTo>
                <a:cubicBezTo>
                  <a:pt x="10116" y="966"/>
                  <a:pt x="10162" y="701"/>
                  <a:pt x="10173" y="542"/>
                </a:cubicBezTo>
                <a:cubicBezTo>
                  <a:pt x="10184" y="407"/>
                  <a:pt x="10133" y="345"/>
                  <a:pt x="10020" y="356"/>
                </a:cubicBezTo>
                <a:cubicBezTo>
                  <a:pt x="9730" y="356"/>
                  <a:pt x="9440" y="356"/>
                  <a:pt x="9150" y="356"/>
                </a:cubicBezTo>
                <a:cubicBezTo>
                  <a:pt x="9150" y="299"/>
                  <a:pt x="9150" y="243"/>
                  <a:pt x="9150" y="186"/>
                </a:cubicBezTo>
                <a:cubicBezTo>
                  <a:pt x="9514" y="186"/>
                  <a:pt x="9878" y="186"/>
                  <a:pt x="10241" y="186"/>
                </a:cubicBezTo>
                <a:cubicBezTo>
                  <a:pt x="10264" y="186"/>
                  <a:pt x="10286" y="186"/>
                  <a:pt x="10307" y="186"/>
                </a:cubicBezTo>
                <a:close/>
                <a:moveTo>
                  <a:pt x="10889" y="119"/>
                </a:moveTo>
                <a:cubicBezTo>
                  <a:pt x="11082" y="119"/>
                  <a:pt x="11276" y="119"/>
                  <a:pt x="11469" y="119"/>
                </a:cubicBezTo>
                <a:cubicBezTo>
                  <a:pt x="11469" y="232"/>
                  <a:pt x="11469" y="345"/>
                  <a:pt x="11469" y="458"/>
                </a:cubicBezTo>
                <a:cubicBezTo>
                  <a:pt x="11492" y="254"/>
                  <a:pt x="11628" y="153"/>
                  <a:pt x="11878" y="153"/>
                </a:cubicBezTo>
                <a:cubicBezTo>
                  <a:pt x="12083" y="153"/>
                  <a:pt x="12287" y="153"/>
                  <a:pt x="12492" y="153"/>
                </a:cubicBezTo>
                <a:cubicBezTo>
                  <a:pt x="12890" y="153"/>
                  <a:pt x="13083" y="311"/>
                  <a:pt x="13072" y="627"/>
                </a:cubicBezTo>
                <a:cubicBezTo>
                  <a:pt x="13072" y="1339"/>
                  <a:pt x="13072" y="2051"/>
                  <a:pt x="13072" y="2763"/>
                </a:cubicBezTo>
                <a:cubicBezTo>
                  <a:pt x="12878" y="2763"/>
                  <a:pt x="12685" y="2763"/>
                  <a:pt x="12492" y="2763"/>
                </a:cubicBezTo>
                <a:cubicBezTo>
                  <a:pt x="12492" y="2062"/>
                  <a:pt x="12492" y="1362"/>
                  <a:pt x="12492" y="661"/>
                </a:cubicBezTo>
                <a:cubicBezTo>
                  <a:pt x="12515" y="412"/>
                  <a:pt x="12373" y="299"/>
                  <a:pt x="12066" y="322"/>
                </a:cubicBezTo>
                <a:cubicBezTo>
                  <a:pt x="11986" y="322"/>
                  <a:pt x="11907" y="322"/>
                  <a:pt x="11827" y="322"/>
                </a:cubicBezTo>
                <a:cubicBezTo>
                  <a:pt x="11600" y="311"/>
                  <a:pt x="11480" y="396"/>
                  <a:pt x="11469" y="576"/>
                </a:cubicBezTo>
                <a:cubicBezTo>
                  <a:pt x="11469" y="1311"/>
                  <a:pt x="11469" y="2045"/>
                  <a:pt x="11469" y="2779"/>
                </a:cubicBezTo>
                <a:cubicBezTo>
                  <a:pt x="11276" y="2779"/>
                  <a:pt x="11082" y="2779"/>
                  <a:pt x="10889" y="2779"/>
                </a:cubicBezTo>
                <a:cubicBezTo>
                  <a:pt x="10889" y="1893"/>
                  <a:pt x="10889" y="1006"/>
                  <a:pt x="10889" y="119"/>
                </a:cubicBezTo>
                <a:close/>
                <a:moveTo>
                  <a:pt x="4822" y="51"/>
                </a:moveTo>
                <a:cubicBezTo>
                  <a:pt x="5033" y="51"/>
                  <a:pt x="5243" y="51"/>
                  <a:pt x="5453" y="51"/>
                </a:cubicBezTo>
                <a:cubicBezTo>
                  <a:pt x="5453" y="525"/>
                  <a:pt x="5533" y="819"/>
                  <a:pt x="5692" y="932"/>
                </a:cubicBezTo>
                <a:cubicBezTo>
                  <a:pt x="5146" y="1023"/>
                  <a:pt x="4868" y="898"/>
                  <a:pt x="4857" y="559"/>
                </a:cubicBezTo>
                <a:cubicBezTo>
                  <a:pt x="4834" y="424"/>
                  <a:pt x="4822" y="254"/>
                  <a:pt x="4822" y="51"/>
                </a:cubicBezTo>
                <a:close/>
                <a:moveTo>
                  <a:pt x="239" y="51"/>
                </a:moveTo>
                <a:cubicBezTo>
                  <a:pt x="449" y="51"/>
                  <a:pt x="660" y="51"/>
                  <a:pt x="870" y="51"/>
                </a:cubicBezTo>
                <a:cubicBezTo>
                  <a:pt x="870" y="525"/>
                  <a:pt x="950" y="819"/>
                  <a:pt x="1109" y="932"/>
                </a:cubicBezTo>
                <a:cubicBezTo>
                  <a:pt x="563" y="1023"/>
                  <a:pt x="285" y="898"/>
                  <a:pt x="273" y="559"/>
                </a:cubicBezTo>
                <a:cubicBezTo>
                  <a:pt x="251" y="424"/>
                  <a:pt x="239" y="254"/>
                  <a:pt x="239" y="51"/>
                </a:cubicBezTo>
                <a:close/>
                <a:moveTo>
                  <a:pt x="16820" y="34"/>
                </a:moveTo>
                <a:cubicBezTo>
                  <a:pt x="17053" y="34"/>
                  <a:pt x="17286" y="34"/>
                  <a:pt x="17519" y="34"/>
                </a:cubicBezTo>
                <a:cubicBezTo>
                  <a:pt x="17359" y="305"/>
                  <a:pt x="17223" y="458"/>
                  <a:pt x="17109" y="492"/>
                </a:cubicBezTo>
                <a:cubicBezTo>
                  <a:pt x="16996" y="548"/>
                  <a:pt x="16751" y="554"/>
                  <a:pt x="16376" y="508"/>
                </a:cubicBezTo>
                <a:cubicBezTo>
                  <a:pt x="16524" y="441"/>
                  <a:pt x="16672" y="283"/>
                  <a:pt x="16820" y="34"/>
                </a:cubicBezTo>
                <a:close/>
                <a:moveTo>
                  <a:pt x="14108" y="34"/>
                </a:moveTo>
                <a:cubicBezTo>
                  <a:pt x="14341" y="34"/>
                  <a:pt x="14574" y="34"/>
                  <a:pt x="14808" y="34"/>
                </a:cubicBezTo>
                <a:cubicBezTo>
                  <a:pt x="14944" y="283"/>
                  <a:pt x="15092" y="441"/>
                  <a:pt x="15251" y="508"/>
                </a:cubicBezTo>
                <a:cubicBezTo>
                  <a:pt x="14864" y="554"/>
                  <a:pt x="14614" y="548"/>
                  <a:pt x="14501" y="492"/>
                </a:cubicBezTo>
                <a:cubicBezTo>
                  <a:pt x="14387" y="458"/>
                  <a:pt x="14256" y="305"/>
                  <a:pt x="14108" y="34"/>
                </a:cubicBezTo>
                <a:close/>
                <a:moveTo>
                  <a:pt x="15472" y="0"/>
                </a:moveTo>
                <a:cubicBezTo>
                  <a:pt x="15711" y="0"/>
                  <a:pt x="15950" y="0"/>
                  <a:pt x="16189" y="0"/>
                </a:cubicBezTo>
                <a:cubicBezTo>
                  <a:pt x="16189" y="215"/>
                  <a:pt x="16189" y="429"/>
                  <a:pt x="16189" y="644"/>
                </a:cubicBezTo>
                <a:cubicBezTo>
                  <a:pt x="16479" y="644"/>
                  <a:pt x="16768" y="644"/>
                  <a:pt x="17058" y="644"/>
                </a:cubicBezTo>
                <a:cubicBezTo>
                  <a:pt x="17502" y="621"/>
                  <a:pt x="17712" y="763"/>
                  <a:pt x="17689" y="1068"/>
                </a:cubicBezTo>
                <a:cubicBezTo>
                  <a:pt x="17689" y="1073"/>
                  <a:pt x="17689" y="1079"/>
                  <a:pt x="17689" y="1085"/>
                </a:cubicBezTo>
                <a:cubicBezTo>
                  <a:pt x="17689" y="1209"/>
                  <a:pt x="17655" y="1316"/>
                  <a:pt x="17587" y="1407"/>
                </a:cubicBezTo>
                <a:cubicBezTo>
                  <a:pt x="17416" y="1407"/>
                  <a:pt x="17246" y="1407"/>
                  <a:pt x="17075" y="1407"/>
                </a:cubicBezTo>
                <a:cubicBezTo>
                  <a:pt x="17075" y="1441"/>
                  <a:pt x="17075" y="1474"/>
                  <a:pt x="17075" y="1508"/>
                </a:cubicBezTo>
                <a:cubicBezTo>
                  <a:pt x="17098" y="1746"/>
                  <a:pt x="16956" y="1853"/>
                  <a:pt x="16649" y="1830"/>
                </a:cubicBezTo>
                <a:cubicBezTo>
                  <a:pt x="16251" y="1830"/>
                  <a:pt x="15853" y="1830"/>
                  <a:pt x="15455" y="1830"/>
                </a:cubicBezTo>
                <a:cubicBezTo>
                  <a:pt x="15217" y="1842"/>
                  <a:pt x="15092" y="1780"/>
                  <a:pt x="15080" y="1644"/>
                </a:cubicBezTo>
                <a:cubicBezTo>
                  <a:pt x="15080" y="1717"/>
                  <a:pt x="15080" y="1791"/>
                  <a:pt x="15080" y="1864"/>
                </a:cubicBezTo>
                <a:cubicBezTo>
                  <a:pt x="14876" y="1864"/>
                  <a:pt x="14671" y="1864"/>
                  <a:pt x="14466" y="1864"/>
                </a:cubicBezTo>
                <a:cubicBezTo>
                  <a:pt x="14466" y="1700"/>
                  <a:pt x="14466" y="1537"/>
                  <a:pt x="14466" y="1373"/>
                </a:cubicBezTo>
                <a:cubicBezTo>
                  <a:pt x="14273" y="1373"/>
                  <a:pt x="14080" y="1373"/>
                  <a:pt x="13887" y="1373"/>
                </a:cubicBezTo>
                <a:cubicBezTo>
                  <a:pt x="13887" y="1130"/>
                  <a:pt x="13887" y="887"/>
                  <a:pt x="13887" y="644"/>
                </a:cubicBezTo>
                <a:cubicBezTo>
                  <a:pt x="14108" y="644"/>
                  <a:pt x="14330" y="644"/>
                  <a:pt x="14552" y="644"/>
                </a:cubicBezTo>
                <a:cubicBezTo>
                  <a:pt x="14552" y="757"/>
                  <a:pt x="14552" y="870"/>
                  <a:pt x="14552" y="983"/>
                </a:cubicBezTo>
                <a:cubicBezTo>
                  <a:pt x="14574" y="757"/>
                  <a:pt x="14756" y="644"/>
                  <a:pt x="15097" y="644"/>
                </a:cubicBezTo>
                <a:cubicBezTo>
                  <a:pt x="15222" y="644"/>
                  <a:pt x="15347" y="644"/>
                  <a:pt x="15472" y="644"/>
                </a:cubicBezTo>
                <a:cubicBezTo>
                  <a:pt x="15472" y="429"/>
                  <a:pt x="15472" y="215"/>
                  <a:pt x="15472" y="0"/>
                </a:cubicBezTo>
                <a:close/>
                <a:moveTo>
                  <a:pt x="6272" y="0"/>
                </a:moveTo>
                <a:cubicBezTo>
                  <a:pt x="6493" y="0"/>
                  <a:pt x="6715" y="0"/>
                  <a:pt x="6937" y="0"/>
                </a:cubicBezTo>
                <a:cubicBezTo>
                  <a:pt x="6880" y="158"/>
                  <a:pt x="6829" y="299"/>
                  <a:pt x="6783" y="424"/>
                </a:cubicBezTo>
                <a:cubicBezTo>
                  <a:pt x="7124" y="412"/>
                  <a:pt x="7278" y="565"/>
                  <a:pt x="7244" y="881"/>
                </a:cubicBezTo>
                <a:cubicBezTo>
                  <a:pt x="7244" y="1763"/>
                  <a:pt x="7244" y="2644"/>
                  <a:pt x="7244" y="3525"/>
                </a:cubicBezTo>
                <a:cubicBezTo>
                  <a:pt x="7244" y="3548"/>
                  <a:pt x="7244" y="3576"/>
                  <a:pt x="7244" y="3610"/>
                </a:cubicBezTo>
                <a:cubicBezTo>
                  <a:pt x="7357" y="3655"/>
                  <a:pt x="7488" y="3678"/>
                  <a:pt x="7636" y="3678"/>
                </a:cubicBezTo>
                <a:cubicBezTo>
                  <a:pt x="7829" y="3712"/>
                  <a:pt x="7920" y="3570"/>
                  <a:pt x="7909" y="3254"/>
                </a:cubicBezTo>
                <a:cubicBezTo>
                  <a:pt x="7909" y="2525"/>
                  <a:pt x="7909" y="1796"/>
                  <a:pt x="7909" y="1068"/>
                </a:cubicBezTo>
                <a:cubicBezTo>
                  <a:pt x="7704" y="1068"/>
                  <a:pt x="7499" y="1068"/>
                  <a:pt x="7295" y="1068"/>
                </a:cubicBezTo>
                <a:cubicBezTo>
                  <a:pt x="7295" y="1017"/>
                  <a:pt x="7295" y="966"/>
                  <a:pt x="7295" y="915"/>
                </a:cubicBezTo>
                <a:cubicBezTo>
                  <a:pt x="7499" y="915"/>
                  <a:pt x="7704" y="915"/>
                  <a:pt x="7909" y="915"/>
                </a:cubicBezTo>
                <a:cubicBezTo>
                  <a:pt x="7909" y="610"/>
                  <a:pt x="7909" y="305"/>
                  <a:pt x="7909" y="0"/>
                </a:cubicBezTo>
                <a:cubicBezTo>
                  <a:pt x="8096" y="0"/>
                  <a:pt x="8284" y="0"/>
                  <a:pt x="8471" y="0"/>
                </a:cubicBezTo>
                <a:cubicBezTo>
                  <a:pt x="8471" y="305"/>
                  <a:pt x="8471" y="610"/>
                  <a:pt x="8471" y="915"/>
                </a:cubicBezTo>
                <a:cubicBezTo>
                  <a:pt x="8545" y="915"/>
                  <a:pt x="8619" y="915"/>
                  <a:pt x="8693" y="915"/>
                </a:cubicBezTo>
                <a:cubicBezTo>
                  <a:pt x="8693" y="966"/>
                  <a:pt x="8693" y="1017"/>
                  <a:pt x="8693" y="1068"/>
                </a:cubicBezTo>
                <a:cubicBezTo>
                  <a:pt x="8619" y="1068"/>
                  <a:pt x="8545" y="1068"/>
                  <a:pt x="8471" y="1068"/>
                </a:cubicBezTo>
                <a:cubicBezTo>
                  <a:pt x="8471" y="1876"/>
                  <a:pt x="8471" y="2683"/>
                  <a:pt x="8471" y="3491"/>
                </a:cubicBezTo>
                <a:cubicBezTo>
                  <a:pt x="8483" y="3864"/>
                  <a:pt x="8335" y="4045"/>
                  <a:pt x="8028" y="4034"/>
                </a:cubicBezTo>
                <a:cubicBezTo>
                  <a:pt x="7687" y="4011"/>
                  <a:pt x="7426" y="3875"/>
                  <a:pt x="7244" y="3627"/>
                </a:cubicBezTo>
                <a:cubicBezTo>
                  <a:pt x="7221" y="3909"/>
                  <a:pt x="7085" y="4045"/>
                  <a:pt x="6834" y="4034"/>
                </a:cubicBezTo>
                <a:cubicBezTo>
                  <a:pt x="6539" y="4022"/>
                  <a:pt x="6346" y="3915"/>
                  <a:pt x="6255" y="3712"/>
                </a:cubicBezTo>
                <a:cubicBezTo>
                  <a:pt x="6175" y="3881"/>
                  <a:pt x="5936" y="3943"/>
                  <a:pt x="5539" y="3898"/>
                </a:cubicBezTo>
                <a:cubicBezTo>
                  <a:pt x="5675" y="3785"/>
                  <a:pt x="5772" y="3672"/>
                  <a:pt x="5828" y="3559"/>
                </a:cubicBezTo>
                <a:cubicBezTo>
                  <a:pt x="5942" y="3322"/>
                  <a:pt x="6062" y="3017"/>
                  <a:pt x="6187" y="2644"/>
                </a:cubicBezTo>
                <a:cubicBezTo>
                  <a:pt x="5982" y="2644"/>
                  <a:pt x="5777" y="2644"/>
                  <a:pt x="5573" y="2644"/>
                </a:cubicBezTo>
                <a:cubicBezTo>
                  <a:pt x="5573" y="2599"/>
                  <a:pt x="5573" y="2553"/>
                  <a:pt x="5573" y="2508"/>
                </a:cubicBezTo>
                <a:cubicBezTo>
                  <a:pt x="5635" y="2508"/>
                  <a:pt x="5698" y="2508"/>
                  <a:pt x="5760" y="2508"/>
                </a:cubicBezTo>
                <a:cubicBezTo>
                  <a:pt x="5760" y="1813"/>
                  <a:pt x="5760" y="1119"/>
                  <a:pt x="5760" y="424"/>
                </a:cubicBezTo>
                <a:cubicBezTo>
                  <a:pt x="5874" y="424"/>
                  <a:pt x="5988" y="424"/>
                  <a:pt x="6101" y="424"/>
                </a:cubicBezTo>
                <a:cubicBezTo>
                  <a:pt x="6135" y="379"/>
                  <a:pt x="6187" y="254"/>
                  <a:pt x="6255" y="51"/>
                </a:cubicBezTo>
                <a:cubicBezTo>
                  <a:pt x="6255" y="62"/>
                  <a:pt x="6260" y="45"/>
                  <a:pt x="6272" y="0"/>
                </a:cubicBezTo>
                <a:close/>
                <a:moveTo>
                  <a:pt x="1689" y="0"/>
                </a:moveTo>
                <a:cubicBezTo>
                  <a:pt x="1910" y="0"/>
                  <a:pt x="2132" y="0"/>
                  <a:pt x="2354" y="0"/>
                </a:cubicBezTo>
                <a:cubicBezTo>
                  <a:pt x="2297" y="158"/>
                  <a:pt x="2246" y="299"/>
                  <a:pt x="2200" y="424"/>
                </a:cubicBezTo>
                <a:cubicBezTo>
                  <a:pt x="2541" y="412"/>
                  <a:pt x="2695" y="565"/>
                  <a:pt x="2660" y="881"/>
                </a:cubicBezTo>
                <a:cubicBezTo>
                  <a:pt x="2660" y="1763"/>
                  <a:pt x="2660" y="2644"/>
                  <a:pt x="2660" y="3525"/>
                </a:cubicBezTo>
                <a:cubicBezTo>
                  <a:pt x="2660" y="3548"/>
                  <a:pt x="2660" y="3576"/>
                  <a:pt x="2660" y="3610"/>
                </a:cubicBezTo>
                <a:cubicBezTo>
                  <a:pt x="2774" y="3655"/>
                  <a:pt x="2905" y="3678"/>
                  <a:pt x="3053" y="3678"/>
                </a:cubicBezTo>
                <a:cubicBezTo>
                  <a:pt x="3246" y="3712"/>
                  <a:pt x="3337" y="3570"/>
                  <a:pt x="3325" y="3254"/>
                </a:cubicBezTo>
                <a:cubicBezTo>
                  <a:pt x="3325" y="2525"/>
                  <a:pt x="3325" y="1796"/>
                  <a:pt x="3325" y="1068"/>
                </a:cubicBezTo>
                <a:cubicBezTo>
                  <a:pt x="3121" y="1068"/>
                  <a:pt x="2916" y="1068"/>
                  <a:pt x="2712" y="1068"/>
                </a:cubicBezTo>
                <a:cubicBezTo>
                  <a:pt x="2712" y="1017"/>
                  <a:pt x="2712" y="966"/>
                  <a:pt x="2712" y="915"/>
                </a:cubicBezTo>
                <a:cubicBezTo>
                  <a:pt x="2916" y="915"/>
                  <a:pt x="3121" y="915"/>
                  <a:pt x="3325" y="915"/>
                </a:cubicBezTo>
                <a:cubicBezTo>
                  <a:pt x="3325" y="610"/>
                  <a:pt x="3325" y="305"/>
                  <a:pt x="3325" y="0"/>
                </a:cubicBezTo>
                <a:cubicBezTo>
                  <a:pt x="3513" y="0"/>
                  <a:pt x="3701" y="0"/>
                  <a:pt x="3888" y="0"/>
                </a:cubicBezTo>
                <a:cubicBezTo>
                  <a:pt x="3888" y="305"/>
                  <a:pt x="3888" y="610"/>
                  <a:pt x="3888" y="915"/>
                </a:cubicBezTo>
                <a:cubicBezTo>
                  <a:pt x="3962" y="915"/>
                  <a:pt x="4036" y="915"/>
                  <a:pt x="4110" y="915"/>
                </a:cubicBezTo>
                <a:cubicBezTo>
                  <a:pt x="4110" y="966"/>
                  <a:pt x="4110" y="1017"/>
                  <a:pt x="4110" y="1068"/>
                </a:cubicBezTo>
                <a:cubicBezTo>
                  <a:pt x="4036" y="1068"/>
                  <a:pt x="3962" y="1068"/>
                  <a:pt x="3888" y="1068"/>
                </a:cubicBezTo>
                <a:cubicBezTo>
                  <a:pt x="3888" y="1876"/>
                  <a:pt x="3888" y="2683"/>
                  <a:pt x="3888" y="3491"/>
                </a:cubicBezTo>
                <a:cubicBezTo>
                  <a:pt x="3899" y="3864"/>
                  <a:pt x="3752" y="4045"/>
                  <a:pt x="3445" y="4034"/>
                </a:cubicBezTo>
                <a:cubicBezTo>
                  <a:pt x="3104" y="4011"/>
                  <a:pt x="2842" y="3875"/>
                  <a:pt x="2660" y="3627"/>
                </a:cubicBezTo>
                <a:cubicBezTo>
                  <a:pt x="2638" y="3909"/>
                  <a:pt x="2501" y="4045"/>
                  <a:pt x="2251" y="4034"/>
                </a:cubicBezTo>
                <a:cubicBezTo>
                  <a:pt x="1956" y="4022"/>
                  <a:pt x="1762" y="3915"/>
                  <a:pt x="1671" y="3712"/>
                </a:cubicBezTo>
                <a:cubicBezTo>
                  <a:pt x="1592" y="3881"/>
                  <a:pt x="1353" y="3943"/>
                  <a:pt x="955" y="3898"/>
                </a:cubicBezTo>
                <a:cubicBezTo>
                  <a:pt x="1092" y="3785"/>
                  <a:pt x="1188" y="3672"/>
                  <a:pt x="1245" y="3559"/>
                </a:cubicBezTo>
                <a:cubicBezTo>
                  <a:pt x="1359" y="3322"/>
                  <a:pt x="1478" y="3017"/>
                  <a:pt x="1603" y="2644"/>
                </a:cubicBezTo>
                <a:cubicBezTo>
                  <a:pt x="1399" y="2644"/>
                  <a:pt x="1194" y="2644"/>
                  <a:pt x="989" y="2644"/>
                </a:cubicBezTo>
                <a:cubicBezTo>
                  <a:pt x="989" y="2599"/>
                  <a:pt x="989" y="2553"/>
                  <a:pt x="989" y="2508"/>
                </a:cubicBezTo>
                <a:cubicBezTo>
                  <a:pt x="1052" y="2508"/>
                  <a:pt x="1114" y="2508"/>
                  <a:pt x="1177" y="2508"/>
                </a:cubicBezTo>
                <a:cubicBezTo>
                  <a:pt x="1177" y="1813"/>
                  <a:pt x="1177" y="1119"/>
                  <a:pt x="1177" y="424"/>
                </a:cubicBezTo>
                <a:cubicBezTo>
                  <a:pt x="1291" y="424"/>
                  <a:pt x="1404" y="424"/>
                  <a:pt x="1518" y="424"/>
                </a:cubicBezTo>
                <a:cubicBezTo>
                  <a:pt x="1552" y="379"/>
                  <a:pt x="1603" y="254"/>
                  <a:pt x="1671" y="51"/>
                </a:cubicBezTo>
                <a:cubicBezTo>
                  <a:pt x="1671" y="62"/>
                  <a:pt x="1677" y="45"/>
                  <a:pt x="1689" y="0"/>
                </a:cubicBezTo>
                <a:close/>
              </a:path>
            </a:pathLst>
          </a:custGeom>
          <a:solidFill>
            <a:srgbClr val="AED30B"/>
          </a:solidFill>
          <a:ln>
            <a:noFill/>
          </a:ln>
          <a:extLst/>
        </p:spPr>
        <p:txBody>
          <a:bodyPr/>
          <a:lstStyle/>
          <a:p>
            <a:endParaRPr lang="zh-CN" altLang="en-US">
              <a:solidFill>
                <a:srgbClr val="92D050"/>
              </a:solidFill>
            </a:endParaRPr>
          </a:p>
        </p:txBody>
      </p:sp>
    </p:spTree>
    <p:extLst>
      <p:ext uri="{BB962C8B-B14F-4D97-AF65-F5344CB8AC3E}">
        <p14:creationId xmlns:p14="http://schemas.microsoft.com/office/powerpoint/2010/main" xmlns="" val="327897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1187624" y="1347614"/>
            <a:ext cx="1584176" cy="3119608"/>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rgbClr val="AED30B"/>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Freeform 25"/>
          <p:cNvSpPr>
            <a:spLocks/>
          </p:cNvSpPr>
          <p:nvPr/>
        </p:nvSpPr>
        <p:spPr bwMode="auto">
          <a:xfrm>
            <a:off x="1187624" y="1822981"/>
            <a:ext cx="325976" cy="48744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矩形 3"/>
          <p:cNvSpPr/>
          <p:nvPr/>
        </p:nvSpPr>
        <p:spPr>
          <a:xfrm>
            <a:off x="1220645" y="1750719"/>
            <a:ext cx="216024" cy="369332"/>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Swiss911 UCm BT" pitchFamily="34" charset="0"/>
              </a:rPr>
              <a:t>1</a:t>
            </a:r>
            <a:endParaRPr kumimoji="0" lang="zh-CN" altLang="en-US" sz="2400" b="0" i="0" u="none" strike="noStrike" kern="0" cap="none" spc="0" normalizeH="0" baseline="0" noProof="0" dirty="0">
              <a:ln>
                <a:noFill/>
              </a:ln>
              <a:solidFill>
                <a:schemeClr val="bg1"/>
              </a:solidFill>
              <a:effectLst/>
              <a:uLnTx/>
              <a:uFillTx/>
              <a:latin typeface="Swiss911 UCm BT" pitchFamily="34" charset="0"/>
            </a:endParaRPr>
          </a:p>
        </p:txBody>
      </p:sp>
      <p:sp>
        <p:nvSpPr>
          <p:cNvPr id="5" name="TextBox 4"/>
          <p:cNvSpPr txBox="1"/>
          <p:nvPr/>
        </p:nvSpPr>
        <p:spPr>
          <a:xfrm>
            <a:off x="1426564" y="2545144"/>
            <a:ext cx="1129212" cy="1092607"/>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点击输入简要文字内容，文字内容需概括精炼，不用多余的文字修饰，言简意赅的说明该项内容。</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6" name="TextBox 5"/>
          <p:cNvSpPr txBox="1"/>
          <p:nvPr/>
        </p:nvSpPr>
        <p:spPr>
          <a:xfrm>
            <a:off x="1470454" y="1897424"/>
            <a:ext cx="1005403"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输入标题</a:t>
            </a:r>
            <a:endParaRPr kumimoji="0" lang="zh-CN" altLang="en-US" sz="1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7" name="Freeform 5"/>
          <p:cNvSpPr>
            <a:spLocks/>
          </p:cNvSpPr>
          <p:nvPr/>
        </p:nvSpPr>
        <p:spPr bwMode="auto">
          <a:xfrm>
            <a:off x="2987824" y="1347614"/>
            <a:ext cx="1584176" cy="3119608"/>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rgbClr val="AED30B"/>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25"/>
          <p:cNvSpPr>
            <a:spLocks/>
          </p:cNvSpPr>
          <p:nvPr/>
        </p:nvSpPr>
        <p:spPr bwMode="auto">
          <a:xfrm>
            <a:off x="2987824" y="1822981"/>
            <a:ext cx="325976" cy="48744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矩形 8"/>
          <p:cNvSpPr/>
          <p:nvPr/>
        </p:nvSpPr>
        <p:spPr>
          <a:xfrm>
            <a:off x="3020845" y="1822727"/>
            <a:ext cx="216024" cy="369332"/>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Swiss911 UCm BT" pitchFamily="34" charset="0"/>
              </a:rPr>
              <a:t>2</a:t>
            </a:r>
            <a:endParaRPr kumimoji="0" lang="zh-CN" altLang="en-US" sz="2400" b="0" i="0" u="none" strike="noStrike" kern="0" cap="none" spc="0" normalizeH="0" baseline="0" noProof="0" dirty="0">
              <a:ln>
                <a:noFill/>
              </a:ln>
              <a:solidFill>
                <a:schemeClr val="bg1"/>
              </a:solidFill>
              <a:effectLst/>
              <a:uLnTx/>
              <a:uFillTx/>
              <a:latin typeface="Swiss911 UCm BT" pitchFamily="34" charset="0"/>
            </a:endParaRPr>
          </a:p>
        </p:txBody>
      </p:sp>
      <p:sp>
        <p:nvSpPr>
          <p:cNvPr id="10" name="TextBox 9"/>
          <p:cNvSpPr txBox="1"/>
          <p:nvPr/>
        </p:nvSpPr>
        <p:spPr>
          <a:xfrm>
            <a:off x="3226764" y="2545144"/>
            <a:ext cx="1129212" cy="1092607"/>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点击输入简要文字内容，文字内容需概括精炼，不用多余的文字修饰，言简意赅的说明该项内容。</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11" name="TextBox 10"/>
          <p:cNvSpPr txBox="1"/>
          <p:nvPr/>
        </p:nvSpPr>
        <p:spPr>
          <a:xfrm>
            <a:off x="3270654" y="1897424"/>
            <a:ext cx="1005403"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输入标题</a:t>
            </a:r>
            <a:endParaRPr kumimoji="0" lang="zh-CN" altLang="en-US" sz="1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2" name="Freeform 5"/>
          <p:cNvSpPr>
            <a:spLocks/>
          </p:cNvSpPr>
          <p:nvPr/>
        </p:nvSpPr>
        <p:spPr bwMode="auto">
          <a:xfrm>
            <a:off x="4788024" y="1347614"/>
            <a:ext cx="1584176" cy="3119608"/>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rgbClr val="AED30B"/>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25"/>
          <p:cNvSpPr>
            <a:spLocks/>
          </p:cNvSpPr>
          <p:nvPr/>
        </p:nvSpPr>
        <p:spPr bwMode="auto">
          <a:xfrm>
            <a:off x="4788024" y="1822981"/>
            <a:ext cx="325976" cy="48744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13"/>
          <p:cNvSpPr/>
          <p:nvPr/>
        </p:nvSpPr>
        <p:spPr>
          <a:xfrm>
            <a:off x="4821045" y="1894735"/>
            <a:ext cx="216024" cy="369332"/>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Swiss911 UCm BT" pitchFamily="34" charset="0"/>
              </a:rPr>
              <a:t>3</a:t>
            </a:r>
            <a:endParaRPr kumimoji="0" lang="zh-CN" altLang="en-US" sz="2400" b="0" i="0" u="none" strike="noStrike" kern="0" cap="none" spc="0" normalizeH="0" baseline="0" noProof="0" dirty="0">
              <a:ln>
                <a:noFill/>
              </a:ln>
              <a:solidFill>
                <a:schemeClr val="bg1"/>
              </a:solidFill>
              <a:effectLst/>
              <a:uLnTx/>
              <a:uFillTx/>
              <a:latin typeface="Swiss911 UCm BT" pitchFamily="34" charset="0"/>
            </a:endParaRPr>
          </a:p>
        </p:txBody>
      </p:sp>
      <p:sp>
        <p:nvSpPr>
          <p:cNvPr id="15" name="TextBox 14"/>
          <p:cNvSpPr txBox="1"/>
          <p:nvPr/>
        </p:nvSpPr>
        <p:spPr>
          <a:xfrm>
            <a:off x="5026964" y="2545144"/>
            <a:ext cx="1129212" cy="1092607"/>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点击输入简要文字内容，文字内容需概括精炼，不用多余的文字修饰，言简意赅的说明该项内容。</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16" name="TextBox 15"/>
          <p:cNvSpPr txBox="1"/>
          <p:nvPr/>
        </p:nvSpPr>
        <p:spPr>
          <a:xfrm>
            <a:off x="5070854" y="1897424"/>
            <a:ext cx="1005403"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输入标题</a:t>
            </a:r>
            <a:endParaRPr kumimoji="0" lang="zh-CN" altLang="en-US" sz="1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7" name="Freeform 5"/>
          <p:cNvSpPr>
            <a:spLocks/>
          </p:cNvSpPr>
          <p:nvPr/>
        </p:nvSpPr>
        <p:spPr bwMode="auto">
          <a:xfrm>
            <a:off x="6588224" y="1347614"/>
            <a:ext cx="1584176" cy="3119608"/>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rgbClr val="AED30B"/>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Freeform 25"/>
          <p:cNvSpPr>
            <a:spLocks/>
          </p:cNvSpPr>
          <p:nvPr/>
        </p:nvSpPr>
        <p:spPr bwMode="auto">
          <a:xfrm>
            <a:off x="6588224" y="1822981"/>
            <a:ext cx="325976" cy="48744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18"/>
          <p:cNvSpPr/>
          <p:nvPr/>
        </p:nvSpPr>
        <p:spPr>
          <a:xfrm>
            <a:off x="6621245" y="1894735"/>
            <a:ext cx="216024" cy="369332"/>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chemeClr val="bg1"/>
                </a:solidFill>
                <a:effectLst/>
                <a:uLnTx/>
                <a:uFillTx/>
                <a:latin typeface="Swiss911 UCm BT" pitchFamily="34" charset="0"/>
              </a:rPr>
              <a:t>4</a:t>
            </a:r>
            <a:endParaRPr kumimoji="0" lang="zh-CN" altLang="en-US" sz="2400" b="0" i="0" u="none" strike="noStrike" kern="0" cap="none" spc="0" normalizeH="0" baseline="0" noProof="0" dirty="0">
              <a:ln>
                <a:noFill/>
              </a:ln>
              <a:solidFill>
                <a:schemeClr val="bg1"/>
              </a:solidFill>
              <a:effectLst/>
              <a:uLnTx/>
              <a:uFillTx/>
              <a:latin typeface="Swiss911 UCm BT" pitchFamily="34" charset="0"/>
            </a:endParaRPr>
          </a:p>
        </p:txBody>
      </p:sp>
      <p:sp>
        <p:nvSpPr>
          <p:cNvPr id="20" name="TextBox 19"/>
          <p:cNvSpPr txBox="1"/>
          <p:nvPr/>
        </p:nvSpPr>
        <p:spPr>
          <a:xfrm>
            <a:off x="6827164" y="2545144"/>
            <a:ext cx="1129212" cy="1092607"/>
          </a:xfrm>
          <a:prstGeom prst="rect">
            <a:avLst/>
          </a:prstGeom>
          <a:noFill/>
        </p:spPr>
        <p:txBody>
          <a:bodyPr wrap="square" rtlCol="0">
            <a:spAutoFit/>
          </a:body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 lastClr="FFFFFF"/>
                </a:solidFill>
                <a:effectLst/>
                <a:uLnTx/>
                <a:uFillTx/>
                <a:latin typeface="微软雅黑"/>
                <a:ea typeface="微软雅黑"/>
              </a:rPr>
              <a:t>点击输入简要文字内容，文字内容需概括精炼，不用多余的文字修饰，言简意赅的说明该项内容。</a:t>
            </a:r>
            <a:endParaRPr kumimoji="0" lang="en-US" altLang="zh-CN" sz="900" b="0" i="0" u="none" strike="noStrike" kern="0" cap="none" spc="0" normalizeH="0" baseline="0" noProof="0" dirty="0" smtClean="0">
              <a:ln>
                <a:noFill/>
              </a:ln>
              <a:solidFill>
                <a:sysClr val="window" lastClr="FFFFFF"/>
              </a:solidFill>
              <a:effectLst/>
              <a:uLnTx/>
              <a:uFillTx/>
              <a:latin typeface="微软雅黑"/>
              <a:ea typeface="微软雅黑"/>
            </a:endParaRPr>
          </a:p>
        </p:txBody>
      </p:sp>
      <p:sp>
        <p:nvSpPr>
          <p:cNvPr id="21" name="TextBox 20"/>
          <p:cNvSpPr txBox="1"/>
          <p:nvPr/>
        </p:nvSpPr>
        <p:spPr>
          <a:xfrm>
            <a:off x="6871054" y="1897424"/>
            <a:ext cx="1005403"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输入标题</a:t>
            </a:r>
            <a:endParaRPr kumimoji="0" lang="zh-CN" altLang="en-US" sz="1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2" name="TextBox 21"/>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16106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Scale>
                                      <p:cBhvr>
                                        <p:cTn id="12"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gtEl>
                                        <p:attrNameLst>
                                          <p:attrName>ppt_x</p:attrName>
                                          <p:attrName>ppt_y</p:attrName>
                                        </p:attrNameLst>
                                      </p:cBhvr>
                                    </p:animMotion>
                                    <p:animEffect transition="in" filter="fade">
                                      <p:cBhvr>
                                        <p:cTn id="14" dur="1000"/>
                                        <p:tgtEl>
                                          <p:spTgt spid="3"/>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Scale>
                                      <p:cBhvr>
                                        <p:cTn id="1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
                                        </p:tgtEl>
                                        <p:attrNameLst>
                                          <p:attrName>ppt_x</p:attrName>
                                          <p:attrName>ppt_y</p:attrName>
                                        </p:attrNameLst>
                                      </p:cBhvr>
                                    </p:animMotion>
                                    <p:animEffect transition="in" filter="fade">
                                      <p:cBhvr>
                                        <p:cTn id="19" dur="1000"/>
                                        <p:tgtEl>
                                          <p:spTgt spid="4"/>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Scale>
                                      <p:cBhvr>
                                        <p:cTn id="2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
                                        </p:tgtEl>
                                        <p:attrNameLst>
                                          <p:attrName>ppt_x</p:attrName>
                                          <p:attrName>ppt_y</p:attrName>
                                        </p:attrNameLst>
                                      </p:cBhvr>
                                    </p:animMotion>
                                    <p:animEffect transition="in" filter="fade">
                                      <p:cBhvr>
                                        <p:cTn id="24" dur="1000"/>
                                        <p:tgtEl>
                                          <p:spTgt spid="5"/>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Scale>
                                      <p:cBhvr>
                                        <p:cTn id="2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6"/>
                                        </p:tgtEl>
                                        <p:attrNameLst>
                                          <p:attrName>ppt_x</p:attrName>
                                          <p:attrName>ppt_y</p:attrName>
                                        </p:attrNameLst>
                                      </p:cBhvr>
                                    </p:animMotion>
                                    <p:animEffect transition="in" filter="fade">
                                      <p:cBhvr>
                                        <p:cTn id="29" dur="1000"/>
                                        <p:tgtEl>
                                          <p:spTgt spid="6"/>
                                        </p:tgtEl>
                                      </p:cBhvr>
                                    </p:animEffect>
                                  </p:childTnLst>
                                </p:cTn>
                              </p:par>
                            </p:childTnLst>
                          </p:cTn>
                        </p:par>
                        <p:par>
                          <p:cTn id="30" fill="hold">
                            <p:stCondLst>
                              <p:cond delay="1000"/>
                            </p:stCondLst>
                            <p:childTnLst>
                              <p:par>
                                <p:cTn id="31" presetID="52"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Scale>
                                      <p:cBhvr>
                                        <p:cTn id="3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7"/>
                                        </p:tgtEl>
                                        <p:attrNameLst>
                                          <p:attrName>ppt_x</p:attrName>
                                          <p:attrName>ppt_y</p:attrName>
                                        </p:attrNameLst>
                                      </p:cBhvr>
                                    </p:animMotion>
                                    <p:animEffect transition="in" filter="fade">
                                      <p:cBhvr>
                                        <p:cTn id="35" dur="1000"/>
                                        <p:tgtEl>
                                          <p:spTgt spid="7"/>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Scale>
                                      <p:cBhvr>
                                        <p:cTn id="3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8"/>
                                        </p:tgtEl>
                                        <p:attrNameLst>
                                          <p:attrName>ppt_x</p:attrName>
                                          <p:attrName>ppt_y</p:attrName>
                                        </p:attrNameLst>
                                      </p:cBhvr>
                                    </p:animMotion>
                                    <p:animEffect transition="in" filter="fade">
                                      <p:cBhvr>
                                        <p:cTn id="40" dur="1000"/>
                                        <p:tgtEl>
                                          <p:spTgt spid="8"/>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Scale>
                                      <p:cBhvr>
                                        <p:cTn id="4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9"/>
                                        </p:tgtEl>
                                        <p:attrNameLst>
                                          <p:attrName>ppt_x</p:attrName>
                                          <p:attrName>ppt_y</p:attrName>
                                        </p:attrNameLst>
                                      </p:cBhvr>
                                    </p:animMotion>
                                    <p:animEffect transition="in" filter="fade">
                                      <p:cBhvr>
                                        <p:cTn id="45" dur="1000"/>
                                        <p:tgtEl>
                                          <p:spTgt spid="9"/>
                                        </p:tgtEl>
                                      </p:cBhvr>
                                    </p:animEffect>
                                  </p:childTnLst>
                                </p:cTn>
                              </p:par>
                              <p:par>
                                <p:cTn id="46" presetID="5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Scale>
                                      <p:cBhvr>
                                        <p:cTn id="48"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0"/>
                                        </p:tgtEl>
                                        <p:attrNameLst>
                                          <p:attrName>ppt_x</p:attrName>
                                          <p:attrName>ppt_y</p:attrName>
                                        </p:attrNameLst>
                                      </p:cBhvr>
                                    </p:animMotion>
                                    <p:animEffect transition="in" filter="fade">
                                      <p:cBhvr>
                                        <p:cTn id="50" dur="1000"/>
                                        <p:tgtEl>
                                          <p:spTgt spid="10"/>
                                        </p:tgtEl>
                                      </p:cBhvr>
                                    </p:animEffect>
                                  </p:childTnLst>
                                </p:cTn>
                              </p:par>
                              <p:par>
                                <p:cTn id="51" presetID="52"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Scale>
                                      <p:cBhvr>
                                        <p:cTn id="53"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1"/>
                                        </p:tgtEl>
                                        <p:attrNameLst>
                                          <p:attrName>ppt_x</p:attrName>
                                          <p:attrName>ppt_y</p:attrName>
                                        </p:attrNameLst>
                                      </p:cBhvr>
                                    </p:animMotion>
                                    <p:animEffect transition="in" filter="fade">
                                      <p:cBhvr>
                                        <p:cTn id="55" dur="1000"/>
                                        <p:tgtEl>
                                          <p:spTgt spid="11"/>
                                        </p:tgtEl>
                                      </p:cBhvr>
                                    </p:animEffect>
                                  </p:childTnLst>
                                </p:cTn>
                              </p:par>
                            </p:childTnLst>
                          </p:cTn>
                        </p:par>
                        <p:par>
                          <p:cTn id="56" fill="hold">
                            <p:stCondLst>
                              <p:cond delay="2000"/>
                            </p:stCondLst>
                            <p:childTnLst>
                              <p:par>
                                <p:cTn id="57" presetID="52"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Scale>
                                      <p:cBhvr>
                                        <p:cTn id="59"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12"/>
                                        </p:tgtEl>
                                        <p:attrNameLst>
                                          <p:attrName>ppt_x</p:attrName>
                                          <p:attrName>ppt_y</p:attrName>
                                        </p:attrNameLst>
                                      </p:cBhvr>
                                    </p:animMotion>
                                    <p:animEffect transition="in" filter="fade">
                                      <p:cBhvr>
                                        <p:cTn id="61" dur="1000"/>
                                        <p:tgtEl>
                                          <p:spTgt spid="12"/>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Scale>
                                      <p:cBhvr>
                                        <p:cTn id="64"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13"/>
                                        </p:tgtEl>
                                        <p:attrNameLst>
                                          <p:attrName>ppt_x</p:attrName>
                                          <p:attrName>ppt_y</p:attrName>
                                        </p:attrNameLst>
                                      </p:cBhvr>
                                    </p:animMotion>
                                    <p:animEffect transition="in" filter="fade">
                                      <p:cBhvr>
                                        <p:cTn id="66" dur="1000"/>
                                        <p:tgtEl>
                                          <p:spTgt spid="13"/>
                                        </p:tgtEl>
                                      </p:cBhvr>
                                    </p:animEffect>
                                  </p:childTnLst>
                                </p:cTn>
                              </p:par>
                              <p:par>
                                <p:cTn id="67" presetID="5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Scale>
                                      <p:cBhvr>
                                        <p:cTn id="69"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14"/>
                                        </p:tgtEl>
                                        <p:attrNameLst>
                                          <p:attrName>ppt_x</p:attrName>
                                          <p:attrName>ppt_y</p:attrName>
                                        </p:attrNameLst>
                                      </p:cBhvr>
                                    </p:animMotion>
                                    <p:animEffect transition="in" filter="fade">
                                      <p:cBhvr>
                                        <p:cTn id="71" dur="1000"/>
                                        <p:tgtEl>
                                          <p:spTgt spid="14"/>
                                        </p:tgtEl>
                                      </p:cBhvr>
                                    </p:animEffect>
                                  </p:childTnLst>
                                </p:cTn>
                              </p:par>
                              <p:par>
                                <p:cTn id="72" presetID="52"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Scale>
                                      <p:cBhvr>
                                        <p:cTn id="74"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5" dur="1000" decel="50000" fill="hold">
                                          <p:stCondLst>
                                            <p:cond delay="0"/>
                                          </p:stCondLst>
                                        </p:cTn>
                                        <p:tgtEl>
                                          <p:spTgt spid="15"/>
                                        </p:tgtEl>
                                        <p:attrNameLst>
                                          <p:attrName>ppt_x</p:attrName>
                                          <p:attrName>ppt_y</p:attrName>
                                        </p:attrNameLst>
                                      </p:cBhvr>
                                    </p:animMotion>
                                    <p:animEffect transition="in" filter="fade">
                                      <p:cBhvr>
                                        <p:cTn id="76" dur="1000"/>
                                        <p:tgtEl>
                                          <p:spTgt spid="15"/>
                                        </p:tgtEl>
                                      </p:cBhvr>
                                    </p:animEffect>
                                  </p:childTnLst>
                                </p:cTn>
                              </p:par>
                              <p:par>
                                <p:cTn id="77" presetID="5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Scale>
                                      <p:cBhvr>
                                        <p:cTn id="79"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16"/>
                                        </p:tgtEl>
                                        <p:attrNameLst>
                                          <p:attrName>ppt_x</p:attrName>
                                          <p:attrName>ppt_y</p:attrName>
                                        </p:attrNameLst>
                                      </p:cBhvr>
                                    </p:animMotion>
                                    <p:animEffect transition="in" filter="fade">
                                      <p:cBhvr>
                                        <p:cTn id="81" dur="1000"/>
                                        <p:tgtEl>
                                          <p:spTgt spid="16"/>
                                        </p:tgtEl>
                                      </p:cBhvr>
                                    </p:animEffect>
                                  </p:childTnLst>
                                </p:cTn>
                              </p:par>
                            </p:childTnLst>
                          </p:cTn>
                        </p:par>
                        <p:par>
                          <p:cTn id="82" fill="hold">
                            <p:stCondLst>
                              <p:cond delay="3000"/>
                            </p:stCondLst>
                            <p:childTnLst>
                              <p:par>
                                <p:cTn id="83" presetID="52" presetClass="entr" presetSubtype="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Scale>
                                      <p:cBhvr>
                                        <p:cTn id="8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17"/>
                                        </p:tgtEl>
                                        <p:attrNameLst>
                                          <p:attrName>ppt_x</p:attrName>
                                          <p:attrName>ppt_y</p:attrName>
                                        </p:attrNameLst>
                                      </p:cBhvr>
                                    </p:animMotion>
                                    <p:animEffect transition="in" filter="fade">
                                      <p:cBhvr>
                                        <p:cTn id="87" dur="1000"/>
                                        <p:tgtEl>
                                          <p:spTgt spid="17"/>
                                        </p:tgtEl>
                                      </p:cBhvr>
                                    </p:animEffect>
                                  </p:childTnLst>
                                </p:cTn>
                              </p:par>
                              <p:par>
                                <p:cTn id="88" presetID="52" presetClass="entr" presetSubtype="0"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Scale>
                                      <p:cBhvr>
                                        <p:cTn id="90"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1" dur="1000" decel="50000" fill="hold">
                                          <p:stCondLst>
                                            <p:cond delay="0"/>
                                          </p:stCondLst>
                                        </p:cTn>
                                        <p:tgtEl>
                                          <p:spTgt spid="18"/>
                                        </p:tgtEl>
                                        <p:attrNameLst>
                                          <p:attrName>ppt_x</p:attrName>
                                          <p:attrName>ppt_y</p:attrName>
                                        </p:attrNameLst>
                                      </p:cBhvr>
                                    </p:animMotion>
                                    <p:animEffect transition="in" filter="fade">
                                      <p:cBhvr>
                                        <p:cTn id="92" dur="1000"/>
                                        <p:tgtEl>
                                          <p:spTgt spid="18"/>
                                        </p:tgtEl>
                                      </p:cBhvr>
                                    </p:animEffect>
                                  </p:childTnLst>
                                </p:cTn>
                              </p:par>
                              <p:par>
                                <p:cTn id="93" presetID="52"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Scale>
                                      <p:cBhvr>
                                        <p:cTn id="95"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6" dur="1000" decel="50000" fill="hold">
                                          <p:stCondLst>
                                            <p:cond delay="0"/>
                                          </p:stCondLst>
                                        </p:cTn>
                                        <p:tgtEl>
                                          <p:spTgt spid="19"/>
                                        </p:tgtEl>
                                        <p:attrNameLst>
                                          <p:attrName>ppt_x</p:attrName>
                                          <p:attrName>ppt_y</p:attrName>
                                        </p:attrNameLst>
                                      </p:cBhvr>
                                    </p:animMotion>
                                    <p:animEffect transition="in" filter="fade">
                                      <p:cBhvr>
                                        <p:cTn id="97" dur="1000"/>
                                        <p:tgtEl>
                                          <p:spTgt spid="19"/>
                                        </p:tgtEl>
                                      </p:cBhvr>
                                    </p:animEffect>
                                  </p:childTnLst>
                                </p:cTn>
                              </p:par>
                              <p:par>
                                <p:cTn id="98" presetID="52" presetClass="entr" presetSubtype="0" fill="hold" grpId="0" nodeType="withEffect">
                                  <p:stCondLst>
                                    <p:cond delay="0"/>
                                  </p:stCondLst>
                                  <p:childTnLst>
                                    <p:set>
                                      <p:cBhvr>
                                        <p:cTn id="99" dur="1" fill="hold">
                                          <p:stCondLst>
                                            <p:cond delay="0"/>
                                          </p:stCondLst>
                                        </p:cTn>
                                        <p:tgtEl>
                                          <p:spTgt spid="20"/>
                                        </p:tgtEl>
                                        <p:attrNameLst>
                                          <p:attrName>style.visibility</p:attrName>
                                        </p:attrNameLst>
                                      </p:cBhvr>
                                      <p:to>
                                        <p:strVal val="visible"/>
                                      </p:to>
                                    </p:set>
                                    <p:animScale>
                                      <p:cBhvr>
                                        <p:cTn id="100"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1" dur="1000" decel="50000" fill="hold">
                                          <p:stCondLst>
                                            <p:cond delay="0"/>
                                          </p:stCondLst>
                                        </p:cTn>
                                        <p:tgtEl>
                                          <p:spTgt spid="20"/>
                                        </p:tgtEl>
                                        <p:attrNameLst>
                                          <p:attrName>ppt_x</p:attrName>
                                          <p:attrName>ppt_y</p:attrName>
                                        </p:attrNameLst>
                                      </p:cBhvr>
                                    </p:animMotion>
                                    <p:animEffect transition="in" filter="fade">
                                      <p:cBhvr>
                                        <p:cTn id="102" dur="1000"/>
                                        <p:tgtEl>
                                          <p:spTgt spid="20"/>
                                        </p:tgtEl>
                                      </p:cBhvr>
                                    </p:animEffect>
                                  </p:childTnLst>
                                </p:cTn>
                              </p:par>
                              <p:par>
                                <p:cTn id="103" presetID="52"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Scale>
                                      <p:cBhvr>
                                        <p:cTn id="105"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1000" decel="50000" fill="hold">
                                          <p:stCondLst>
                                            <p:cond delay="0"/>
                                          </p:stCondLst>
                                        </p:cTn>
                                        <p:tgtEl>
                                          <p:spTgt spid="21"/>
                                        </p:tgtEl>
                                        <p:attrNameLst>
                                          <p:attrName>ppt_x</p:attrName>
                                          <p:attrName>ppt_y</p:attrName>
                                        </p:attrNameLst>
                                      </p:cBhvr>
                                    </p:animMotion>
                                    <p:animEffect transition="in" filter="fade">
                                      <p:cBhvr>
                                        <p:cTn id="10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animBg="1"/>
      <p:bldP spid="8" grpId="0" animBg="1"/>
      <p:bldP spid="9" grpId="0"/>
      <p:bldP spid="10" grpId="0"/>
      <p:bldP spid="11" grpId="0"/>
      <p:bldP spid="12" grpId="0" animBg="1"/>
      <p:bldP spid="13" grpId="0" animBg="1"/>
      <p:bldP spid="14" grpId="0"/>
      <p:bldP spid="15" grpId="0"/>
      <p:bldP spid="16" grpId="0"/>
      <p:bldP spid="17" grpId="0" animBg="1"/>
      <p:bldP spid="18" grpId="0" animBg="1"/>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2"/>
          <p:cNvSpPr>
            <a:spLocks/>
          </p:cNvSpPr>
          <p:nvPr/>
        </p:nvSpPr>
        <p:spPr bwMode="auto">
          <a:xfrm>
            <a:off x="1576759" y="1644029"/>
            <a:ext cx="2433560"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AED30B"/>
            </a:solidFill>
            <a:prstDash val="sys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1" tIns="34271" rIns="68541" bIns="3427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29" name="Freeform 42"/>
          <p:cNvSpPr>
            <a:spLocks/>
          </p:cNvSpPr>
          <p:nvPr/>
        </p:nvSpPr>
        <p:spPr bwMode="auto">
          <a:xfrm flipH="1">
            <a:off x="4838562" y="1644029"/>
            <a:ext cx="2433561"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AED30B"/>
            </a:solidFill>
            <a:prstDash val="sys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1" tIns="34271" rIns="68541" bIns="3427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30" name="Freeform 42"/>
          <p:cNvSpPr>
            <a:spLocks/>
          </p:cNvSpPr>
          <p:nvPr/>
        </p:nvSpPr>
        <p:spPr bwMode="auto">
          <a:xfrm flipV="1">
            <a:off x="1576759" y="3350486"/>
            <a:ext cx="2433560"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AED30B"/>
            </a:solidFill>
            <a:prstDash val="sys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1" tIns="34271" rIns="68541" bIns="3427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31" name="Freeform 42"/>
          <p:cNvSpPr>
            <a:spLocks/>
          </p:cNvSpPr>
          <p:nvPr/>
        </p:nvSpPr>
        <p:spPr bwMode="auto">
          <a:xfrm flipH="1" flipV="1">
            <a:off x="4838562" y="3350486"/>
            <a:ext cx="2433561"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AED30B"/>
            </a:solidFill>
            <a:prstDash val="sys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1" tIns="34271" rIns="68541" bIns="3427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nvGrpSpPr>
          <p:cNvPr id="34" name="组合 34"/>
          <p:cNvGrpSpPr>
            <a:grpSpLocks/>
          </p:cNvGrpSpPr>
          <p:nvPr/>
        </p:nvGrpSpPr>
        <p:grpSpPr bwMode="auto">
          <a:xfrm>
            <a:off x="1156685" y="1890186"/>
            <a:ext cx="865134" cy="866574"/>
            <a:chOff x="0" y="0"/>
            <a:chExt cx="1154113" cy="1155699"/>
          </a:xfrm>
          <a:solidFill>
            <a:sysClr val="window" lastClr="FFFFFF">
              <a:lumMod val="65000"/>
            </a:sysClr>
          </a:solidFill>
        </p:grpSpPr>
        <p:sp>
          <p:nvSpPr>
            <p:cNvPr id="35" name="Oval 30"/>
            <p:cNvSpPr>
              <a:spLocks noChangeArrowheads="1"/>
            </p:cNvSpPr>
            <p:nvPr/>
          </p:nvSpPr>
          <p:spPr bwMode="auto">
            <a:xfrm>
              <a:off x="0" y="0"/>
              <a:ext cx="1154113" cy="1155699"/>
            </a:xfrm>
            <a:prstGeom prst="ellipse">
              <a:avLst/>
            </a:prstGeom>
            <a:solidFill>
              <a:srgbClr val="AED30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300" b="0" i="0" u="none" strike="noStrike" kern="0" cap="none" spc="0" normalizeH="0" baseline="0" noProof="0">
                <a:ln>
                  <a:noFill/>
                </a:ln>
                <a:solidFill>
                  <a:srgbClr val="92D050"/>
                </a:solidFill>
                <a:effectLst/>
                <a:uLnTx/>
                <a:uFillTx/>
                <a:latin typeface="Arial" pitchFamily="34" charset="0"/>
                <a:ea typeface="宋体" pitchFamily="2" charset="-122"/>
              </a:endParaRPr>
            </a:p>
          </p:txBody>
        </p:sp>
        <p:sp>
          <p:nvSpPr>
            <p:cNvPr id="36"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grpSp>
        <p:nvGrpSpPr>
          <p:cNvPr id="37" name="组合 37"/>
          <p:cNvGrpSpPr>
            <a:grpSpLocks/>
          </p:cNvGrpSpPr>
          <p:nvPr/>
        </p:nvGrpSpPr>
        <p:grpSpPr bwMode="auto">
          <a:xfrm>
            <a:off x="1175726" y="2852575"/>
            <a:ext cx="865134" cy="866574"/>
            <a:chOff x="0" y="0"/>
            <a:chExt cx="1154113" cy="1155698"/>
          </a:xfrm>
          <a:solidFill>
            <a:sysClr val="window" lastClr="FFFFFF">
              <a:lumMod val="65000"/>
            </a:sysClr>
          </a:solidFill>
        </p:grpSpPr>
        <p:sp>
          <p:nvSpPr>
            <p:cNvPr id="38" name="Oval 31"/>
            <p:cNvSpPr>
              <a:spLocks noChangeArrowheads="1"/>
            </p:cNvSpPr>
            <p:nvPr/>
          </p:nvSpPr>
          <p:spPr bwMode="auto">
            <a:xfrm>
              <a:off x="0" y="0"/>
              <a:ext cx="1154113" cy="1155699"/>
            </a:xfrm>
            <a:prstGeom prst="ellipse">
              <a:avLst/>
            </a:prstGeom>
            <a:solidFill>
              <a:srgbClr val="AED30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300" b="0" i="0" u="none" strike="noStrike" kern="0" cap="none" spc="0" normalizeH="0" baseline="0" noProof="0">
                <a:ln>
                  <a:noFill/>
                </a:ln>
                <a:solidFill>
                  <a:srgbClr val="92D050"/>
                </a:solidFill>
                <a:effectLst/>
                <a:uLnTx/>
                <a:uFillTx/>
                <a:latin typeface="Arial" pitchFamily="34" charset="0"/>
                <a:ea typeface="宋体" pitchFamily="2" charset="-122"/>
              </a:endParaRPr>
            </a:p>
          </p:txBody>
        </p:sp>
        <p:sp>
          <p:nvSpPr>
            <p:cNvPr id="39"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grpSp>
        <p:nvGrpSpPr>
          <p:cNvPr id="40" name="组合 40"/>
          <p:cNvGrpSpPr>
            <a:grpSpLocks/>
          </p:cNvGrpSpPr>
          <p:nvPr/>
        </p:nvGrpSpPr>
        <p:grpSpPr bwMode="auto">
          <a:xfrm>
            <a:off x="6804452" y="1913993"/>
            <a:ext cx="866323" cy="866574"/>
            <a:chOff x="0" y="0"/>
            <a:chExt cx="1155700" cy="1155698"/>
          </a:xfrm>
          <a:solidFill>
            <a:sysClr val="window" lastClr="FFFFFF">
              <a:lumMod val="65000"/>
            </a:sysClr>
          </a:solidFill>
        </p:grpSpPr>
        <p:sp>
          <p:nvSpPr>
            <p:cNvPr id="41" name="Oval 33"/>
            <p:cNvSpPr>
              <a:spLocks noChangeArrowheads="1"/>
            </p:cNvSpPr>
            <p:nvPr/>
          </p:nvSpPr>
          <p:spPr bwMode="auto">
            <a:xfrm>
              <a:off x="0" y="0"/>
              <a:ext cx="1155700" cy="1155698"/>
            </a:xfrm>
            <a:prstGeom prst="ellipse">
              <a:avLst/>
            </a:prstGeom>
            <a:solidFill>
              <a:srgbClr val="AED30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300" b="0" i="0" u="none" strike="noStrike" kern="0" cap="none" spc="0" normalizeH="0" baseline="0" noProof="0">
                <a:ln>
                  <a:noFill/>
                </a:ln>
                <a:solidFill>
                  <a:srgbClr val="92D050"/>
                </a:solidFill>
                <a:effectLst/>
                <a:uLnTx/>
                <a:uFillTx/>
                <a:latin typeface="Arial" pitchFamily="34" charset="0"/>
                <a:ea typeface="宋体" pitchFamily="2" charset="-122"/>
              </a:endParaRPr>
            </a:p>
          </p:txBody>
        </p:sp>
        <p:sp>
          <p:nvSpPr>
            <p:cNvPr id="42"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grpSp>
        <p:nvGrpSpPr>
          <p:cNvPr id="43" name="组合 43"/>
          <p:cNvGrpSpPr>
            <a:grpSpLocks/>
          </p:cNvGrpSpPr>
          <p:nvPr/>
        </p:nvGrpSpPr>
        <p:grpSpPr bwMode="auto">
          <a:xfrm>
            <a:off x="6840150" y="2875191"/>
            <a:ext cx="865134" cy="866574"/>
            <a:chOff x="0" y="0"/>
            <a:chExt cx="1154113" cy="1155698"/>
          </a:xfrm>
          <a:solidFill>
            <a:sysClr val="window" lastClr="FFFFFF">
              <a:lumMod val="65000"/>
            </a:sysClr>
          </a:solidFill>
        </p:grpSpPr>
        <p:sp>
          <p:nvSpPr>
            <p:cNvPr id="44" name="Oval 32"/>
            <p:cNvSpPr>
              <a:spLocks noChangeArrowheads="1"/>
            </p:cNvSpPr>
            <p:nvPr/>
          </p:nvSpPr>
          <p:spPr bwMode="auto">
            <a:xfrm>
              <a:off x="0" y="0"/>
              <a:ext cx="1154113" cy="1155698"/>
            </a:xfrm>
            <a:prstGeom prst="ellipse">
              <a:avLst/>
            </a:prstGeom>
            <a:solidFill>
              <a:srgbClr val="AED30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300" b="0" i="0" u="none" strike="noStrike" kern="0" cap="none" spc="0" normalizeH="0" baseline="0" noProof="0">
                <a:ln>
                  <a:noFill/>
                </a:ln>
                <a:solidFill>
                  <a:srgbClr val="92D050"/>
                </a:solidFill>
                <a:effectLst/>
                <a:uLnTx/>
                <a:uFillTx/>
                <a:latin typeface="Arial" pitchFamily="34" charset="0"/>
                <a:ea typeface="宋体" pitchFamily="2" charset="-122"/>
              </a:endParaRPr>
            </a:p>
          </p:txBody>
        </p:sp>
        <p:sp>
          <p:nvSpPr>
            <p:cNvPr id="45"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sp>
        <p:nvSpPr>
          <p:cNvPr id="46" name="TextBox 46"/>
          <p:cNvSpPr txBox="1">
            <a:spLocks noChangeArrowheads="1"/>
          </p:cNvSpPr>
          <p:nvPr/>
        </p:nvSpPr>
        <p:spPr bwMode="auto">
          <a:xfrm>
            <a:off x="2093220" y="1304778"/>
            <a:ext cx="1318526" cy="28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1" i="0" u="none" strike="noStrike" kern="0" cap="none" spc="0" normalizeH="0" baseline="0" noProof="0" dirty="0">
                <a:ln>
                  <a:noFill/>
                </a:ln>
                <a:solidFill>
                  <a:srgbClr val="92D050"/>
                </a:solidFill>
                <a:effectLst/>
                <a:uLnTx/>
                <a:uFillTx/>
                <a:latin typeface="微软雅黑" pitchFamily="34" charset="-122"/>
                <a:ea typeface="微软雅黑" pitchFamily="34" charset="-122"/>
              </a:rPr>
              <a:t>添加标题</a:t>
            </a:r>
            <a:endParaRPr kumimoji="0" lang="en-US" altLang="zh-CN" sz="1400" b="1" i="0" u="none" strike="noStrike" kern="0" cap="none" spc="0" normalizeH="0" baseline="0" noProof="0" dirty="0">
              <a:ln>
                <a:noFill/>
              </a:ln>
              <a:solidFill>
                <a:srgbClr val="92D050"/>
              </a:solidFill>
              <a:effectLst/>
              <a:uLnTx/>
              <a:uFillTx/>
              <a:latin typeface="微软雅黑" pitchFamily="34" charset="-122"/>
              <a:ea typeface="微软雅黑" pitchFamily="34" charset="-122"/>
            </a:endParaRPr>
          </a:p>
        </p:txBody>
      </p:sp>
      <p:sp>
        <p:nvSpPr>
          <p:cNvPr id="47" name="TextBox 47"/>
          <p:cNvSpPr txBox="1">
            <a:spLocks noChangeArrowheads="1"/>
          </p:cNvSpPr>
          <p:nvPr/>
        </p:nvSpPr>
        <p:spPr bwMode="auto">
          <a:xfrm>
            <a:off x="2036101" y="1781936"/>
            <a:ext cx="1943278" cy="530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rPr>
              <a:t>这里可以添加主要内容这里可以添加主要内容这里可以添加主要内容这里可以添加主要内容</a:t>
            </a:r>
          </a:p>
        </p:txBody>
      </p:sp>
      <p:sp>
        <p:nvSpPr>
          <p:cNvPr id="48" name="TextBox 48"/>
          <p:cNvSpPr txBox="1">
            <a:spLocks noChangeArrowheads="1"/>
          </p:cNvSpPr>
          <p:nvPr/>
        </p:nvSpPr>
        <p:spPr bwMode="auto">
          <a:xfrm>
            <a:off x="5395484" y="1304778"/>
            <a:ext cx="1319717" cy="28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zh-CN" altLang="en-US" sz="1400" b="1" i="0" u="none" strike="noStrike" kern="0" cap="none" spc="0" normalizeH="0" baseline="0" noProof="0">
                <a:ln>
                  <a:noFill/>
                </a:ln>
                <a:solidFill>
                  <a:srgbClr val="92D050"/>
                </a:solidFill>
                <a:effectLst/>
                <a:uLnTx/>
                <a:uFillTx/>
                <a:latin typeface="微软雅黑" pitchFamily="34" charset="-122"/>
                <a:ea typeface="微软雅黑" pitchFamily="34" charset="-122"/>
              </a:rPr>
              <a:t>添加标题</a:t>
            </a:r>
            <a:endParaRPr kumimoji="0" lang="en-US" altLang="zh-CN" sz="1400" b="1"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sp>
        <p:nvSpPr>
          <p:cNvPr id="49" name="TextBox 49"/>
          <p:cNvSpPr txBox="1">
            <a:spLocks noChangeArrowheads="1"/>
          </p:cNvSpPr>
          <p:nvPr/>
        </p:nvSpPr>
        <p:spPr bwMode="auto">
          <a:xfrm>
            <a:off x="4843321" y="1781936"/>
            <a:ext cx="1943279" cy="530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1000" b="0" i="0" u="none" strike="noStrike" kern="0" cap="none" spc="0" normalizeH="0" baseline="0" noProof="0">
                <a:ln>
                  <a:noFill/>
                </a:ln>
                <a:solidFill>
                  <a:srgbClr val="92D050"/>
                </a:solidFill>
                <a:effectLst/>
                <a:uLnTx/>
                <a:uFillTx/>
                <a:latin typeface="微软雅黑" pitchFamily="34" charset="-122"/>
                <a:ea typeface="微软雅黑" pitchFamily="34" charset="-122"/>
              </a:rPr>
              <a:t>这里可以添加主要内容这里可以添加主要内容这里可以添加主要内容这里可以添加主要内容</a:t>
            </a:r>
          </a:p>
        </p:txBody>
      </p:sp>
      <p:sp>
        <p:nvSpPr>
          <p:cNvPr id="50" name="TextBox 50"/>
          <p:cNvSpPr txBox="1">
            <a:spLocks noChangeArrowheads="1"/>
          </p:cNvSpPr>
          <p:nvPr/>
        </p:nvSpPr>
        <p:spPr bwMode="auto">
          <a:xfrm>
            <a:off x="2093220" y="3943279"/>
            <a:ext cx="1318526" cy="28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1" i="0" u="none" strike="noStrike" kern="0" cap="none" spc="0" normalizeH="0" baseline="0" noProof="0">
                <a:ln>
                  <a:noFill/>
                </a:ln>
                <a:solidFill>
                  <a:srgbClr val="92D050"/>
                </a:solidFill>
                <a:effectLst/>
                <a:uLnTx/>
                <a:uFillTx/>
                <a:latin typeface="微软雅黑" pitchFamily="34" charset="-122"/>
                <a:ea typeface="微软雅黑" pitchFamily="34" charset="-122"/>
              </a:rPr>
              <a:t>添加标题</a:t>
            </a:r>
            <a:endParaRPr kumimoji="0" lang="en-US" altLang="zh-CN" sz="1400" b="1"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sp>
        <p:nvSpPr>
          <p:cNvPr id="51" name="TextBox 51"/>
          <p:cNvSpPr txBox="1">
            <a:spLocks noChangeArrowheads="1"/>
          </p:cNvSpPr>
          <p:nvPr/>
        </p:nvSpPr>
        <p:spPr bwMode="auto">
          <a:xfrm>
            <a:off x="2036101" y="3080101"/>
            <a:ext cx="1943278" cy="530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1000" b="0" i="0" u="none" strike="noStrike" kern="0" cap="none" spc="0" normalizeH="0" baseline="0" noProof="0">
                <a:ln>
                  <a:noFill/>
                </a:ln>
                <a:solidFill>
                  <a:srgbClr val="92D050"/>
                </a:solidFill>
                <a:effectLst/>
                <a:uLnTx/>
                <a:uFillTx/>
                <a:latin typeface="微软雅黑" pitchFamily="34" charset="-122"/>
                <a:ea typeface="微软雅黑" pitchFamily="34" charset="-122"/>
              </a:rPr>
              <a:t>这里可以添加主要内容这里可以添加主要内容这里可以添加主要内容这里可以添加主要内容</a:t>
            </a:r>
          </a:p>
        </p:txBody>
      </p:sp>
      <p:sp>
        <p:nvSpPr>
          <p:cNvPr id="52" name="TextBox 52"/>
          <p:cNvSpPr txBox="1">
            <a:spLocks noChangeArrowheads="1"/>
          </p:cNvSpPr>
          <p:nvPr/>
        </p:nvSpPr>
        <p:spPr bwMode="auto">
          <a:xfrm>
            <a:off x="5395484" y="3943279"/>
            <a:ext cx="1319717" cy="28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zh-CN" altLang="en-US" sz="1400" b="1" i="0" u="none" strike="noStrike" kern="0" cap="none" spc="0" normalizeH="0" baseline="0" noProof="0">
                <a:ln>
                  <a:noFill/>
                </a:ln>
                <a:solidFill>
                  <a:srgbClr val="92D050"/>
                </a:solidFill>
                <a:effectLst/>
                <a:uLnTx/>
                <a:uFillTx/>
                <a:latin typeface="微软雅黑" pitchFamily="34" charset="-122"/>
                <a:ea typeface="微软雅黑" pitchFamily="34" charset="-122"/>
              </a:rPr>
              <a:t>添加标题</a:t>
            </a:r>
            <a:endParaRPr kumimoji="0" lang="en-US" altLang="zh-CN" sz="1400" b="1" i="0" u="none" strike="noStrike" kern="0" cap="none" spc="0" normalizeH="0" baseline="0" noProof="0">
              <a:ln>
                <a:noFill/>
              </a:ln>
              <a:solidFill>
                <a:srgbClr val="92D050"/>
              </a:solidFill>
              <a:effectLst/>
              <a:uLnTx/>
              <a:uFillTx/>
              <a:latin typeface="微软雅黑" pitchFamily="34" charset="-122"/>
              <a:ea typeface="微软雅黑" pitchFamily="34" charset="-122"/>
            </a:endParaRPr>
          </a:p>
        </p:txBody>
      </p:sp>
      <p:sp>
        <p:nvSpPr>
          <p:cNvPr id="53" name="TextBox 53"/>
          <p:cNvSpPr txBox="1">
            <a:spLocks noChangeArrowheads="1"/>
          </p:cNvSpPr>
          <p:nvPr/>
        </p:nvSpPr>
        <p:spPr bwMode="auto">
          <a:xfrm>
            <a:off x="4843321" y="3080101"/>
            <a:ext cx="1943279" cy="530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1" tIns="34271" rIns="68541" bIns="34271">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zh-CN" altLang="en-US" sz="1000" b="0" i="0" u="none" strike="noStrike" kern="0" cap="none" spc="0" normalizeH="0" baseline="0" noProof="0">
                <a:ln>
                  <a:noFill/>
                </a:ln>
                <a:solidFill>
                  <a:srgbClr val="92D050"/>
                </a:solidFill>
                <a:effectLst/>
                <a:uLnTx/>
                <a:uFillTx/>
                <a:latin typeface="微软雅黑" pitchFamily="34" charset="-122"/>
                <a:ea typeface="微软雅黑" pitchFamily="34" charset="-122"/>
              </a:rPr>
              <a:t>这里可以添加主要内容这里可以添加主要内容这里可以添加主要内容这里可以添加主要内容</a:t>
            </a:r>
          </a:p>
        </p:txBody>
      </p:sp>
      <p:sp>
        <p:nvSpPr>
          <p:cNvPr id="55" name="TextBox 54"/>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4341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1.46481E-6 -2.96296E-6 L -0.313 -0.10856 " pathEditMode="relative" rAng="0" ptsTypes="AA">
                                      <p:cBhvr>
                                        <p:cTn id="14" dur="1000" spd="-99900" fill="hold"/>
                                        <p:tgtEl>
                                          <p:spTgt spid="43"/>
                                        </p:tgtEl>
                                        <p:attrNameLst>
                                          <p:attrName>ppt_x,ppt_y</p:attrName>
                                        </p:attrNameLst>
                                      </p:cBhvr>
                                      <p:rCtr x="-15500" y="-5300"/>
                                    </p:animMotion>
                                  </p:childTnLst>
                                </p:cTn>
                              </p:par>
                              <p:par>
                                <p:cTn id="15" presetID="56" presetClass="path" presetSubtype="0" accel="50000" decel="50000" fill="hold" nodeType="withEffect">
                                  <p:stCondLst>
                                    <p:cond delay="0"/>
                                  </p:stCondLst>
                                  <p:childTnLst>
                                    <p:animMotion origin="layout" path="M 1.67816E-7 4.81481E-6 L 0.30831 0.12546 " pathEditMode="relative" rAng="0" ptsTypes="AA">
                                      <p:cBhvr>
                                        <p:cTn id="16" dur="1000" spd="-99900" fill="hold"/>
                                        <p:tgtEl>
                                          <p:spTgt spid="34"/>
                                        </p:tgtEl>
                                        <p:attrNameLst>
                                          <p:attrName>ppt_x,ppt_y</p:attrName>
                                        </p:attrNameLst>
                                      </p:cBhvr>
                                      <p:rCtr x="15400" y="6300"/>
                                    </p:animMotion>
                                  </p:childTnLst>
                                </p:cTn>
                              </p:par>
                              <p:par>
                                <p:cTn id="17" presetID="56" presetClass="path" presetSubtype="0" accel="50000" decel="50000" fill="hold" nodeType="withEffect">
                                  <p:stCondLst>
                                    <p:cond delay="0"/>
                                  </p:stCondLst>
                                  <p:childTnLst>
                                    <p:animMotion origin="layout" path="M -1.26838E-6 -4.81481E-6 L 0.30623 -0.10416 " pathEditMode="relative" rAng="0" ptsTypes="AA">
                                      <p:cBhvr>
                                        <p:cTn id="18" dur="1000" spd="-99900" fill="hold"/>
                                        <p:tgtEl>
                                          <p:spTgt spid="37"/>
                                        </p:tgtEl>
                                        <p:attrNameLst>
                                          <p:attrName>ppt_x,ppt_y</p:attrName>
                                        </p:attrNameLst>
                                      </p:cBhvr>
                                      <p:rCtr x="15300" y="-5100"/>
                                    </p:animMotion>
                                  </p:childTnLst>
                                </p:cTn>
                              </p:par>
                              <p:par>
                                <p:cTn id="19" presetID="56" presetClass="path" presetSubtype="0" accel="50000" decel="50000" fill="hold" nodeType="withEffect">
                                  <p:stCondLst>
                                    <p:cond delay="0"/>
                                  </p:stCondLst>
                                  <p:childTnLst>
                                    <p:animMotion origin="layout" path="M 4.06791E-6 -4.81481E-6 L -0.30923 0.12084 " pathEditMode="relative" rAng="0" ptsTypes="AA">
                                      <p:cBhvr>
                                        <p:cTn id="20" dur="1000" spd="-99900" fill="hold"/>
                                        <p:tgtEl>
                                          <p:spTgt spid="40"/>
                                        </p:tgtEl>
                                        <p:attrNameLst>
                                          <p:attrName>ppt_x,ppt_y</p:attrName>
                                        </p:attrNameLst>
                                      </p:cBhvr>
                                      <p:rCtr x="-15400" y="6000"/>
                                    </p:animMotion>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500"/>
                                        <p:tgtEl>
                                          <p:spTgt spid="3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1000"/>
                                        <p:tgtEl>
                                          <p:spTgt spid="46"/>
                                        </p:tgtEl>
                                      </p:cBhvr>
                                    </p:animEffect>
                                    <p:anim calcmode="lin" valueType="num">
                                      <p:cBhvr>
                                        <p:cTn id="38" dur="1000" fill="hold"/>
                                        <p:tgtEl>
                                          <p:spTgt spid="46"/>
                                        </p:tgtEl>
                                        <p:attrNameLst>
                                          <p:attrName>ppt_x</p:attrName>
                                        </p:attrNameLst>
                                      </p:cBhvr>
                                      <p:tavLst>
                                        <p:tav tm="0">
                                          <p:val>
                                            <p:strVal val="#ppt_x"/>
                                          </p:val>
                                        </p:tav>
                                        <p:tav tm="100000">
                                          <p:val>
                                            <p:strVal val="#ppt_x"/>
                                          </p:val>
                                        </p:tav>
                                      </p:tavLst>
                                    </p:anim>
                                    <p:anim calcmode="lin" valueType="num">
                                      <p:cBhvr>
                                        <p:cTn id="39" dur="1000" fill="hold"/>
                                        <p:tgtEl>
                                          <p:spTgt spid="4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1000"/>
                                        <p:tgtEl>
                                          <p:spTgt spid="48"/>
                                        </p:tgtEl>
                                      </p:cBhvr>
                                    </p:animEffect>
                                    <p:anim calcmode="lin" valueType="num">
                                      <p:cBhvr>
                                        <p:cTn id="43" dur="1000" fill="hold"/>
                                        <p:tgtEl>
                                          <p:spTgt spid="48"/>
                                        </p:tgtEl>
                                        <p:attrNameLst>
                                          <p:attrName>ppt_x</p:attrName>
                                        </p:attrNameLst>
                                      </p:cBhvr>
                                      <p:tavLst>
                                        <p:tav tm="0">
                                          <p:val>
                                            <p:strVal val="#ppt_x"/>
                                          </p:val>
                                        </p:tav>
                                        <p:tav tm="100000">
                                          <p:val>
                                            <p:strVal val="#ppt_x"/>
                                          </p:val>
                                        </p:tav>
                                      </p:tavLst>
                                    </p:anim>
                                    <p:anim calcmode="lin" valueType="num">
                                      <p:cBhvr>
                                        <p:cTn id="44" dur="1000" fill="hold"/>
                                        <p:tgtEl>
                                          <p:spTgt spid="4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anim calcmode="lin" valueType="num">
                                      <p:cBhvr>
                                        <p:cTn id="53" dur="1000" fill="hold"/>
                                        <p:tgtEl>
                                          <p:spTgt spid="50"/>
                                        </p:tgtEl>
                                        <p:attrNameLst>
                                          <p:attrName>ppt_x</p:attrName>
                                        </p:attrNameLst>
                                      </p:cBhvr>
                                      <p:tavLst>
                                        <p:tav tm="0">
                                          <p:val>
                                            <p:strVal val="#ppt_x"/>
                                          </p:val>
                                        </p:tav>
                                        <p:tav tm="100000">
                                          <p:val>
                                            <p:strVal val="#ppt_x"/>
                                          </p:val>
                                        </p:tav>
                                      </p:tavLst>
                                    </p:anim>
                                    <p:anim calcmode="lin" valueType="num">
                                      <p:cBhvr>
                                        <p:cTn id="54" dur="1000" fill="hold"/>
                                        <p:tgtEl>
                                          <p:spTgt spid="50"/>
                                        </p:tgtEl>
                                        <p:attrNameLst>
                                          <p:attrName>ppt_y</p:attrName>
                                        </p:attrNameLst>
                                      </p:cBhvr>
                                      <p:tavLst>
                                        <p:tav tm="0">
                                          <p:val>
                                            <p:strVal val="#ppt_y+.1"/>
                                          </p:val>
                                        </p:tav>
                                        <p:tav tm="100000">
                                          <p:val>
                                            <p:strVal val="#ppt_y"/>
                                          </p:val>
                                        </p:tav>
                                      </p:tavLst>
                                    </p:anim>
                                  </p:childTnLst>
                                </p:cTn>
                              </p:par>
                            </p:childTnLst>
                          </p:cTn>
                        </p:par>
                        <p:par>
                          <p:cTn id="55" fill="hold">
                            <p:stCondLst>
                              <p:cond delay="2500"/>
                            </p:stCondLst>
                            <p:childTnLst>
                              <p:par>
                                <p:cTn id="56" presetID="22" presetClass="entr" presetSubtype="1"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wipe(up)">
                                      <p:cBhvr>
                                        <p:cTn id="61" dur="500"/>
                                        <p:tgtEl>
                                          <p:spTgt spid="4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down)">
                                      <p:cBhvr>
                                        <p:cTn id="64" dur="500"/>
                                        <p:tgtEl>
                                          <p:spTgt spid="5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down)">
                                      <p:cBhvr>
                                        <p:cTn id="6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22"/>
          <p:cNvSpPr>
            <a:spLocks noChangeArrowheads="1"/>
          </p:cNvSpPr>
          <p:nvPr/>
        </p:nvSpPr>
        <p:spPr bwMode="auto">
          <a:xfrm>
            <a:off x="3847862" y="1289103"/>
            <a:ext cx="977235" cy="976606"/>
          </a:xfrm>
          <a:prstGeom prst="ellipse">
            <a:avLst/>
          </a:prstGeom>
          <a:solidFill>
            <a:srgbClr val="AED30B"/>
          </a:solidFill>
          <a:ln>
            <a:noFill/>
          </a:ln>
        </p:spPr>
        <p:txBody>
          <a:bodyPr vert="horz" wrap="square" lIns="56620" tIns="28310" rIns="56620" bIns="2831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主要</a:t>
            </a:r>
            <a:endParaRPr kumimoji="0" lang="en-US" altLang="zh-CN" sz="15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1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创新</a:t>
            </a:r>
            <a:endParaRPr kumimoji="0" lang="zh-CN" altLang="en-US" sz="2100" b="1" i="0" u="none" strike="noStrike" kern="0" cap="none" spc="0" normalizeH="0" baseline="-3000" noProof="0" dirty="0">
              <a:ln>
                <a:noFill/>
              </a:ln>
              <a:solidFill>
                <a:schemeClr val="bg1"/>
              </a:solidFill>
              <a:effectLst/>
              <a:uLnTx/>
              <a:uFillTx/>
              <a:latin typeface="微软雅黑" pitchFamily="34" charset="-122"/>
              <a:ea typeface="微软雅黑" pitchFamily="34" charset="-122"/>
            </a:endParaRPr>
          </a:p>
        </p:txBody>
      </p:sp>
      <p:sp>
        <p:nvSpPr>
          <p:cNvPr id="17" name="Line 23"/>
          <p:cNvSpPr>
            <a:spLocks noChangeShapeType="1"/>
          </p:cNvSpPr>
          <p:nvPr/>
        </p:nvSpPr>
        <p:spPr bwMode="auto">
          <a:xfrm flipH="1">
            <a:off x="1475656" y="1778642"/>
            <a:ext cx="2372206" cy="0"/>
          </a:xfrm>
          <a:prstGeom prst="line">
            <a:avLst/>
          </a:prstGeom>
          <a:noFill/>
          <a:ln w="19050" cap="flat">
            <a:solidFill>
              <a:srgbClr val="AED30B"/>
            </a:solidFill>
            <a:prstDash val="sysDash"/>
            <a:miter lim="800000"/>
            <a:headEnd type="none" w="med" len="med"/>
            <a:tailEnd type="triangle" w="med" len="med"/>
          </a:ln>
          <a:extLst>
            <a:ext uri="{909E8E84-426E-40DD-AFC4-6F175D3DCCD1}">
              <a14:hiddenFill xmlns:a14="http://schemas.microsoft.com/office/drawing/2010/main" xmlns="">
                <a:noFill/>
              </a14:hiddenFill>
            </a:ext>
          </a:extLst>
        </p:spPr>
        <p:txBody>
          <a:bodyPr vert="horz" wrap="square" lIns="56620" tIns="28310" rIns="56620" bIns="2831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18" name="Freeform 24"/>
          <p:cNvSpPr>
            <a:spLocks noEditPoints="1"/>
          </p:cNvSpPr>
          <p:nvPr/>
        </p:nvSpPr>
        <p:spPr bwMode="auto">
          <a:xfrm>
            <a:off x="3131057" y="1645132"/>
            <a:ext cx="275313" cy="2744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AED30B"/>
          </a:solidFill>
          <a:ln>
            <a:noFill/>
          </a:ln>
          <a:extLst/>
        </p:spPr>
        <p:txBody>
          <a:bodyPr vert="horz" wrap="square" lIns="56620" tIns="28310" rIns="56620" bIns="2831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19" name="Freeform 25"/>
          <p:cNvSpPr>
            <a:spLocks noEditPoints="1"/>
          </p:cNvSpPr>
          <p:nvPr/>
        </p:nvSpPr>
        <p:spPr bwMode="auto">
          <a:xfrm>
            <a:off x="2486181" y="1645132"/>
            <a:ext cx="277793" cy="2744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AED30B"/>
          </a:solidFill>
          <a:ln>
            <a:noFill/>
          </a:ln>
          <a:extLst/>
        </p:spPr>
        <p:txBody>
          <a:bodyPr vert="horz" wrap="square" lIns="56620" tIns="28310" rIns="56620" bIns="2831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20" name="Freeform 26"/>
          <p:cNvSpPr>
            <a:spLocks noEditPoints="1"/>
          </p:cNvSpPr>
          <p:nvPr/>
        </p:nvSpPr>
        <p:spPr bwMode="auto">
          <a:xfrm>
            <a:off x="1843786" y="1645132"/>
            <a:ext cx="280273" cy="2744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AED30B"/>
          </a:solidFill>
          <a:ln>
            <a:noFill/>
          </a:ln>
          <a:extLst/>
        </p:spPr>
        <p:txBody>
          <a:bodyPr vert="horz" wrap="square" lIns="56620" tIns="28310" rIns="56620" bIns="2831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21" name="Freeform 27"/>
          <p:cNvSpPr>
            <a:spLocks/>
          </p:cNvSpPr>
          <p:nvPr/>
        </p:nvSpPr>
        <p:spPr bwMode="auto">
          <a:xfrm>
            <a:off x="3212906" y="1855287"/>
            <a:ext cx="1307114" cy="1110116"/>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AED30B"/>
          </a:solidFill>
          <a:ln>
            <a:noFill/>
          </a:ln>
          <a:extLst/>
        </p:spPr>
        <p:txBody>
          <a:bodyPr vert="horz" wrap="square" lIns="56620" tIns="28310" rIns="56620" bIns="2831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22" name="Freeform 28"/>
          <p:cNvSpPr>
            <a:spLocks/>
          </p:cNvSpPr>
          <p:nvPr/>
        </p:nvSpPr>
        <p:spPr bwMode="auto">
          <a:xfrm>
            <a:off x="2550669" y="1855287"/>
            <a:ext cx="1969352" cy="1770252"/>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AED30B"/>
          </a:solidFill>
          <a:ln>
            <a:noFill/>
          </a:ln>
          <a:extLst/>
        </p:spPr>
        <p:txBody>
          <a:bodyPr vert="horz" wrap="square" lIns="56620" tIns="28310" rIns="56620" bIns="2831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23" name="Freeform 29"/>
          <p:cNvSpPr>
            <a:spLocks/>
          </p:cNvSpPr>
          <p:nvPr/>
        </p:nvSpPr>
        <p:spPr bwMode="auto">
          <a:xfrm>
            <a:off x="1908274" y="1855287"/>
            <a:ext cx="2611748" cy="241308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AED30B"/>
          </a:solidFill>
          <a:ln>
            <a:noFill/>
          </a:ln>
          <a:extLst/>
        </p:spPr>
        <p:txBody>
          <a:bodyPr vert="horz" wrap="square" lIns="56620" tIns="28310" rIns="56620" bIns="2831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rgbClr val="92D050"/>
              </a:solidFill>
              <a:effectLst/>
              <a:uLnTx/>
              <a:uFillTx/>
            </a:endParaRPr>
          </a:p>
        </p:txBody>
      </p:sp>
      <p:sp>
        <p:nvSpPr>
          <p:cNvPr id="24" name="TextBox 23"/>
          <p:cNvSpPr txBox="1"/>
          <p:nvPr/>
        </p:nvSpPr>
        <p:spPr>
          <a:xfrm>
            <a:off x="4566097" y="2505881"/>
            <a:ext cx="418516" cy="576545"/>
          </a:xfrm>
          <a:prstGeom prst="rect">
            <a:avLst/>
          </a:prstGeom>
          <a:noFill/>
        </p:spPr>
        <p:txBody>
          <a:bodyPr wrap="none" lIns="56620" tIns="28310" rIns="56620" bIns="28310" rtlCol="0" anchor="ctr">
            <a:spAutoFit/>
          </a:bodyPr>
          <a:lstStyle/>
          <a:p>
            <a:r>
              <a:rPr lang="en-US" altLang="zh-CN" sz="3400" dirty="0">
                <a:solidFill>
                  <a:srgbClr val="92D050"/>
                </a:solidFill>
                <a:latin typeface="微软雅黑" pitchFamily="34" charset="-122"/>
                <a:ea typeface="微软雅黑" pitchFamily="34" charset="-122"/>
              </a:rPr>
              <a:t>A</a:t>
            </a:r>
            <a:endParaRPr lang="zh-CN" altLang="en-US" sz="3400" dirty="0">
              <a:solidFill>
                <a:srgbClr val="92D050"/>
              </a:solidFill>
              <a:latin typeface="微软雅黑" pitchFamily="34" charset="-122"/>
              <a:ea typeface="微软雅黑" pitchFamily="34" charset="-122"/>
            </a:endParaRPr>
          </a:p>
        </p:txBody>
      </p:sp>
      <p:sp>
        <p:nvSpPr>
          <p:cNvPr id="25" name="TextBox 24"/>
          <p:cNvSpPr txBox="1"/>
          <p:nvPr/>
        </p:nvSpPr>
        <p:spPr>
          <a:xfrm>
            <a:off x="4566097" y="3152573"/>
            <a:ext cx="386054" cy="576545"/>
          </a:xfrm>
          <a:prstGeom prst="rect">
            <a:avLst/>
          </a:prstGeom>
          <a:noFill/>
        </p:spPr>
        <p:txBody>
          <a:bodyPr wrap="none" lIns="56620" tIns="28310" rIns="56620" bIns="28310" rtlCol="0" anchor="ctr">
            <a:spAutoFit/>
          </a:bodyPr>
          <a:lstStyle/>
          <a:p>
            <a:r>
              <a:rPr lang="en-US" altLang="zh-CN" sz="3400" dirty="0">
                <a:solidFill>
                  <a:srgbClr val="92D050"/>
                </a:solidFill>
                <a:latin typeface="微软雅黑" pitchFamily="34" charset="-122"/>
                <a:ea typeface="微软雅黑" pitchFamily="34" charset="-122"/>
              </a:rPr>
              <a:t>B</a:t>
            </a:r>
            <a:endParaRPr lang="zh-CN" altLang="en-US" sz="3400" dirty="0">
              <a:solidFill>
                <a:srgbClr val="92D050"/>
              </a:solidFill>
              <a:latin typeface="微软雅黑" pitchFamily="34" charset="-122"/>
              <a:ea typeface="微软雅黑" pitchFamily="34" charset="-122"/>
            </a:endParaRPr>
          </a:p>
        </p:txBody>
      </p:sp>
      <p:sp>
        <p:nvSpPr>
          <p:cNvPr id="26" name="TextBox 25"/>
          <p:cNvSpPr txBox="1"/>
          <p:nvPr/>
        </p:nvSpPr>
        <p:spPr>
          <a:xfrm>
            <a:off x="4566096" y="3820335"/>
            <a:ext cx="404089" cy="576545"/>
          </a:xfrm>
          <a:prstGeom prst="rect">
            <a:avLst/>
          </a:prstGeom>
          <a:noFill/>
        </p:spPr>
        <p:txBody>
          <a:bodyPr wrap="none" lIns="56620" tIns="28310" rIns="56620" bIns="28310" rtlCol="0" anchor="ctr">
            <a:spAutoFit/>
          </a:bodyPr>
          <a:lstStyle/>
          <a:p>
            <a:r>
              <a:rPr lang="en-US" altLang="zh-CN" sz="3400" dirty="0">
                <a:solidFill>
                  <a:srgbClr val="92D050"/>
                </a:solidFill>
                <a:latin typeface="微软雅黑" pitchFamily="34" charset="-122"/>
                <a:ea typeface="微软雅黑" pitchFamily="34" charset="-122"/>
              </a:rPr>
              <a:t>C</a:t>
            </a:r>
            <a:endParaRPr lang="zh-CN" altLang="en-US" sz="3400" dirty="0">
              <a:solidFill>
                <a:srgbClr val="92D050"/>
              </a:solidFill>
              <a:latin typeface="微软雅黑" pitchFamily="34" charset="-122"/>
              <a:ea typeface="微软雅黑" pitchFamily="34" charset="-122"/>
            </a:endParaRPr>
          </a:p>
        </p:txBody>
      </p:sp>
      <p:sp>
        <p:nvSpPr>
          <p:cNvPr id="27" name="TextBox 26"/>
          <p:cNvSpPr txBox="1"/>
          <p:nvPr/>
        </p:nvSpPr>
        <p:spPr>
          <a:xfrm>
            <a:off x="5048392" y="2540563"/>
            <a:ext cx="2908594" cy="611171"/>
          </a:xfrm>
          <a:prstGeom prst="rect">
            <a:avLst/>
          </a:prstGeom>
          <a:noFill/>
        </p:spPr>
        <p:txBody>
          <a:bodyPr wrap="square" lIns="56620" tIns="28310" rIns="56620" bIns="28310" rtlCol="0">
            <a:spAutoFit/>
          </a:bodyPr>
          <a:lstStyle/>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rPr>
              <a:t>您的内容打在这里，或者通过复制您的文本后，在此框中选择粘贴，并选择只保留</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rPr>
              <a:t>文字，</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sym typeface="微软雅黑" pitchFamily="34" charset="-122"/>
              </a:rPr>
              <a:t>在此</a:t>
            </a: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sym typeface="微软雅黑" pitchFamily="34" charset="-122"/>
              </a:rPr>
              <a:t>录入上述图表的综合描述</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sym typeface="微软雅黑" pitchFamily="34" charset="-122"/>
              </a:rPr>
              <a:t>说明。</a:t>
            </a:r>
            <a:endPar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sym typeface="微软雅黑" pitchFamily="34" charset="-122"/>
            </a:endParaRPr>
          </a:p>
        </p:txBody>
      </p:sp>
      <p:sp>
        <p:nvSpPr>
          <p:cNvPr id="28" name="TextBox 27"/>
          <p:cNvSpPr txBox="1"/>
          <p:nvPr/>
        </p:nvSpPr>
        <p:spPr>
          <a:xfrm>
            <a:off x="5048392" y="3229780"/>
            <a:ext cx="2908594" cy="611171"/>
          </a:xfrm>
          <a:prstGeom prst="rect">
            <a:avLst/>
          </a:prstGeom>
          <a:noFill/>
        </p:spPr>
        <p:txBody>
          <a:bodyPr wrap="square" lIns="56620" tIns="28310" rIns="56620" bIns="28310" rtlCol="0">
            <a:spAutoFit/>
          </a:bodyPr>
          <a:lstStyle/>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rPr>
              <a:t>您的内容打在这里，或者通过复制您的文本后，在此框中选择粘贴，并选择只保留</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rPr>
              <a:t>文字，</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sym typeface="微软雅黑" pitchFamily="34" charset="-122"/>
              </a:rPr>
              <a:t>在此</a:t>
            </a: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sym typeface="微软雅黑" pitchFamily="34" charset="-122"/>
              </a:rPr>
              <a:t>录入上述图表的综合描述</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sym typeface="微软雅黑" pitchFamily="34" charset="-122"/>
              </a:rPr>
              <a:t>说明。</a:t>
            </a:r>
            <a:endPar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sym typeface="微软雅黑" pitchFamily="34" charset="-122"/>
            </a:endParaRPr>
          </a:p>
        </p:txBody>
      </p:sp>
      <p:sp>
        <p:nvSpPr>
          <p:cNvPr id="29" name="TextBox 28"/>
          <p:cNvSpPr txBox="1"/>
          <p:nvPr/>
        </p:nvSpPr>
        <p:spPr>
          <a:xfrm>
            <a:off x="5048392" y="3904795"/>
            <a:ext cx="2908594" cy="611171"/>
          </a:xfrm>
          <a:prstGeom prst="rect">
            <a:avLst/>
          </a:prstGeom>
          <a:noFill/>
        </p:spPr>
        <p:txBody>
          <a:bodyPr wrap="square" lIns="56620" tIns="28310" rIns="56620" bIns="28310" rtlCol="0">
            <a:spAutoFit/>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rPr>
              <a:t>您的内容打在这里，或者通过复制您的文本后，在此框中选择粘贴，并选择只保留</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rPr>
              <a:t>文字</a:t>
            </a: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rPr>
              <a:t>，</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sym typeface="微软雅黑" pitchFamily="34" charset="-122"/>
              </a:rPr>
              <a:t>在此</a:t>
            </a:r>
            <a:r>
              <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sym typeface="微软雅黑" pitchFamily="34" charset="-122"/>
              </a:rPr>
              <a:t>录入上述图表的综合描述</a:t>
            </a:r>
            <a:r>
              <a:rPr kumimoji="0" lang="zh-CN" altLang="en-US" sz="10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sym typeface="微软雅黑" pitchFamily="34" charset="-122"/>
              </a:rPr>
              <a:t>说明。</a:t>
            </a:r>
            <a:endParaRPr kumimoji="0" lang="zh-CN" altLang="en-US" sz="1000" b="0" i="0" u="none" strike="noStrike" kern="0" cap="none" spc="0" normalizeH="0" baseline="0" noProof="0" dirty="0">
              <a:ln>
                <a:noFill/>
              </a:ln>
              <a:solidFill>
                <a:srgbClr val="92D050"/>
              </a:solidFill>
              <a:effectLst/>
              <a:uLnTx/>
              <a:uFillTx/>
              <a:latin typeface="微软雅黑" pitchFamily="34" charset="-122"/>
              <a:ea typeface="微软雅黑" pitchFamily="34" charset="-122"/>
              <a:sym typeface="微软雅黑" pitchFamily="34" charset="-122"/>
            </a:endParaRPr>
          </a:p>
        </p:txBody>
      </p:sp>
      <p:sp>
        <p:nvSpPr>
          <p:cNvPr id="30" name="TextBox 29"/>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04119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 calcmode="lin" valueType="num">
                                      <p:cBhvr>
                                        <p:cTn id="19" dur="500" fill="hold"/>
                                        <p:tgtEl>
                                          <p:spTgt spid="18"/>
                                        </p:tgtEl>
                                        <p:attrNameLst>
                                          <p:attrName>style.rotation</p:attrName>
                                        </p:attrNameLst>
                                      </p:cBhvr>
                                      <p:tavLst>
                                        <p:tav tm="0">
                                          <p:val>
                                            <p:fltVal val="360"/>
                                          </p:val>
                                        </p:tav>
                                        <p:tav tm="100000">
                                          <p:val>
                                            <p:fltVal val="0"/>
                                          </p:val>
                                        </p:tav>
                                      </p:tavLst>
                                    </p:anim>
                                    <p:animEffect transition="in" filter="fade">
                                      <p:cBhvr>
                                        <p:cTn id="20" dur="500"/>
                                        <p:tgtEl>
                                          <p:spTgt spid="18"/>
                                        </p:tgtEl>
                                      </p:cBhvr>
                                    </p:animEffect>
                                  </p:childTnLst>
                                </p:cTn>
                              </p:par>
                              <p:par>
                                <p:cTn id="21" presetID="49" presetClass="entr" presetSubtype="0"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 calcmode="lin" valueType="num">
                                      <p:cBhvr>
                                        <p:cTn id="25" dur="500" fill="hold"/>
                                        <p:tgtEl>
                                          <p:spTgt spid="19"/>
                                        </p:tgtEl>
                                        <p:attrNameLst>
                                          <p:attrName>style.rotation</p:attrName>
                                        </p:attrNameLst>
                                      </p:cBhvr>
                                      <p:tavLst>
                                        <p:tav tm="0">
                                          <p:val>
                                            <p:fltVal val="360"/>
                                          </p:val>
                                        </p:tav>
                                        <p:tav tm="100000">
                                          <p:val>
                                            <p:fltVal val="0"/>
                                          </p:val>
                                        </p:tav>
                                      </p:tavLst>
                                    </p:anim>
                                    <p:animEffect transition="in" filter="fade">
                                      <p:cBhvr>
                                        <p:cTn id="26" dur="500"/>
                                        <p:tgtEl>
                                          <p:spTgt spid="19"/>
                                        </p:tgtEl>
                                      </p:cBhvr>
                                    </p:animEffect>
                                  </p:childTnLst>
                                </p:cTn>
                              </p:par>
                              <p:par>
                                <p:cTn id="27" presetID="49" presetClass="entr" presetSubtype="0" decel="100000" fill="hold" grpId="0" nodeType="withEffect">
                                  <p:stCondLst>
                                    <p:cond delay="40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 calcmode="lin" valueType="num">
                                      <p:cBhvr>
                                        <p:cTn id="31" dur="500" fill="hold"/>
                                        <p:tgtEl>
                                          <p:spTgt spid="20"/>
                                        </p:tgtEl>
                                        <p:attrNameLst>
                                          <p:attrName>style.rotation</p:attrName>
                                        </p:attrNameLst>
                                      </p:cBhvr>
                                      <p:tavLst>
                                        <p:tav tm="0">
                                          <p:val>
                                            <p:fltVal val="360"/>
                                          </p:val>
                                        </p:tav>
                                        <p:tav tm="100000">
                                          <p:val>
                                            <p:fltVal val="0"/>
                                          </p:val>
                                        </p:tav>
                                      </p:tavLst>
                                    </p:anim>
                                    <p:animEffect transition="in" filter="fade">
                                      <p:cBhvr>
                                        <p:cTn id="32" dur="500"/>
                                        <p:tgtEl>
                                          <p:spTgt spid="20"/>
                                        </p:tgtEl>
                                      </p:cBhvr>
                                    </p:animEffect>
                                  </p:childTnLst>
                                </p:cTn>
                              </p:par>
                            </p:childTnLst>
                          </p:cTn>
                        </p:par>
                        <p:par>
                          <p:cTn id="33" fill="hold">
                            <p:stCondLst>
                              <p:cond delay="1900"/>
                            </p:stCondLst>
                            <p:childTnLst>
                              <p:par>
                                <p:cTn id="34" presetID="22" presetClass="entr" presetSubtype="8"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par>
                          <p:cTn id="37" fill="hold">
                            <p:stCondLst>
                              <p:cond delay="2400"/>
                            </p:stCondLst>
                            <p:childTnLst>
                              <p:par>
                                <p:cTn id="38" presetID="45"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anim calcmode="lin" valueType="num">
                                      <p:cBhvr>
                                        <p:cTn id="41" dur="500" fill="hold"/>
                                        <p:tgtEl>
                                          <p:spTgt spid="24"/>
                                        </p:tgtEl>
                                        <p:attrNameLst>
                                          <p:attrName>ppt_w</p:attrName>
                                        </p:attrNameLst>
                                      </p:cBhvr>
                                      <p:tavLst>
                                        <p:tav tm="0" fmla="#ppt_w*sin(2.5*pi*$)">
                                          <p:val>
                                            <p:fltVal val="0"/>
                                          </p:val>
                                        </p:tav>
                                        <p:tav tm="100000">
                                          <p:val>
                                            <p:fltVal val="1"/>
                                          </p:val>
                                        </p:tav>
                                      </p:tavLst>
                                    </p:anim>
                                    <p:anim calcmode="lin" valueType="num">
                                      <p:cBhvr>
                                        <p:cTn id="42" dur="500" fill="hold"/>
                                        <p:tgtEl>
                                          <p:spTgt spid="24"/>
                                        </p:tgtEl>
                                        <p:attrNameLst>
                                          <p:attrName>ppt_h</p:attrName>
                                        </p:attrNameLst>
                                      </p:cBhvr>
                                      <p:tavLst>
                                        <p:tav tm="0">
                                          <p:val>
                                            <p:strVal val="#ppt_h"/>
                                          </p:val>
                                        </p:tav>
                                        <p:tav tm="100000">
                                          <p:val>
                                            <p:strVal val="#ppt_h"/>
                                          </p:val>
                                        </p:tav>
                                      </p:tavLst>
                                    </p:anim>
                                  </p:childTnLst>
                                </p:cTn>
                              </p:par>
                              <p:par>
                                <p:cTn id="43" presetID="22" presetClass="entr" presetSubtype="8"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par>
                          <p:cTn id="46" fill="hold">
                            <p:stCondLst>
                              <p:cond delay="290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400"/>
                            </p:stCondLst>
                            <p:childTnLst>
                              <p:par>
                                <p:cTn id="51" presetID="45"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anim calcmode="lin" valueType="num">
                                      <p:cBhvr>
                                        <p:cTn id="54" dur="500" fill="hold"/>
                                        <p:tgtEl>
                                          <p:spTgt spid="25"/>
                                        </p:tgtEl>
                                        <p:attrNameLst>
                                          <p:attrName>ppt_w</p:attrName>
                                        </p:attrNameLst>
                                      </p:cBhvr>
                                      <p:tavLst>
                                        <p:tav tm="0" fmla="#ppt_w*sin(2.5*pi*$)">
                                          <p:val>
                                            <p:fltVal val="0"/>
                                          </p:val>
                                        </p:tav>
                                        <p:tav tm="100000">
                                          <p:val>
                                            <p:fltVal val="1"/>
                                          </p:val>
                                        </p:tav>
                                      </p:tavLst>
                                    </p:anim>
                                    <p:anim calcmode="lin" valueType="num">
                                      <p:cBhvr>
                                        <p:cTn id="55" dur="500" fill="hold"/>
                                        <p:tgtEl>
                                          <p:spTgt spid="25"/>
                                        </p:tgtEl>
                                        <p:attrNameLst>
                                          <p:attrName>ppt_h</p:attrName>
                                        </p:attrNameLst>
                                      </p:cBhvr>
                                      <p:tavLst>
                                        <p:tav tm="0">
                                          <p:val>
                                            <p:strVal val="#ppt_h"/>
                                          </p:val>
                                        </p:tav>
                                        <p:tav tm="100000">
                                          <p:val>
                                            <p:strVal val="#ppt_h"/>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childTnLst>
                          </p:cTn>
                        </p:par>
                        <p:par>
                          <p:cTn id="59" fill="hold">
                            <p:stCondLst>
                              <p:cond delay="3900"/>
                            </p:stCondLst>
                            <p:childTnLst>
                              <p:par>
                                <p:cTn id="60" presetID="22" presetClass="entr" presetSubtype="8"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par>
                          <p:cTn id="63" fill="hold">
                            <p:stCondLst>
                              <p:cond delay="4400"/>
                            </p:stCondLst>
                            <p:childTnLst>
                              <p:par>
                                <p:cTn id="64" presetID="45" presetClass="entr" presetSubtype="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anim calcmode="lin" valueType="num">
                                      <p:cBhvr>
                                        <p:cTn id="67" dur="500" fill="hold"/>
                                        <p:tgtEl>
                                          <p:spTgt spid="26"/>
                                        </p:tgtEl>
                                        <p:attrNameLst>
                                          <p:attrName>ppt_w</p:attrName>
                                        </p:attrNameLst>
                                      </p:cBhvr>
                                      <p:tavLst>
                                        <p:tav tm="0" fmla="#ppt_w*sin(2.5*pi*$)">
                                          <p:val>
                                            <p:fltVal val="0"/>
                                          </p:val>
                                        </p:tav>
                                        <p:tav tm="100000">
                                          <p:val>
                                            <p:fltVal val="1"/>
                                          </p:val>
                                        </p:tav>
                                      </p:tavLst>
                                    </p:anim>
                                    <p:anim calcmode="lin" valueType="num">
                                      <p:cBhvr>
                                        <p:cTn id="68" dur="500" fill="hold"/>
                                        <p:tgtEl>
                                          <p:spTgt spid="26"/>
                                        </p:tgtEl>
                                        <p:attrNameLst>
                                          <p:attrName>ppt_h</p:attrName>
                                        </p:attrNameLst>
                                      </p:cBhvr>
                                      <p:tavLst>
                                        <p:tav tm="0">
                                          <p:val>
                                            <p:strVal val="#ppt_h"/>
                                          </p:val>
                                        </p:tav>
                                        <p:tav tm="100000">
                                          <p:val>
                                            <p:strVal val="#ppt_h"/>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13324" y="1450519"/>
            <a:ext cx="1511085" cy="1509370"/>
            <a:chOff x="5305425" y="2638424"/>
            <a:chExt cx="1579563" cy="1577975"/>
          </a:xfrm>
          <a:solidFill>
            <a:srgbClr val="3A3B97">
              <a:alpha val="60000"/>
            </a:srgbClr>
          </a:solidFill>
        </p:grpSpPr>
        <p:sp>
          <p:nvSpPr>
            <p:cNvPr id="3"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AED30B"/>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4"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tx1">
                <a:lumMod val="50000"/>
                <a:lumOff val="50000"/>
              </a:schemeClr>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grpSp>
        <p:nvGrpSpPr>
          <p:cNvPr id="5" name="组合 4"/>
          <p:cNvGrpSpPr/>
          <p:nvPr/>
        </p:nvGrpSpPr>
        <p:grpSpPr>
          <a:xfrm>
            <a:off x="2929988" y="2365713"/>
            <a:ext cx="1896829" cy="1893545"/>
            <a:chOff x="5102225" y="2441575"/>
            <a:chExt cx="1982788" cy="1979613"/>
          </a:xfrm>
          <a:solidFill>
            <a:srgbClr val="3A3B97">
              <a:alpha val="60000"/>
            </a:srgbClr>
          </a:solidFill>
        </p:grpSpPr>
        <p:sp>
          <p:nvSpPr>
            <p:cNvPr id="6"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AED30B"/>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7"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grpSp>
        <p:nvGrpSpPr>
          <p:cNvPr id="8" name="组合 7"/>
          <p:cNvGrpSpPr/>
          <p:nvPr/>
        </p:nvGrpSpPr>
        <p:grpSpPr>
          <a:xfrm>
            <a:off x="4548900" y="2009630"/>
            <a:ext cx="1243798" cy="1261857"/>
            <a:chOff x="5803900" y="2852738"/>
            <a:chExt cx="1300163" cy="1319212"/>
          </a:xfrm>
          <a:solidFill>
            <a:srgbClr val="3A3B97">
              <a:alpha val="60000"/>
            </a:srgbClr>
          </a:solidFill>
        </p:grpSpPr>
        <p:sp>
          <p:nvSpPr>
            <p:cNvPr id="9"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AED30B"/>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10"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grpSp>
        <p:nvGrpSpPr>
          <p:cNvPr id="11" name="组合 10"/>
          <p:cNvGrpSpPr/>
          <p:nvPr/>
        </p:nvGrpSpPr>
        <p:grpSpPr>
          <a:xfrm>
            <a:off x="5619590" y="2240438"/>
            <a:ext cx="1511085" cy="1509370"/>
            <a:chOff x="5305425" y="2638425"/>
            <a:chExt cx="1579563" cy="1577975"/>
          </a:xfrm>
          <a:solidFill>
            <a:srgbClr val="3A3B97">
              <a:alpha val="60000"/>
            </a:srgbClr>
          </a:solidFill>
        </p:grpSpPr>
        <p:sp>
          <p:nvSpPr>
            <p:cNvPr id="12"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AED30B"/>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sp>
          <p:nvSpPr>
            <p:cNvPr id="13"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92D050"/>
                </a:solidFill>
                <a:effectLst/>
                <a:uLnTx/>
                <a:uFillTx/>
              </a:endParaRPr>
            </a:p>
          </p:txBody>
        </p:sp>
      </p:grpSp>
      <p:sp>
        <p:nvSpPr>
          <p:cNvPr id="14" name="TextBox 13"/>
          <p:cNvSpPr txBox="1"/>
          <p:nvPr/>
        </p:nvSpPr>
        <p:spPr>
          <a:xfrm>
            <a:off x="503943" y="2354783"/>
            <a:ext cx="1139877" cy="615553"/>
          </a:xfrm>
          <a:prstGeom prst="rect">
            <a:avLst/>
          </a:prstGeom>
          <a:noFill/>
        </p:spPr>
        <p:txBody>
          <a:bodyPr wrap="square" lIns="68580" tIns="34290" rIns="68580" bIns="3429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40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华文黑体" pitchFamily="2" charset="-122"/>
              </a:rPr>
              <a:t>单击添加文本单击</a:t>
            </a:r>
            <a:r>
              <a:rPr kumimoji="0" lang="zh-CN" altLang="en-US" sz="105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华文黑体" pitchFamily="2" charset="-122"/>
              </a:rPr>
              <a:t>添加文本</a:t>
            </a:r>
            <a:r>
              <a:rPr kumimoji="0" lang="zh-CN" altLang="en-US" sz="105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华文黑体" pitchFamily="2" charset="-122"/>
              </a:rPr>
              <a:t>单击添加</a:t>
            </a:r>
            <a:r>
              <a:rPr kumimoji="0" lang="zh-CN" altLang="en-US" sz="105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华文黑体" pitchFamily="2" charset="-122"/>
              </a:rPr>
              <a:t>文本</a:t>
            </a:r>
            <a:endParaRPr kumimoji="0" lang="zh-CN" altLang="en-US" sz="1050" b="0" i="0" u="none" strike="noStrike" kern="0" cap="none" spc="0" normalizeH="0" baseline="0" noProof="0" dirty="0">
              <a:ln>
                <a:noFill/>
              </a:ln>
              <a:solidFill>
                <a:srgbClr val="92D050"/>
              </a:solidFill>
              <a:effectLst/>
              <a:uLnTx/>
              <a:uFillTx/>
              <a:latin typeface="微软雅黑" pitchFamily="34" charset="-122"/>
              <a:ea typeface="微软雅黑" pitchFamily="34" charset="-122"/>
              <a:cs typeface="华文黑体" pitchFamily="2" charset="-122"/>
            </a:endParaRPr>
          </a:p>
        </p:txBody>
      </p:sp>
      <p:sp>
        <p:nvSpPr>
          <p:cNvPr id="15" name="矩形 14"/>
          <p:cNvSpPr/>
          <p:nvPr/>
        </p:nvSpPr>
        <p:spPr>
          <a:xfrm>
            <a:off x="2169203" y="1058857"/>
            <a:ext cx="1199327" cy="300083"/>
          </a:xfrm>
          <a:prstGeom prst="rect">
            <a:avLst/>
          </a:prstGeom>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华文黑体" pitchFamily="2" charset="-122"/>
              </a:rPr>
              <a:t>添加标题</a:t>
            </a:r>
            <a:endParaRPr kumimoji="0" lang="en-US" altLang="zh-CN" sz="18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华文黑体" pitchFamily="2" charset="-122"/>
            </a:endParaRPr>
          </a:p>
        </p:txBody>
      </p:sp>
      <p:sp>
        <p:nvSpPr>
          <p:cNvPr id="16" name="TextBox 15"/>
          <p:cNvSpPr txBox="1"/>
          <p:nvPr/>
        </p:nvSpPr>
        <p:spPr>
          <a:xfrm>
            <a:off x="1170638" y="3217701"/>
            <a:ext cx="1301235" cy="615553"/>
          </a:xfrm>
          <a:prstGeom prst="rect">
            <a:avLst/>
          </a:prstGeom>
          <a:noFill/>
        </p:spPr>
        <p:txBody>
          <a:bodyPr wrap="square" lIns="68580" tIns="34290" rIns="68580" bIns="3429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40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rPr>
              <a:t>单击添加文本单击添加文本单击添加</a:t>
            </a:r>
            <a:r>
              <a:rPr kumimoji="0" lang="zh-CN" altLang="en-US" sz="1050" b="0" i="0" u="none" strike="noStrike" kern="0" cap="none" spc="0" normalizeH="0" baseline="0" noProof="0" smtClean="0">
                <a:ln>
                  <a:noFill/>
                </a:ln>
                <a:solidFill>
                  <a:srgbClr val="92D050"/>
                </a:solidFill>
                <a:effectLst/>
                <a:uLnTx/>
                <a:uFillTx/>
                <a:latin typeface="微软雅黑" pitchFamily="34" charset="-122"/>
                <a:ea typeface="微软雅黑" pitchFamily="34" charset="-122"/>
                <a:cs typeface="华文黑体" pitchFamily="2" charset="-122"/>
              </a:rPr>
              <a:t>文本</a:t>
            </a:r>
            <a:r>
              <a:rPr kumimoji="0" lang="zh-CN" altLang="en-US" sz="105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rPr>
              <a:t>单击添加</a:t>
            </a:r>
            <a:r>
              <a:rPr kumimoji="0" lang="zh-CN" altLang="en-US" sz="1050" b="0" i="0" u="none" strike="noStrike" kern="0" cap="none" spc="0" normalizeH="0" baseline="0" noProof="0" smtClean="0">
                <a:ln>
                  <a:noFill/>
                </a:ln>
                <a:solidFill>
                  <a:srgbClr val="92D050"/>
                </a:solidFill>
                <a:effectLst/>
                <a:uLnTx/>
                <a:uFillTx/>
                <a:latin typeface="微软雅黑" pitchFamily="34" charset="-122"/>
                <a:ea typeface="微软雅黑" pitchFamily="34" charset="-122"/>
                <a:cs typeface="华文黑体" pitchFamily="2" charset="-122"/>
              </a:rPr>
              <a:t>文本</a:t>
            </a:r>
            <a:endParaRPr kumimoji="0" lang="zh-CN" altLang="en-US" sz="105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endParaRPr>
          </a:p>
        </p:txBody>
      </p:sp>
      <p:sp>
        <p:nvSpPr>
          <p:cNvPr id="17" name="矩形 16"/>
          <p:cNvSpPr/>
          <p:nvPr/>
        </p:nvSpPr>
        <p:spPr>
          <a:xfrm>
            <a:off x="3278740" y="4287891"/>
            <a:ext cx="1199327" cy="300083"/>
          </a:xfrm>
          <a:prstGeom prst="rect">
            <a:avLst/>
          </a:prstGeom>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华文黑体" pitchFamily="2" charset="-122"/>
              </a:rPr>
              <a:t>添加标题</a:t>
            </a:r>
            <a:endParaRPr kumimoji="0" lang="en-US" altLang="zh-CN" sz="1800" b="0"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cs typeface="华文黑体" pitchFamily="2" charset="-122"/>
            </a:endParaRPr>
          </a:p>
        </p:txBody>
      </p:sp>
      <p:sp>
        <p:nvSpPr>
          <p:cNvPr id="18" name="TextBox 17"/>
          <p:cNvSpPr txBox="1"/>
          <p:nvPr/>
        </p:nvSpPr>
        <p:spPr>
          <a:xfrm>
            <a:off x="6306634" y="1635992"/>
            <a:ext cx="1614175" cy="453970"/>
          </a:xfrm>
          <a:prstGeom prst="rect">
            <a:avLst/>
          </a:prstGeom>
          <a:noFill/>
        </p:spPr>
        <p:txBody>
          <a:bodyPr wrap="square" lIns="68580" tIns="34290" rIns="68580" bIns="3429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40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rPr>
              <a:t>单击添加文本单击添加文本单击添加</a:t>
            </a:r>
            <a:r>
              <a:rPr kumimoji="0" lang="zh-CN" altLang="en-US" sz="1050" b="0" i="0" u="none" strike="noStrike" kern="0" cap="none" spc="0" normalizeH="0" baseline="0" noProof="0" smtClean="0">
                <a:ln>
                  <a:noFill/>
                </a:ln>
                <a:solidFill>
                  <a:srgbClr val="92D050"/>
                </a:solidFill>
                <a:effectLst/>
                <a:uLnTx/>
                <a:uFillTx/>
                <a:latin typeface="微软雅黑" pitchFamily="34" charset="-122"/>
                <a:ea typeface="微软雅黑" pitchFamily="34" charset="-122"/>
                <a:cs typeface="华文黑体" pitchFamily="2" charset="-122"/>
              </a:rPr>
              <a:t>文本</a:t>
            </a:r>
            <a:endParaRPr kumimoji="0" lang="zh-CN" altLang="en-US" sz="105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endParaRPr>
          </a:p>
        </p:txBody>
      </p:sp>
      <p:sp>
        <p:nvSpPr>
          <p:cNvPr id="19" name="矩形 18"/>
          <p:cNvSpPr/>
          <p:nvPr/>
        </p:nvSpPr>
        <p:spPr>
          <a:xfrm>
            <a:off x="4571135" y="1603462"/>
            <a:ext cx="1199327" cy="300083"/>
          </a:xfrm>
          <a:prstGeom prst="rect">
            <a:avLst/>
          </a:prstGeom>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smtClean="0">
                <a:ln>
                  <a:noFill/>
                </a:ln>
                <a:solidFill>
                  <a:srgbClr val="92D050"/>
                </a:solidFill>
                <a:effectLst/>
                <a:uLnTx/>
                <a:uFillTx/>
                <a:latin typeface="微软雅黑" pitchFamily="34" charset="-122"/>
                <a:ea typeface="微软雅黑" pitchFamily="34" charset="-122"/>
                <a:cs typeface="华文黑体" pitchFamily="2" charset="-122"/>
              </a:rPr>
              <a:t>添加标题</a:t>
            </a:r>
            <a:endParaRPr kumimoji="0" lang="en-US" altLang="zh-CN" sz="1800" b="0" i="0" u="none" strike="noStrike" kern="0" cap="none" spc="0" normalizeH="0" baseline="0" noProof="0" smtClean="0">
              <a:ln>
                <a:noFill/>
              </a:ln>
              <a:solidFill>
                <a:srgbClr val="92D050"/>
              </a:solidFill>
              <a:effectLst/>
              <a:uLnTx/>
              <a:uFillTx/>
              <a:latin typeface="微软雅黑" pitchFamily="34" charset="-122"/>
              <a:ea typeface="微软雅黑" pitchFamily="34" charset="-122"/>
              <a:cs typeface="华文黑体" pitchFamily="2" charset="-122"/>
            </a:endParaRPr>
          </a:p>
        </p:txBody>
      </p:sp>
      <p:sp>
        <p:nvSpPr>
          <p:cNvPr id="20" name="TextBox 19"/>
          <p:cNvSpPr txBox="1"/>
          <p:nvPr/>
        </p:nvSpPr>
        <p:spPr>
          <a:xfrm>
            <a:off x="7218390" y="3246973"/>
            <a:ext cx="1515653" cy="615553"/>
          </a:xfrm>
          <a:prstGeom prst="rect">
            <a:avLst/>
          </a:prstGeom>
          <a:noFill/>
        </p:spPr>
        <p:txBody>
          <a:bodyPr wrap="square" lIns="68580" tIns="34290" rIns="68580" bIns="3429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40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a:ln>
                  <a:noFill/>
                </a:ln>
                <a:solidFill>
                  <a:srgbClr val="92D050"/>
                </a:solidFill>
                <a:effectLst/>
                <a:uLnTx/>
                <a:uFillTx/>
                <a:latin typeface="微软雅黑" pitchFamily="34" charset="-122"/>
                <a:ea typeface="微软雅黑" pitchFamily="34" charset="-122"/>
                <a:cs typeface="华文黑体" pitchFamily="2" charset="-122"/>
              </a:rPr>
              <a:t>单击添加文本单击添加文本单击添加文本单击添加文本</a:t>
            </a:r>
          </a:p>
        </p:txBody>
      </p:sp>
      <p:sp>
        <p:nvSpPr>
          <p:cNvPr id="21" name="矩形 20"/>
          <p:cNvSpPr/>
          <p:nvPr/>
        </p:nvSpPr>
        <p:spPr>
          <a:xfrm>
            <a:off x="5775470" y="3846625"/>
            <a:ext cx="1199327" cy="300083"/>
          </a:xfrm>
          <a:prstGeom prst="rect">
            <a:avLst/>
          </a:prstGeom>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smtClean="0">
                <a:ln>
                  <a:noFill/>
                </a:ln>
                <a:solidFill>
                  <a:srgbClr val="92D050"/>
                </a:solidFill>
                <a:effectLst/>
                <a:uLnTx/>
                <a:uFillTx/>
                <a:latin typeface="微软雅黑" pitchFamily="34" charset="-122"/>
                <a:ea typeface="微软雅黑" pitchFamily="34" charset="-122"/>
                <a:cs typeface="华文黑体" pitchFamily="2" charset="-122"/>
              </a:rPr>
              <a:t>添加标题</a:t>
            </a:r>
            <a:endParaRPr kumimoji="0" lang="en-US" altLang="zh-CN" sz="1800" b="0" i="0" u="none" strike="noStrike" kern="0" cap="none" spc="0" normalizeH="0" baseline="0" noProof="0" smtClean="0">
              <a:ln>
                <a:noFill/>
              </a:ln>
              <a:solidFill>
                <a:srgbClr val="92D050"/>
              </a:solidFill>
              <a:effectLst/>
              <a:uLnTx/>
              <a:uFillTx/>
              <a:latin typeface="微软雅黑" pitchFamily="34" charset="-122"/>
              <a:ea typeface="微软雅黑" pitchFamily="34" charset="-122"/>
              <a:cs typeface="华文黑体" pitchFamily="2" charset="-122"/>
            </a:endParaRPr>
          </a:p>
        </p:txBody>
      </p:sp>
      <p:cxnSp>
        <p:nvCxnSpPr>
          <p:cNvPr id="22" name="肘形连接符 21"/>
          <p:cNvCxnSpPr/>
          <p:nvPr/>
        </p:nvCxnSpPr>
        <p:spPr>
          <a:xfrm rot="10800000" flipV="1">
            <a:off x="533612" y="2451568"/>
            <a:ext cx="1590116" cy="542795"/>
          </a:xfrm>
          <a:prstGeom prst="bentConnector3">
            <a:avLst>
              <a:gd name="adj1" fmla="val 32626"/>
            </a:avLst>
          </a:prstGeom>
          <a:noFill/>
          <a:ln w="9525" cap="flat" cmpd="sng" algn="ctr">
            <a:solidFill>
              <a:srgbClr val="AED30B"/>
            </a:solidFill>
            <a:prstDash val="sysDash"/>
          </a:ln>
          <a:effectLst/>
        </p:spPr>
      </p:cxnSp>
      <p:cxnSp>
        <p:nvCxnSpPr>
          <p:cNvPr id="23" name="肘形连接符 22"/>
          <p:cNvCxnSpPr/>
          <p:nvPr/>
        </p:nvCxnSpPr>
        <p:spPr>
          <a:xfrm rot="10800000">
            <a:off x="1218270" y="3239314"/>
            <a:ext cx="1711721" cy="375837"/>
          </a:xfrm>
          <a:prstGeom prst="bentConnector3">
            <a:avLst>
              <a:gd name="adj1" fmla="val 29965"/>
            </a:avLst>
          </a:prstGeom>
          <a:noFill/>
          <a:ln w="9525" cap="flat" cmpd="sng" algn="ctr">
            <a:solidFill>
              <a:srgbClr val="AED30B"/>
            </a:solidFill>
            <a:prstDash val="sysDash"/>
          </a:ln>
          <a:effectLst/>
        </p:spPr>
      </p:cxnSp>
      <p:cxnSp>
        <p:nvCxnSpPr>
          <p:cNvPr id="24" name="肘形连接符 23"/>
          <p:cNvCxnSpPr/>
          <p:nvPr/>
        </p:nvCxnSpPr>
        <p:spPr>
          <a:xfrm rot="10800000" flipV="1">
            <a:off x="6804248" y="3271486"/>
            <a:ext cx="1818481" cy="368987"/>
          </a:xfrm>
          <a:prstGeom prst="bentConnector3">
            <a:avLst>
              <a:gd name="adj1" fmla="val 77764"/>
            </a:avLst>
          </a:prstGeom>
          <a:noFill/>
          <a:ln w="9525" cap="flat" cmpd="sng" algn="ctr">
            <a:solidFill>
              <a:srgbClr val="AED30B"/>
            </a:solidFill>
            <a:prstDash val="sysDash"/>
          </a:ln>
          <a:effectLst/>
        </p:spPr>
      </p:cxnSp>
      <p:cxnSp>
        <p:nvCxnSpPr>
          <p:cNvPr id="25" name="肘形连接符 24"/>
          <p:cNvCxnSpPr/>
          <p:nvPr/>
        </p:nvCxnSpPr>
        <p:spPr>
          <a:xfrm rot="10800000" flipV="1">
            <a:off x="5770464" y="1603463"/>
            <a:ext cx="2150345" cy="519027"/>
          </a:xfrm>
          <a:prstGeom prst="bentConnector3">
            <a:avLst>
              <a:gd name="adj1" fmla="val 77024"/>
            </a:avLst>
          </a:prstGeom>
          <a:noFill/>
          <a:ln w="9525" cap="flat" cmpd="sng" algn="ctr">
            <a:solidFill>
              <a:srgbClr val="AED30B"/>
            </a:solidFill>
            <a:prstDash val="sysDash"/>
          </a:ln>
          <a:effectLst/>
        </p:spPr>
      </p:cxnSp>
      <p:sp>
        <p:nvSpPr>
          <p:cNvPr id="26" name="TextBox 25"/>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8003312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2"/>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7500" fill="hold"/>
                                        <p:tgtEl>
                                          <p:spTgt spid="5"/>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par>
                                <p:cTn id="31" presetID="53" presetClass="entr" presetSubtype="16" fill="hold" grpId="0" nodeType="withEffect">
                                  <p:stCondLst>
                                    <p:cond delay="100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2" presetClass="entr" presetSubtype="1" decel="100000" fill="hold" nodeType="withEffect">
                                  <p:stCondLst>
                                    <p:cond delay="100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0-#ppt_h/2"/>
                                          </p:val>
                                        </p:tav>
                                        <p:tav tm="100000">
                                          <p:val>
                                            <p:strVal val="#ppt_y"/>
                                          </p:val>
                                        </p:tav>
                                      </p:tavLst>
                                    </p:anim>
                                  </p:childTnLst>
                                </p:cTn>
                              </p:par>
                              <p:par>
                                <p:cTn id="43" presetID="8" presetClass="emph" presetSubtype="0" repeatCount="indefinite" fill="hold" nodeType="withEffect">
                                  <p:stCondLst>
                                    <p:cond delay="1000"/>
                                  </p:stCondLst>
                                  <p:childTnLst>
                                    <p:animRot by="-108000000">
                                      <p:cBhvr>
                                        <p:cTn id="44" dur="7000" fill="hold"/>
                                        <p:tgtEl>
                                          <p:spTgt spid="8"/>
                                        </p:tgtEl>
                                        <p:attrNameLst>
                                          <p:attrName>r</p:attrName>
                                        </p:attrNameLst>
                                      </p:cBhvr>
                                    </p:animRot>
                                  </p:childTnLst>
                                </p:cTn>
                              </p:par>
                              <p:par>
                                <p:cTn id="45" presetID="22" presetClass="entr" presetSubtype="8" fill="hold" nodeType="withEffect">
                                  <p:stCondLst>
                                    <p:cond delay="1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53" presetClass="entr" presetSubtype="16" fill="hold" grpId="0" nodeType="withEffect">
                                  <p:stCondLst>
                                    <p:cond delay="150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2" presetClass="entr" presetSubtype="1" decel="100000" fill="hold" nodeType="withEffect">
                                  <p:stCondLst>
                                    <p:cond delay="150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ppt_x"/>
                                          </p:val>
                                        </p:tav>
                                        <p:tav tm="100000">
                                          <p:val>
                                            <p:strVal val="#ppt_x"/>
                                          </p:val>
                                        </p:tav>
                                      </p:tavLst>
                                    </p:anim>
                                    <p:anim calcmode="lin" valueType="num">
                                      <p:cBhvr additive="base">
                                        <p:cTn id="59" dur="500" fill="hold"/>
                                        <p:tgtEl>
                                          <p:spTgt spid="11"/>
                                        </p:tgtEl>
                                        <p:attrNameLst>
                                          <p:attrName>ppt_y</p:attrName>
                                        </p:attrNameLst>
                                      </p:cBhvr>
                                      <p:tavLst>
                                        <p:tav tm="0">
                                          <p:val>
                                            <p:strVal val="0-#ppt_h/2"/>
                                          </p:val>
                                        </p:tav>
                                        <p:tav tm="100000">
                                          <p:val>
                                            <p:strVal val="#ppt_y"/>
                                          </p:val>
                                        </p:tav>
                                      </p:tavLst>
                                    </p:anim>
                                  </p:childTnLst>
                                </p:cTn>
                              </p:par>
                              <p:par>
                                <p:cTn id="60" presetID="8" presetClass="emph" presetSubtype="0" repeatCount="indefinite" fill="hold" nodeType="withEffect">
                                  <p:stCondLst>
                                    <p:cond delay="1500"/>
                                  </p:stCondLst>
                                  <p:childTnLst>
                                    <p:animRot by="86400000">
                                      <p:cBhvr>
                                        <p:cTn id="61" dur="6500" fill="hold"/>
                                        <p:tgtEl>
                                          <p:spTgt spid="11"/>
                                        </p:tgtEl>
                                        <p:attrNameLst>
                                          <p:attrName>r</p:attrName>
                                        </p:attrNameLst>
                                      </p:cBhvr>
                                    </p:animRot>
                                  </p:childTnLst>
                                </p:cTn>
                              </p:par>
                              <p:par>
                                <p:cTn id="62" presetID="22" presetClass="entr" presetSubtype="8" fill="hold" nodeType="withEffect">
                                  <p:stCondLst>
                                    <p:cond delay="200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53" presetClass="entr" presetSubtype="16" fill="hold" grpId="0" nodeType="withEffect">
                                  <p:stCondLst>
                                    <p:cond delay="20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2"/>
          <p:cNvSpPr>
            <a:spLocks/>
          </p:cNvSpPr>
          <p:nvPr/>
        </p:nvSpPr>
        <p:spPr bwMode="auto">
          <a:xfrm>
            <a:off x="1263073" y="1529904"/>
            <a:ext cx="412913" cy="825823"/>
          </a:xfrm>
          <a:custGeom>
            <a:avLst/>
            <a:gdLst>
              <a:gd name="T0" fmla="*/ 776 w 776"/>
              <a:gd name="T1" fmla="*/ 1553 h 1553"/>
              <a:gd name="T2" fmla="*/ 0 w 776"/>
              <a:gd name="T3" fmla="*/ 777 h 1553"/>
              <a:gd name="T4" fmla="*/ 776 w 776"/>
              <a:gd name="T5" fmla="*/ 0 h 1553"/>
            </a:gdLst>
            <a:ahLst/>
            <a:cxnLst>
              <a:cxn ang="0">
                <a:pos x="T0" y="T1"/>
              </a:cxn>
              <a:cxn ang="0">
                <a:pos x="T2" y="T3"/>
              </a:cxn>
              <a:cxn ang="0">
                <a:pos x="T4" y="T5"/>
              </a:cxn>
            </a:cxnLst>
            <a:rect l="0" t="0" r="r" b="b"/>
            <a:pathLst>
              <a:path w="776" h="1553">
                <a:moveTo>
                  <a:pt x="776" y="1553"/>
                </a:moveTo>
                <a:cubicBezTo>
                  <a:pt x="348" y="1553"/>
                  <a:pt x="0" y="1205"/>
                  <a:pt x="0" y="777"/>
                </a:cubicBezTo>
                <a:cubicBezTo>
                  <a:pt x="0" y="348"/>
                  <a:pt x="348" y="0"/>
                  <a:pt x="776" y="0"/>
                </a:cubicBezTo>
              </a:path>
            </a:pathLst>
          </a:custGeom>
          <a:noFill/>
          <a:ln w="12700" cap="flat">
            <a:solidFill>
              <a:srgbClr val="AED30B"/>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 name="Oval 13"/>
          <p:cNvSpPr>
            <a:spLocks noChangeArrowheads="1"/>
          </p:cNvSpPr>
          <p:nvPr/>
        </p:nvSpPr>
        <p:spPr bwMode="auto">
          <a:xfrm>
            <a:off x="1340209" y="1602504"/>
            <a:ext cx="671549" cy="676088"/>
          </a:xfrm>
          <a:prstGeom prst="ellipse">
            <a:avLst/>
          </a:prstGeom>
          <a:solidFill>
            <a:srgbClr val="AED30B"/>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Line 14"/>
          <p:cNvSpPr>
            <a:spLocks noChangeShapeType="1"/>
          </p:cNvSpPr>
          <p:nvPr/>
        </p:nvSpPr>
        <p:spPr bwMode="auto">
          <a:xfrm>
            <a:off x="1675983" y="1529904"/>
            <a:ext cx="6043938" cy="0"/>
          </a:xfrm>
          <a:prstGeom prst="line">
            <a:avLst/>
          </a:prstGeom>
          <a:noFill/>
          <a:ln w="12700" cap="flat">
            <a:solidFill>
              <a:srgbClr val="AED3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Line 15"/>
          <p:cNvSpPr>
            <a:spLocks noChangeShapeType="1"/>
          </p:cNvSpPr>
          <p:nvPr/>
        </p:nvSpPr>
        <p:spPr bwMode="auto">
          <a:xfrm>
            <a:off x="1675983" y="2355727"/>
            <a:ext cx="6043938" cy="0"/>
          </a:xfrm>
          <a:prstGeom prst="line">
            <a:avLst/>
          </a:prstGeom>
          <a:noFill/>
          <a:ln w="12700" cap="flat">
            <a:solidFill>
              <a:srgbClr val="AED3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16"/>
          <p:cNvSpPr>
            <a:spLocks/>
          </p:cNvSpPr>
          <p:nvPr/>
        </p:nvSpPr>
        <p:spPr bwMode="auto">
          <a:xfrm>
            <a:off x="7719921" y="2355727"/>
            <a:ext cx="412913" cy="830362"/>
          </a:xfrm>
          <a:custGeom>
            <a:avLst/>
            <a:gdLst>
              <a:gd name="T0" fmla="*/ 0 w 776"/>
              <a:gd name="T1" fmla="*/ 0 h 1553"/>
              <a:gd name="T2" fmla="*/ 776 w 776"/>
              <a:gd name="T3" fmla="*/ 776 h 1553"/>
              <a:gd name="T4" fmla="*/ 0 w 776"/>
              <a:gd name="T5" fmla="*/ 1553 h 1553"/>
            </a:gdLst>
            <a:ahLst/>
            <a:cxnLst>
              <a:cxn ang="0">
                <a:pos x="T0" y="T1"/>
              </a:cxn>
              <a:cxn ang="0">
                <a:pos x="T2" y="T3"/>
              </a:cxn>
              <a:cxn ang="0">
                <a:pos x="T4" y="T5"/>
              </a:cxn>
            </a:cxnLst>
            <a:rect l="0" t="0" r="r" b="b"/>
            <a:pathLst>
              <a:path w="776" h="1553">
                <a:moveTo>
                  <a:pt x="0" y="0"/>
                </a:moveTo>
                <a:cubicBezTo>
                  <a:pt x="428" y="0"/>
                  <a:pt x="776" y="348"/>
                  <a:pt x="776" y="776"/>
                </a:cubicBezTo>
                <a:cubicBezTo>
                  <a:pt x="776" y="1205"/>
                  <a:pt x="428" y="1553"/>
                  <a:pt x="0" y="1553"/>
                </a:cubicBezTo>
              </a:path>
            </a:pathLst>
          </a:custGeom>
          <a:noFill/>
          <a:ln w="12700" cap="flat">
            <a:solidFill>
              <a:srgbClr val="AED30B"/>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Oval 17"/>
          <p:cNvSpPr>
            <a:spLocks noChangeArrowheads="1"/>
          </p:cNvSpPr>
          <p:nvPr/>
        </p:nvSpPr>
        <p:spPr bwMode="auto">
          <a:xfrm>
            <a:off x="7384147" y="2432863"/>
            <a:ext cx="676088" cy="676088"/>
          </a:xfrm>
          <a:prstGeom prst="ellipse">
            <a:avLst/>
          </a:prstGeom>
          <a:solidFill>
            <a:srgbClr val="AED30B"/>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Line 18"/>
          <p:cNvSpPr>
            <a:spLocks noChangeShapeType="1"/>
          </p:cNvSpPr>
          <p:nvPr/>
        </p:nvSpPr>
        <p:spPr bwMode="auto">
          <a:xfrm flipH="1">
            <a:off x="1675983" y="3186087"/>
            <a:ext cx="6043938" cy="0"/>
          </a:xfrm>
          <a:prstGeom prst="line">
            <a:avLst/>
          </a:prstGeom>
          <a:noFill/>
          <a:ln w="12700" cap="flat">
            <a:solidFill>
              <a:srgbClr val="AED3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Freeform 19"/>
          <p:cNvSpPr>
            <a:spLocks/>
          </p:cNvSpPr>
          <p:nvPr/>
        </p:nvSpPr>
        <p:spPr bwMode="auto">
          <a:xfrm>
            <a:off x="1263073" y="3186087"/>
            <a:ext cx="412913" cy="825823"/>
          </a:xfrm>
          <a:custGeom>
            <a:avLst/>
            <a:gdLst>
              <a:gd name="T0" fmla="*/ 776 w 776"/>
              <a:gd name="T1" fmla="*/ 1553 h 1553"/>
              <a:gd name="T2" fmla="*/ 0 w 776"/>
              <a:gd name="T3" fmla="*/ 776 h 1553"/>
              <a:gd name="T4" fmla="*/ 776 w 776"/>
              <a:gd name="T5" fmla="*/ 0 h 1553"/>
            </a:gdLst>
            <a:ahLst/>
            <a:cxnLst>
              <a:cxn ang="0">
                <a:pos x="T0" y="T1"/>
              </a:cxn>
              <a:cxn ang="0">
                <a:pos x="T2" y="T3"/>
              </a:cxn>
              <a:cxn ang="0">
                <a:pos x="T4" y="T5"/>
              </a:cxn>
            </a:cxnLst>
            <a:rect l="0" t="0" r="r" b="b"/>
            <a:pathLst>
              <a:path w="776" h="1553">
                <a:moveTo>
                  <a:pt x="776" y="1553"/>
                </a:moveTo>
                <a:cubicBezTo>
                  <a:pt x="348" y="1553"/>
                  <a:pt x="0" y="1205"/>
                  <a:pt x="0" y="776"/>
                </a:cubicBezTo>
                <a:cubicBezTo>
                  <a:pt x="0" y="348"/>
                  <a:pt x="348" y="0"/>
                  <a:pt x="776" y="0"/>
                </a:cubicBezTo>
              </a:path>
            </a:pathLst>
          </a:custGeom>
          <a:noFill/>
          <a:ln w="12700" cap="flat">
            <a:solidFill>
              <a:srgbClr val="AED30B"/>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Oval 20"/>
          <p:cNvSpPr>
            <a:spLocks noChangeArrowheads="1"/>
          </p:cNvSpPr>
          <p:nvPr/>
        </p:nvSpPr>
        <p:spPr bwMode="auto">
          <a:xfrm>
            <a:off x="1340209" y="3258686"/>
            <a:ext cx="671549" cy="676088"/>
          </a:xfrm>
          <a:prstGeom prst="ellipse">
            <a:avLst/>
          </a:prstGeom>
          <a:solidFill>
            <a:srgbClr val="AED30B"/>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21"/>
          <p:cNvSpPr>
            <a:spLocks noChangeShapeType="1"/>
          </p:cNvSpPr>
          <p:nvPr/>
        </p:nvSpPr>
        <p:spPr bwMode="auto">
          <a:xfrm>
            <a:off x="1675983" y="4011910"/>
            <a:ext cx="6043938" cy="0"/>
          </a:xfrm>
          <a:prstGeom prst="line">
            <a:avLst/>
          </a:prstGeom>
          <a:noFill/>
          <a:ln w="12700" cap="flat">
            <a:solidFill>
              <a:srgbClr val="AED3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矩形 14"/>
          <p:cNvSpPr/>
          <p:nvPr/>
        </p:nvSpPr>
        <p:spPr>
          <a:xfrm>
            <a:off x="1506118" y="1702514"/>
            <a:ext cx="339730" cy="492443"/>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ysClr val="window" lastClr="FFFFFF"/>
                </a:solidFill>
                <a:effectLst/>
                <a:uLnTx/>
                <a:uFillTx/>
                <a:latin typeface="Adobe Gothic Std B" pitchFamily="34" charset="-128"/>
                <a:ea typeface="Adobe Gothic Std B" pitchFamily="34" charset="-128"/>
              </a:rPr>
              <a:t>A</a:t>
            </a:r>
            <a:endParaRPr kumimoji="0" lang="zh-CN" altLang="en-US" sz="32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16" name="TextBox 15"/>
          <p:cNvSpPr txBox="1"/>
          <p:nvPr/>
        </p:nvSpPr>
        <p:spPr>
          <a:xfrm>
            <a:off x="2123728" y="1858125"/>
            <a:ext cx="3816424" cy="425758"/>
          </a:xfrm>
          <a:prstGeom prst="rect">
            <a:avLst/>
          </a:prstGeom>
          <a:noFill/>
        </p:spPr>
        <p:txBody>
          <a:bodyPr wrap="square" rtlCol="0">
            <a:spAutoFit/>
          </a:bodyPr>
          <a:lstStyle/>
          <a:p>
            <a:pPr algn="just">
              <a:lnSpc>
                <a:spcPts val="1300"/>
              </a:lnSpc>
            </a:pPr>
            <a:r>
              <a:rPr lang="zh-CN" altLang="en-US" sz="900" dirty="0" smtClean="0">
                <a:solidFill>
                  <a:srgbClr val="92D050"/>
                </a:solidFill>
                <a:latin typeface="微软雅黑" pitchFamily="34" charset="-122"/>
                <a:ea typeface="微软雅黑" pitchFamily="34" charset="-122"/>
              </a:rPr>
              <a:t>点击输入简要文字内容，文字内容需概括精炼，不用多余的文字修饰，言简意赅的说明该项内容。</a:t>
            </a:r>
            <a:endParaRPr lang="en-US" altLang="zh-CN" sz="900" dirty="0" smtClean="0">
              <a:solidFill>
                <a:srgbClr val="92D050"/>
              </a:solidFill>
              <a:latin typeface="微软雅黑" pitchFamily="34" charset="-122"/>
              <a:ea typeface="微软雅黑" pitchFamily="34" charset="-122"/>
            </a:endParaRPr>
          </a:p>
        </p:txBody>
      </p:sp>
      <p:sp>
        <p:nvSpPr>
          <p:cNvPr id="17" name="矩形 16"/>
          <p:cNvSpPr/>
          <p:nvPr/>
        </p:nvSpPr>
        <p:spPr>
          <a:xfrm>
            <a:off x="7567566" y="2539697"/>
            <a:ext cx="339730" cy="492443"/>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ysClr val="window" lastClr="FFFFFF"/>
                </a:solidFill>
                <a:effectLst/>
                <a:uLnTx/>
                <a:uFillTx/>
                <a:latin typeface="Adobe Gothic Std B" pitchFamily="34" charset="-128"/>
              </a:rPr>
              <a:t>B</a:t>
            </a:r>
            <a:endParaRPr kumimoji="0" lang="zh-CN" altLang="en-US" sz="32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18" name="矩形 17"/>
          <p:cNvSpPr/>
          <p:nvPr/>
        </p:nvSpPr>
        <p:spPr>
          <a:xfrm>
            <a:off x="1483258" y="3380988"/>
            <a:ext cx="339730" cy="492443"/>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ysClr val="window" lastClr="FFFFFF"/>
                </a:solidFill>
                <a:effectLst/>
                <a:uLnTx/>
                <a:uFillTx/>
                <a:latin typeface="Adobe Gothic Std B" pitchFamily="34" charset="-128"/>
                <a:ea typeface="Adobe Gothic Std B" pitchFamily="34" charset="-128"/>
              </a:rPr>
              <a:t>C</a:t>
            </a:r>
            <a:endParaRPr kumimoji="0" lang="zh-CN" altLang="en-US" sz="3200" b="0" i="0" u="none" strike="noStrike" kern="0" cap="none" spc="0" normalizeH="0" baseline="0" noProof="0" dirty="0">
              <a:ln>
                <a:noFill/>
              </a:ln>
              <a:solidFill>
                <a:sysClr val="window" lastClr="FFFFFF"/>
              </a:solidFill>
              <a:effectLst/>
              <a:uLnTx/>
              <a:uFillTx/>
              <a:latin typeface="Adobe Gothic Std B" pitchFamily="34" charset="-128"/>
            </a:endParaRPr>
          </a:p>
        </p:txBody>
      </p:sp>
      <p:sp>
        <p:nvSpPr>
          <p:cNvPr id="20" name="TextBox 19"/>
          <p:cNvSpPr txBox="1"/>
          <p:nvPr/>
        </p:nvSpPr>
        <p:spPr>
          <a:xfrm>
            <a:off x="2132896" y="1581126"/>
            <a:ext cx="1415772" cy="276999"/>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rPr>
              <a:t>点击输入标题</a:t>
            </a:r>
            <a:r>
              <a:rPr kumimoji="0" lang="zh-CN" altLang="en-US" sz="1200" b="1" i="0" u="none" strike="noStrike" kern="0" cap="none" spc="0" normalizeH="0" baseline="0" noProof="0" dirty="0">
                <a:ln>
                  <a:noFill/>
                </a:ln>
                <a:solidFill>
                  <a:srgbClr val="92D050"/>
                </a:solidFill>
                <a:effectLst/>
                <a:uLnTx/>
                <a:uFillTx/>
                <a:latin typeface="微软雅黑" pitchFamily="34" charset="-122"/>
                <a:ea typeface="微软雅黑" pitchFamily="34" charset="-122"/>
              </a:rPr>
              <a:t>文本</a:t>
            </a:r>
          </a:p>
        </p:txBody>
      </p:sp>
      <p:sp>
        <p:nvSpPr>
          <p:cNvPr id="21" name="TextBox 20"/>
          <p:cNvSpPr txBox="1"/>
          <p:nvPr/>
        </p:nvSpPr>
        <p:spPr>
          <a:xfrm>
            <a:off x="3419872" y="2683193"/>
            <a:ext cx="3816424" cy="425758"/>
          </a:xfrm>
          <a:prstGeom prst="rect">
            <a:avLst/>
          </a:prstGeom>
          <a:noFill/>
        </p:spPr>
        <p:txBody>
          <a:bodyPr wrap="square" rtlCol="0">
            <a:spAutoFit/>
          </a:bodyPr>
          <a:lstStyle/>
          <a:p>
            <a:pPr algn="just">
              <a:lnSpc>
                <a:spcPts val="1300"/>
              </a:lnSpc>
            </a:pPr>
            <a:r>
              <a:rPr lang="zh-CN" altLang="en-US" sz="900" dirty="0" smtClean="0">
                <a:solidFill>
                  <a:srgbClr val="92D050"/>
                </a:solidFill>
                <a:latin typeface="微软雅黑" pitchFamily="34" charset="-122"/>
                <a:ea typeface="微软雅黑" pitchFamily="34" charset="-122"/>
              </a:rPr>
              <a:t>点击输入简要文字内容，文字内容需概括精炼，不用多余的文字修饰，言简意赅的说明该项内容。</a:t>
            </a:r>
            <a:endParaRPr lang="en-US" altLang="zh-CN" sz="900" dirty="0" smtClean="0">
              <a:solidFill>
                <a:srgbClr val="92D050"/>
              </a:solidFill>
              <a:latin typeface="微软雅黑" pitchFamily="34" charset="-122"/>
              <a:ea typeface="微软雅黑" pitchFamily="34" charset="-122"/>
            </a:endParaRPr>
          </a:p>
        </p:txBody>
      </p:sp>
      <p:sp>
        <p:nvSpPr>
          <p:cNvPr id="22" name="TextBox 21"/>
          <p:cNvSpPr txBox="1"/>
          <p:nvPr/>
        </p:nvSpPr>
        <p:spPr>
          <a:xfrm>
            <a:off x="3429040" y="2406194"/>
            <a:ext cx="1415772" cy="276999"/>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rPr>
              <a:t>点击输入标题</a:t>
            </a:r>
            <a:r>
              <a:rPr kumimoji="0" lang="zh-CN" altLang="en-US" sz="1200" b="1" i="0" u="none" strike="noStrike" kern="0" cap="none" spc="0" normalizeH="0" baseline="0" noProof="0" dirty="0">
                <a:ln>
                  <a:noFill/>
                </a:ln>
                <a:solidFill>
                  <a:srgbClr val="92D050"/>
                </a:solidFill>
                <a:effectLst/>
                <a:uLnTx/>
                <a:uFillTx/>
                <a:latin typeface="微软雅黑" pitchFamily="34" charset="-122"/>
                <a:ea typeface="微软雅黑" pitchFamily="34" charset="-122"/>
              </a:rPr>
              <a:t>文本</a:t>
            </a:r>
          </a:p>
        </p:txBody>
      </p:sp>
      <p:sp>
        <p:nvSpPr>
          <p:cNvPr id="23" name="TextBox 22"/>
          <p:cNvSpPr txBox="1"/>
          <p:nvPr/>
        </p:nvSpPr>
        <p:spPr>
          <a:xfrm>
            <a:off x="2123728" y="3514311"/>
            <a:ext cx="3816424" cy="425758"/>
          </a:xfrm>
          <a:prstGeom prst="rect">
            <a:avLst/>
          </a:prstGeom>
          <a:noFill/>
        </p:spPr>
        <p:txBody>
          <a:bodyPr wrap="square" rtlCol="0">
            <a:spAutoFit/>
          </a:bodyPr>
          <a:lstStyle/>
          <a:p>
            <a:pPr algn="just">
              <a:lnSpc>
                <a:spcPts val="1300"/>
              </a:lnSpc>
            </a:pPr>
            <a:r>
              <a:rPr lang="zh-CN" altLang="en-US" sz="900" dirty="0" smtClean="0">
                <a:solidFill>
                  <a:srgbClr val="92D050"/>
                </a:solidFill>
                <a:latin typeface="微软雅黑" pitchFamily="34" charset="-122"/>
                <a:ea typeface="微软雅黑" pitchFamily="34" charset="-122"/>
              </a:rPr>
              <a:t>点击输入简要文字内容，文字内容需概括精炼，不用多余的文字修饰，言简意赅的说明该项内容。</a:t>
            </a:r>
            <a:endParaRPr lang="en-US" altLang="zh-CN" sz="900" dirty="0" smtClean="0">
              <a:solidFill>
                <a:srgbClr val="92D050"/>
              </a:solidFill>
              <a:latin typeface="微软雅黑" pitchFamily="34" charset="-122"/>
              <a:ea typeface="微软雅黑" pitchFamily="34" charset="-122"/>
            </a:endParaRPr>
          </a:p>
        </p:txBody>
      </p:sp>
      <p:sp>
        <p:nvSpPr>
          <p:cNvPr id="24" name="TextBox 23"/>
          <p:cNvSpPr txBox="1"/>
          <p:nvPr/>
        </p:nvSpPr>
        <p:spPr>
          <a:xfrm>
            <a:off x="2132896" y="3237312"/>
            <a:ext cx="1415772" cy="276999"/>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rgbClr val="92D050"/>
                </a:solidFill>
                <a:effectLst/>
                <a:uLnTx/>
                <a:uFillTx/>
                <a:latin typeface="微软雅黑" pitchFamily="34" charset="-122"/>
                <a:ea typeface="微软雅黑" pitchFamily="34" charset="-122"/>
              </a:rPr>
              <a:t>点击输入标题</a:t>
            </a:r>
            <a:r>
              <a:rPr kumimoji="0" lang="zh-CN" altLang="en-US" sz="1200" b="1" i="0" u="none" strike="noStrike" kern="0" cap="none" spc="0" normalizeH="0" baseline="0" noProof="0" dirty="0">
                <a:ln>
                  <a:noFill/>
                </a:ln>
                <a:solidFill>
                  <a:srgbClr val="92D050"/>
                </a:solidFill>
                <a:effectLst/>
                <a:uLnTx/>
                <a:uFillTx/>
                <a:latin typeface="微软雅黑" pitchFamily="34" charset="-122"/>
                <a:ea typeface="微软雅黑" pitchFamily="34" charset="-122"/>
              </a:rPr>
              <a:t>文本</a:t>
            </a:r>
          </a:p>
        </p:txBody>
      </p:sp>
      <p:sp>
        <p:nvSpPr>
          <p:cNvPr id="27" name="TextBox 26"/>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372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childTnLst>
                          </p:cTn>
                        </p:par>
                        <p:par>
                          <p:cTn id="56" fill="hold">
                            <p:stCondLst>
                              <p:cond delay="4000"/>
                            </p:stCondLst>
                            <p:childTnLst>
                              <p:par>
                                <p:cTn id="57" presetID="22" presetClass="entr" presetSubtype="2"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right)">
                                      <p:cBhvr>
                                        <p:cTn id="59" dur="500"/>
                                        <p:tgtEl>
                                          <p:spTgt spid="8"/>
                                        </p:tgtEl>
                                      </p:cBhvr>
                                    </p:animEffect>
                                  </p:childTnLst>
                                </p:cTn>
                              </p:par>
                            </p:childTnLst>
                          </p:cTn>
                        </p:par>
                        <p:par>
                          <p:cTn id="60" fill="hold">
                            <p:stCondLst>
                              <p:cond delay="4500"/>
                            </p:stCondLst>
                            <p:childTnLst>
                              <p:par>
                                <p:cTn id="61" presetID="22" presetClass="entr" presetSubtype="1"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up)">
                                      <p:cBhvr>
                                        <p:cTn id="63" dur="500"/>
                                        <p:tgtEl>
                                          <p:spTgt spid="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fill="hold"/>
                                        <p:tgtEl>
                                          <p:spTgt spid="10"/>
                                        </p:tgtEl>
                                        <p:attrNameLst>
                                          <p:attrName>ppt_w</p:attrName>
                                        </p:attrNameLst>
                                      </p:cBhvr>
                                      <p:tavLst>
                                        <p:tav tm="0">
                                          <p:val>
                                            <p:fltVal val="0"/>
                                          </p:val>
                                        </p:tav>
                                        <p:tav tm="100000">
                                          <p:val>
                                            <p:strVal val="#ppt_w"/>
                                          </p:val>
                                        </p:tav>
                                      </p:tavLst>
                                    </p:anim>
                                    <p:anim calcmode="lin" valueType="num">
                                      <p:cBhvr>
                                        <p:cTn id="73" dur="500" fill="hold"/>
                                        <p:tgtEl>
                                          <p:spTgt spid="10"/>
                                        </p:tgtEl>
                                        <p:attrNameLst>
                                          <p:attrName>ppt_h</p:attrName>
                                        </p:attrNameLst>
                                      </p:cBhvr>
                                      <p:tavLst>
                                        <p:tav tm="0">
                                          <p:val>
                                            <p:fltVal val="0"/>
                                          </p:val>
                                        </p:tav>
                                        <p:tav tm="100000">
                                          <p:val>
                                            <p:strVal val="#ppt_h"/>
                                          </p:val>
                                        </p:tav>
                                      </p:tavLst>
                                    </p:anim>
                                    <p:animEffect transition="in" filter="fade">
                                      <p:cBhvr>
                                        <p:cTn id="74" dur="500"/>
                                        <p:tgtEl>
                                          <p:spTgt spid="10"/>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500"/>
                                        <p:tgtEl>
                                          <p:spTgt spid="24"/>
                                        </p:tgtEl>
                                      </p:cBhvr>
                                    </p:animEffect>
                                  </p:childTnLst>
                                </p:cTn>
                              </p:par>
                            </p:childTnLst>
                          </p:cTn>
                        </p:par>
                        <p:par>
                          <p:cTn id="82" fill="hold">
                            <p:stCondLst>
                              <p:cond delay="6000"/>
                            </p:stCondLst>
                            <p:childTnLst>
                              <p:par>
                                <p:cTn id="83" presetID="22" presetClass="entr" presetSubtype="8" fill="hold" grpId="0" nodeType="after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5" grpId="0"/>
      <p:bldP spid="16" grpId="0"/>
      <p:bldP spid="17" grpId="0"/>
      <p:bldP spid="18"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2197100" y="1154361"/>
            <a:ext cx="4748213" cy="330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 name="Freeform 150"/>
          <p:cNvSpPr>
            <a:spLocks noChangeArrowheads="1"/>
          </p:cNvSpPr>
          <p:nvPr/>
        </p:nvSpPr>
        <p:spPr bwMode="auto">
          <a:xfrm>
            <a:off x="3048000" y="2010023"/>
            <a:ext cx="3049588" cy="1522413"/>
          </a:xfrm>
          <a:custGeom>
            <a:avLst/>
            <a:gdLst>
              <a:gd name="T0" fmla="*/ 813 w 813"/>
              <a:gd name="T1" fmla="*/ 406 h 406"/>
              <a:gd name="T2" fmla="*/ 724 w 813"/>
              <a:gd name="T3" fmla="*/ 406 h 406"/>
              <a:gd name="T4" fmla="*/ 406 w 813"/>
              <a:gd name="T5" fmla="*/ 89 h 406"/>
              <a:gd name="T6" fmla="*/ 89 w 813"/>
              <a:gd name="T7" fmla="*/ 406 h 406"/>
              <a:gd name="T8" fmla="*/ 0 w 813"/>
              <a:gd name="T9" fmla="*/ 406 h 406"/>
              <a:gd name="T10" fmla="*/ 406 w 813"/>
              <a:gd name="T11" fmla="*/ 0 h 406"/>
              <a:gd name="T12" fmla="*/ 813 w 813"/>
              <a:gd name="T13" fmla="*/ 406 h 406"/>
              <a:gd name="T14" fmla="*/ 0 60000 65536"/>
              <a:gd name="T15" fmla="*/ 0 60000 65536"/>
              <a:gd name="T16" fmla="*/ 0 60000 65536"/>
              <a:gd name="T17" fmla="*/ 0 60000 65536"/>
              <a:gd name="T18" fmla="*/ 0 60000 65536"/>
              <a:gd name="T19" fmla="*/ 0 60000 65536"/>
              <a:gd name="T20" fmla="*/ 0 60000 65536"/>
              <a:gd name="T21" fmla="*/ 0 w 813"/>
              <a:gd name="T22" fmla="*/ 0 h 406"/>
              <a:gd name="T23" fmla="*/ 813 w 813"/>
              <a:gd name="T24" fmla="*/ 406 h 4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3" h="406">
                <a:moveTo>
                  <a:pt x="813" y="406"/>
                </a:moveTo>
                <a:cubicBezTo>
                  <a:pt x="724" y="406"/>
                  <a:pt x="724" y="406"/>
                  <a:pt x="724" y="406"/>
                </a:cubicBezTo>
                <a:cubicBezTo>
                  <a:pt x="724" y="231"/>
                  <a:pt x="581" y="89"/>
                  <a:pt x="406" y="89"/>
                </a:cubicBezTo>
                <a:cubicBezTo>
                  <a:pt x="231" y="89"/>
                  <a:pt x="89" y="231"/>
                  <a:pt x="89" y="406"/>
                </a:cubicBezTo>
                <a:cubicBezTo>
                  <a:pt x="0" y="406"/>
                  <a:pt x="0" y="406"/>
                  <a:pt x="0" y="406"/>
                </a:cubicBezTo>
                <a:cubicBezTo>
                  <a:pt x="0" y="182"/>
                  <a:pt x="182" y="0"/>
                  <a:pt x="406" y="0"/>
                </a:cubicBezTo>
                <a:cubicBezTo>
                  <a:pt x="631" y="0"/>
                  <a:pt x="813" y="182"/>
                  <a:pt x="813" y="406"/>
                </a:cubicBezTo>
                <a:close/>
              </a:path>
            </a:pathLst>
          </a:custGeom>
          <a:solidFill>
            <a:srgbClr val="AED30B"/>
          </a:solidFill>
          <a:ln>
            <a:noFill/>
          </a:ln>
        </p:spPr>
        <p:txBody>
          <a:bodyPr/>
          <a:lstStyle/>
          <a:p>
            <a:endParaRPr lang="zh-CN" altLang="zh-CN" sz="1600">
              <a:solidFill>
                <a:srgbClr val="000000"/>
              </a:solidFill>
              <a:sym typeface="宋体" pitchFamily="2" charset="-122"/>
            </a:endParaRPr>
          </a:p>
        </p:txBody>
      </p:sp>
      <p:sp>
        <p:nvSpPr>
          <p:cNvPr id="4" name="Freeform 151"/>
          <p:cNvSpPr>
            <a:spLocks noChangeArrowheads="1"/>
          </p:cNvSpPr>
          <p:nvPr/>
        </p:nvSpPr>
        <p:spPr bwMode="auto">
          <a:xfrm>
            <a:off x="2632075" y="1592511"/>
            <a:ext cx="3881438" cy="1939925"/>
          </a:xfrm>
          <a:custGeom>
            <a:avLst/>
            <a:gdLst>
              <a:gd name="T0" fmla="*/ 1035 w 1035"/>
              <a:gd name="T1" fmla="*/ 517 h 517"/>
              <a:gd name="T2" fmla="*/ 945 w 1035"/>
              <a:gd name="T3" fmla="*/ 517 h 517"/>
              <a:gd name="T4" fmla="*/ 517 w 1035"/>
              <a:gd name="T5" fmla="*/ 90 h 517"/>
              <a:gd name="T6" fmla="*/ 89 w 1035"/>
              <a:gd name="T7" fmla="*/ 517 h 517"/>
              <a:gd name="T8" fmla="*/ 0 w 1035"/>
              <a:gd name="T9" fmla="*/ 517 h 517"/>
              <a:gd name="T10" fmla="*/ 517 w 1035"/>
              <a:gd name="T11" fmla="*/ 0 h 517"/>
              <a:gd name="T12" fmla="*/ 1035 w 1035"/>
              <a:gd name="T13" fmla="*/ 517 h 517"/>
              <a:gd name="T14" fmla="*/ 0 60000 65536"/>
              <a:gd name="T15" fmla="*/ 0 60000 65536"/>
              <a:gd name="T16" fmla="*/ 0 60000 65536"/>
              <a:gd name="T17" fmla="*/ 0 60000 65536"/>
              <a:gd name="T18" fmla="*/ 0 60000 65536"/>
              <a:gd name="T19" fmla="*/ 0 60000 65536"/>
              <a:gd name="T20" fmla="*/ 0 60000 65536"/>
              <a:gd name="T21" fmla="*/ 0 w 1035"/>
              <a:gd name="T22" fmla="*/ 0 h 517"/>
              <a:gd name="T23" fmla="*/ 1035 w 1035"/>
              <a:gd name="T24" fmla="*/ 517 h 5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5" h="517">
                <a:moveTo>
                  <a:pt x="1035" y="517"/>
                </a:moveTo>
                <a:cubicBezTo>
                  <a:pt x="945" y="517"/>
                  <a:pt x="945" y="517"/>
                  <a:pt x="945" y="517"/>
                </a:cubicBezTo>
                <a:cubicBezTo>
                  <a:pt x="945" y="282"/>
                  <a:pt x="753" y="90"/>
                  <a:pt x="517" y="90"/>
                </a:cubicBezTo>
                <a:cubicBezTo>
                  <a:pt x="281" y="90"/>
                  <a:pt x="89" y="282"/>
                  <a:pt x="89" y="517"/>
                </a:cubicBezTo>
                <a:cubicBezTo>
                  <a:pt x="0" y="517"/>
                  <a:pt x="0" y="517"/>
                  <a:pt x="0" y="517"/>
                </a:cubicBezTo>
                <a:cubicBezTo>
                  <a:pt x="0" y="232"/>
                  <a:pt x="232" y="0"/>
                  <a:pt x="517" y="0"/>
                </a:cubicBezTo>
                <a:cubicBezTo>
                  <a:pt x="803" y="0"/>
                  <a:pt x="1035" y="232"/>
                  <a:pt x="1035" y="517"/>
                </a:cubicBezTo>
                <a:close/>
              </a:path>
            </a:pathLst>
          </a:custGeom>
          <a:solidFill>
            <a:srgbClr val="AED30B"/>
          </a:solidFill>
          <a:ln>
            <a:noFill/>
          </a:ln>
        </p:spPr>
        <p:txBody>
          <a:bodyPr/>
          <a:lstStyle/>
          <a:p>
            <a:endParaRPr lang="zh-CN" altLang="zh-CN" sz="1600">
              <a:solidFill>
                <a:srgbClr val="000000"/>
              </a:solidFill>
              <a:sym typeface="宋体" pitchFamily="2" charset="-122"/>
            </a:endParaRPr>
          </a:p>
        </p:txBody>
      </p:sp>
      <p:sp>
        <p:nvSpPr>
          <p:cNvPr id="5" name="Freeform 152"/>
          <p:cNvSpPr>
            <a:spLocks noChangeArrowheads="1"/>
          </p:cNvSpPr>
          <p:nvPr/>
        </p:nvSpPr>
        <p:spPr bwMode="auto">
          <a:xfrm>
            <a:off x="2197100" y="1157536"/>
            <a:ext cx="4751388" cy="2374900"/>
          </a:xfrm>
          <a:custGeom>
            <a:avLst/>
            <a:gdLst>
              <a:gd name="T0" fmla="*/ 1267 w 1267"/>
              <a:gd name="T1" fmla="*/ 633 h 633"/>
              <a:gd name="T2" fmla="*/ 1178 w 1267"/>
              <a:gd name="T3" fmla="*/ 633 h 633"/>
              <a:gd name="T4" fmla="*/ 633 w 1267"/>
              <a:gd name="T5" fmla="*/ 89 h 633"/>
              <a:gd name="T6" fmla="*/ 89 w 1267"/>
              <a:gd name="T7" fmla="*/ 633 h 633"/>
              <a:gd name="T8" fmla="*/ 0 w 1267"/>
              <a:gd name="T9" fmla="*/ 633 h 633"/>
              <a:gd name="T10" fmla="*/ 633 w 1267"/>
              <a:gd name="T11" fmla="*/ 0 h 633"/>
              <a:gd name="T12" fmla="*/ 1267 w 1267"/>
              <a:gd name="T13" fmla="*/ 633 h 633"/>
              <a:gd name="T14" fmla="*/ 0 60000 65536"/>
              <a:gd name="T15" fmla="*/ 0 60000 65536"/>
              <a:gd name="T16" fmla="*/ 0 60000 65536"/>
              <a:gd name="T17" fmla="*/ 0 60000 65536"/>
              <a:gd name="T18" fmla="*/ 0 60000 65536"/>
              <a:gd name="T19" fmla="*/ 0 60000 65536"/>
              <a:gd name="T20" fmla="*/ 0 60000 65536"/>
              <a:gd name="T21" fmla="*/ 0 w 1267"/>
              <a:gd name="T22" fmla="*/ 0 h 633"/>
              <a:gd name="T23" fmla="*/ 1267 w 1267"/>
              <a:gd name="T24" fmla="*/ 633 h 6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7" h="633">
                <a:moveTo>
                  <a:pt x="1267" y="633"/>
                </a:moveTo>
                <a:cubicBezTo>
                  <a:pt x="1178" y="633"/>
                  <a:pt x="1178" y="633"/>
                  <a:pt x="1178" y="633"/>
                </a:cubicBezTo>
                <a:cubicBezTo>
                  <a:pt x="1178" y="333"/>
                  <a:pt x="934" y="89"/>
                  <a:pt x="633" y="89"/>
                </a:cubicBezTo>
                <a:cubicBezTo>
                  <a:pt x="333" y="89"/>
                  <a:pt x="89" y="333"/>
                  <a:pt x="89" y="633"/>
                </a:cubicBezTo>
                <a:cubicBezTo>
                  <a:pt x="0" y="633"/>
                  <a:pt x="0" y="633"/>
                  <a:pt x="0" y="633"/>
                </a:cubicBezTo>
                <a:cubicBezTo>
                  <a:pt x="0" y="284"/>
                  <a:pt x="284" y="0"/>
                  <a:pt x="633" y="0"/>
                </a:cubicBezTo>
                <a:cubicBezTo>
                  <a:pt x="983" y="0"/>
                  <a:pt x="1267" y="284"/>
                  <a:pt x="1267" y="633"/>
                </a:cubicBezTo>
                <a:close/>
              </a:path>
            </a:pathLst>
          </a:custGeom>
          <a:solidFill>
            <a:srgbClr val="AED30B"/>
          </a:solidFill>
          <a:ln>
            <a:noFill/>
          </a:ln>
        </p:spPr>
        <p:txBody>
          <a:bodyPr/>
          <a:lstStyle/>
          <a:p>
            <a:endParaRPr lang="zh-CN" altLang="zh-CN" sz="1600">
              <a:solidFill>
                <a:srgbClr val="000000"/>
              </a:solidFill>
              <a:sym typeface="宋体" pitchFamily="2" charset="-122"/>
            </a:endParaRPr>
          </a:p>
        </p:txBody>
      </p:sp>
      <p:sp>
        <p:nvSpPr>
          <p:cNvPr id="6" name="Freeform 153"/>
          <p:cNvSpPr>
            <a:spLocks noChangeArrowheads="1"/>
          </p:cNvSpPr>
          <p:nvPr/>
        </p:nvSpPr>
        <p:spPr bwMode="auto">
          <a:xfrm>
            <a:off x="3468688" y="2429123"/>
            <a:ext cx="2208212" cy="1103313"/>
          </a:xfrm>
          <a:custGeom>
            <a:avLst/>
            <a:gdLst>
              <a:gd name="T0" fmla="*/ 589 w 589"/>
              <a:gd name="T1" fmla="*/ 294 h 294"/>
              <a:gd name="T2" fmla="*/ 500 w 589"/>
              <a:gd name="T3" fmla="*/ 294 h 294"/>
              <a:gd name="T4" fmla="*/ 294 w 589"/>
              <a:gd name="T5" fmla="*/ 89 h 294"/>
              <a:gd name="T6" fmla="*/ 89 w 589"/>
              <a:gd name="T7" fmla="*/ 294 h 294"/>
              <a:gd name="T8" fmla="*/ 0 w 589"/>
              <a:gd name="T9" fmla="*/ 294 h 294"/>
              <a:gd name="T10" fmla="*/ 294 w 589"/>
              <a:gd name="T11" fmla="*/ 0 h 294"/>
              <a:gd name="T12" fmla="*/ 589 w 589"/>
              <a:gd name="T13" fmla="*/ 294 h 294"/>
              <a:gd name="T14" fmla="*/ 0 60000 65536"/>
              <a:gd name="T15" fmla="*/ 0 60000 65536"/>
              <a:gd name="T16" fmla="*/ 0 60000 65536"/>
              <a:gd name="T17" fmla="*/ 0 60000 65536"/>
              <a:gd name="T18" fmla="*/ 0 60000 65536"/>
              <a:gd name="T19" fmla="*/ 0 60000 65536"/>
              <a:gd name="T20" fmla="*/ 0 60000 65536"/>
              <a:gd name="T21" fmla="*/ 0 w 589"/>
              <a:gd name="T22" fmla="*/ 0 h 294"/>
              <a:gd name="T23" fmla="*/ 589 w 589"/>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294">
                <a:moveTo>
                  <a:pt x="589" y="294"/>
                </a:moveTo>
                <a:cubicBezTo>
                  <a:pt x="500" y="294"/>
                  <a:pt x="500" y="294"/>
                  <a:pt x="500" y="294"/>
                </a:cubicBezTo>
                <a:cubicBezTo>
                  <a:pt x="500" y="181"/>
                  <a:pt x="408" y="89"/>
                  <a:pt x="294" y="89"/>
                </a:cubicBezTo>
                <a:cubicBezTo>
                  <a:pt x="181" y="89"/>
                  <a:pt x="89" y="181"/>
                  <a:pt x="89" y="294"/>
                </a:cubicBezTo>
                <a:cubicBezTo>
                  <a:pt x="0" y="294"/>
                  <a:pt x="0" y="294"/>
                  <a:pt x="0" y="294"/>
                </a:cubicBezTo>
                <a:cubicBezTo>
                  <a:pt x="0" y="132"/>
                  <a:pt x="132" y="0"/>
                  <a:pt x="294" y="0"/>
                </a:cubicBezTo>
                <a:cubicBezTo>
                  <a:pt x="457" y="0"/>
                  <a:pt x="589" y="132"/>
                  <a:pt x="589" y="294"/>
                </a:cubicBezTo>
                <a:close/>
              </a:path>
            </a:pathLst>
          </a:custGeom>
          <a:solidFill>
            <a:srgbClr val="AED30B"/>
          </a:solidFill>
          <a:ln>
            <a:noFill/>
          </a:ln>
        </p:spPr>
        <p:txBody>
          <a:bodyPr/>
          <a:lstStyle/>
          <a:p>
            <a:endParaRPr lang="zh-CN" altLang="zh-CN" sz="1600">
              <a:solidFill>
                <a:srgbClr val="000000"/>
              </a:solidFill>
              <a:sym typeface="宋体" pitchFamily="2" charset="-122"/>
            </a:endParaRPr>
          </a:p>
        </p:txBody>
      </p:sp>
      <p:sp>
        <p:nvSpPr>
          <p:cNvPr id="7" name="Freeform 154"/>
          <p:cNvSpPr>
            <a:spLocks noEditPoints="1" noChangeArrowheads="1"/>
          </p:cNvSpPr>
          <p:nvPr/>
        </p:nvSpPr>
        <p:spPr bwMode="auto">
          <a:xfrm>
            <a:off x="4346575" y="3105398"/>
            <a:ext cx="454025" cy="385763"/>
          </a:xfrm>
          <a:custGeom>
            <a:avLst/>
            <a:gdLst>
              <a:gd name="T0" fmla="*/ 13 w 121"/>
              <a:gd name="T1" fmla="*/ 103 h 103"/>
              <a:gd name="T2" fmla="*/ 0 w 121"/>
              <a:gd name="T3" fmla="*/ 90 h 103"/>
              <a:gd name="T4" fmla="*/ 0 w 121"/>
              <a:gd name="T5" fmla="*/ 90 h 103"/>
              <a:gd name="T6" fmla="*/ 0 w 121"/>
              <a:gd name="T7" fmla="*/ 13 h 103"/>
              <a:gd name="T8" fmla="*/ 13 w 121"/>
              <a:gd name="T9" fmla="*/ 0 h 103"/>
              <a:gd name="T10" fmla="*/ 13 w 121"/>
              <a:gd name="T11" fmla="*/ 0 h 103"/>
              <a:gd name="T12" fmla="*/ 108 w 121"/>
              <a:gd name="T13" fmla="*/ 0 h 103"/>
              <a:gd name="T14" fmla="*/ 121 w 121"/>
              <a:gd name="T15" fmla="*/ 13 h 103"/>
              <a:gd name="T16" fmla="*/ 121 w 121"/>
              <a:gd name="T17" fmla="*/ 13 h 103"/>
              <a:gd name="T18" fmla="*/ 121 w 121"/>
              <a:gd name="T19" fmla="*/ 90 h 103"/>
              <a:gd name="T20" fmla="*/ 108 w 121"/>
              <a:gd name="T21" fmla="*/ 103 h 103"/>
              <a:gd name="T22" fmla="*/ 108 w 121"/>
              <a:gd name="T23" fmla="*/ 103 h 103"/>
              <a:gd name="T24" fmla="*/ 13 w 121"/>
              <a:gd name="T25" fmla="*/ 103 h 103"/>
              <a:gd name="T26" fmla="*/ 11 w 121"/>
              <a:gd name="T27" fmla="*/ 13 h 103"/>
              <a:gd name="T28" fmla="*/ 11 w 121"/>
              <a:gd name="T29" fmla="*/ 90 h 103"/>
              <a:gd name="T30" fmla="*/ 13 w 121"/>
              <a:gd name="T31" fmla="*/ 92 h 103"/>
              <a:gd name="T32" fmla="*/ 13 w 121"/>
              <a:gd name="T33" fmla="*/ 92 h 103"/>
              <a:gd name="T34" fmla="*/ 108 w 121"/>
              <a:gd name="T35" fmla="*/ 92 h 103"/>
              <a:gd name="T36" fmla="*/ 110 w 121"/>
              <a:gd name="T37" fmla="*/ 90 h 103"/>
              <a:gd name="T38" fmla="*/ 110 w 121"/>
              <a:gd name="T39" fmla="*/ 90 h 103"/>
              <a:gd name="T40" fmla="*/ 110 w 121"/>
              <a:gd name="T41" fmla="*/ 13 h 103"/>
              <a:gd name="T42" fmla="*/ 108 w 121"/>
              <a:gd name="T43" fmla="*/ 11 h 103"/>
              <a:gd name="T44" fmla="*/ 108 w 121"/>
              <a:gd name="T45" fmla="*/ 11 h 103"/>
              <a:gd name="T46" fmla="*/ 13 w 121"/>
              <a:gd name="T47" fmla="*/ 11 h 103"/>
              <a:gd name="T48" fmla="*/ 11 w 121"/>
              <a:gd name="T49" fmla="*/ 13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1"/>
              <a:gd name="T76" fmla="*/ 0 h 103"/>
              <a:gd name="T77" fmla="*/ 121 w 121"/>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1" h="103">
                <a:moveTo>
                  <a:pt x="13" y="103"/>
                </a:moveTo>
                <a:cubicBezTo>
                  <a:pt x="5" y="103"/>
                  <a:pt x="0" y="98"/>
                  <a:pt x="0" y="90"/>
                </a:cubicBezTo>
                <a:cubicBezTo>
                  <a:pt x="0" y="90"/>
                  <a:pt x="0" y="90"/>
                  <a:pt x="0" y="90"/>
                </a:cubicBezTo>
                <a:cubicBezTo>
                  <a:pt x="0" y="13"/>
                  <a:pt x="0" y="13"/>
                  <a:pt x="0" y="13"/>
                </a:cubicBezTo>
                <a:cubicBezTo>
                  <a:pt x="0" y="6"/>
                  <a:pt x="5" y="0"/>
                  <a:pt x="13" y="0"/>
                </a:cubicBezTo>
                <a:cubicBezTo>
                  <a:pt x="13" y="0"/>
                  <a:pt x="13" y="0"/>
                  <a:pt x="13" y="0"/>
                </a:cubicBezTo>
                <a:cubicBezTo>
                  <a:pt x="108" y="0"/>
                  <a:pt x="108" y="0"/>
                  <a:pt x="108" y="0"/>
                </a:cubicBezTo>
                <a:cubicBezTo>
                  <a:pt x="115" y="0"/>
                  <a:pt x="121" y="6"/>
                  <a:pt x="121" y="13"/>
                </a:cubicBezTo>
                <a:cubicBezTo>
                  <a:pt x="121" y="13"/>
                  <a:pt x="121" y="13"/>
                  <a:pt x="121" y="13"/>
                </a:cubicBezTo>
                <a:cubicBezTo>
                  <a:pt x="121" y="90"/>
                  <a:pt x="121" y="90"/>
                  <a:pt x="121" y="90"/>
                </a:cubicBezTo>
                <a:cubicBezTo>
                  <a:pt x="121" y="98"/>
                  <a:pt x="115" y="103"/>
                  <a:pt x="108" y="103"/>
                </a:cubicBezTo>
                <a:cubicBezTo>
                  <a:pt x="108" y="103"/>
                  <a:pt x="108" y="103"/>
                  <a:pt x="108" y="103"/>
                </a:cubicBezTo>
                <a:cubicBezTo>
                  <a:pt x="13" y="103"/>
                  <a:pt x="13" y="103"/>
                  <a:pt x="13" y="103"/>
                </a:cubicBezTo>
                <a:close/>
                <a:moveTo>
                  <a:pt x="11" y="13"/>
                </a:moveTo>
                <a:cubicBezTo>
                  <a:pt x="11" y="90"/>
                  <a:pt x="11" y="90"/>
                  <a:pt x="11" y="90"/>
                </a:cubicBezTo>
                <a:cubicBezTo>
                  <a:pt x="11" y="91"/>
                  <a:pt x="12" y="92"/>
                  <a:pt x="13" y="92"/>
                </a:cubicBezTo>
                <a:cubicBezTo>
                  <a:pt x="13" y="92"/>
                  <a:pt x="13" y="92"/>
                  <a:pt x="13" y="92"/>
                </a:cubicBezTo>
                <a:cubicBezTo>
                  <a:pt x="108" y="92"/>
                  <a:pt x="108" y="92"/>
                  <a:pt x="108" y="92"/>
                </a:cubicBezTo>
                <a:cubicBezTo>
                  <a:pt x="109" y="92"/>
                  <a:pt x="110" y="91"/>
                  <a:pt x="110" y="90"/>
                </a:cubicBezTo>
                <a:cubicBezTo>
                  <a:pt x="110" y="90"/>
                  <a:pt x="110" y="90"/>
                  <a:pt x="110" y="90"/>
                </a:cubicBezTo>
                <a:cubicBezTo>
                  <a:pt x="110" y="13"/>
                  <a:pt x="110" y="13"/>
                  <a:pt x="110" y="13"/>
                </a:cubicBezTo>
                <a:cubicBezTo>
                  <a:pt x="110" y="12"/>
                  <a:pt x="109" y="11"/>
                  <a:pt x="108" y="11"/>
                </a:cubicBezTo>
                <a:cubicBezTo>
                  <a:pt x="108" y="11"/>
                  <a:pt x="108" y="11"/>
                  <a:pt x="108" y="11"/>
                </a:cubicBezTo>
                <a:cubicBezTo>
                  <a:pt x="13" y="11"/>
                  <a:pt x="13" y="11"/>
                  <a:pt x="13" y="11"/>
                </a:cubicBezTo>
                <a:cubicBezTo>
                  <a:pt x="12" y="11"/>
                  <a:pt x="11" y="12"/>
                  <a:pt x="11" y="13"/>
                </a:cubicBezTo>
                <a:close/>
              </a:path>
            </a:pathLst>
          </a:custGeom>
          <a:solidFill>
            <a:srgbClr val="92D050"/>
          </a:solidFill>
          <a:ln>
            <a:noFill/>
          </a:ln>
          <a:extLst/>
        </p:spPr>
        <p:txBody>
          <a:bodyPr/>
          <a:lstStyle/>
          <a:p>
            <a:endParaRPr lang="zh-CN" altLang="zh-CN">
              <a:solidFill>
                <a:srgbClr val="92D050"/>
              </a:solidFill>
              <a:sym typeface="宋体" pitchFamily="2" charset="-122"/>
            </a:endParaRPr>
          </a:p>
        </p:txBody>
      </p:sp>
      <p:sp>
        <p:nvSpPr>
          <p:cNvPr id="8" name="Freeform 155"/>
          <p:cNvSpPr>
            <a:spLocks noEditPoints="1" noChangeArrowheads="1"/>
          </p:cNvSpPr>
          <p:nvPr/>
        </p:nvSpPr>
        <p:spPr bwMode="auto">
          <a:xfrm>
            <a:off x="4225925" y="2857748"/>
            <a:ext cx="690563" cy="288925"/>
          </a:xfrm>
          <a:custGeom>
            <a:avLst/>
            <a:gdLst>
              <a:gd name="T0" fmla="*/ 6 w 184"/>
              <a:gd name="T1" fmla="*/ 77 h 77"/>
              <a:gd name="T2" fmla="*/ 6 w 184"/>
              <a:gd name="T3" fmla="*/ 72 h 77"/>
              <a:gd name="T4" fmla="*/ 10 w 184"/>
              <a:gd name="T5" fmla="*/ 76 h 77"/>
              <a:gd name="T6" fmla="*/ 6 w 184"/>
              <a:gd name="T7" fmla="*/ 72 h 77"/>
              <a:gd name="T8" fmla="*/ 6 w 184"/>
              <a:gd name="T9" fmla="*/ 77 h 77"/>
              <a:gd name="T10" fmla="*/ 1 w 184"/>
              <a:gd name="T11" fmla="*/ 73 h 77"/>
              <a:gd name="T12" fmla="*/ 1 w 184"/>
              <a:gd name="T13" fmla="*/ 73 h 77"/>
              <a:gd name="T14" fmla="*/ 3 w 184"/>
              <a:gd name="T15" fmla="*/ 67 h 77"/>
              <a:gd name="T16" fmla="*/ 3 w 184"/>
              <a:gd name="T17" fmla="*/ 67 h 77"/>
              <a:gd name="T18" fmla="*/ 89 w 184"/>
              <a:gd name="T19" fmla="*/ 1 h 77"/>
              <a:gd name="T20" fmla="*/ 96 w 184"/>
              <a:gd name="T21" fmla="*/ 1 h 77"/>
              <a:gd name="T22" fmla="*/ 96 w 184"/>
              <a:gd name="T23" fmla="*/ 1 h 77"/>
              <a:gd name="T24" fmla="*/ 182 w 184"/>
              <a:gd name="T25" fmla="*/ 67 h 77"/>
              <a:gd name="T26" fmla="*/ 184 w 184"/>
              <a:gd name="T27" fmla="*/ 73 h 77"/>
              <a:gd name="T28" fmla="*/ 184 w 184"/>
              <a:gd name="T29" fmla="*/ 73 h 77"/>
              <a:gd name="T30" fmla="*/ 178 w 184"/>
              <a:gd name="T31" fmla="*/ 77 h 77"/>
              <a:gd name="T32" fmla="*/ 178 w 184"/>
              <a:gd name="T33" fmla="*/ 77 h 77"/>
              <a:gd name="T34" fmla="*/ 6 w 184"/>
              <a:gd name="T35" fmla="*/ 77 h 77"/>
              <a:gd name="T36" fmla="*/ 162 w 184"/>
              <a:gd name="T37" fmla="*/ 66 h 77"/>
              <a:gd name="T38" fmla="*/ 92 w 184"/>
              <a:gd name="T39" fmla="*/ 13 h 77"/>
              <a:gd name="T40" fmla="*/ 23 w 184"/>
              <a:gd name="T41" fmla="*/ 66 h 77"/>
              <a:gd name="T42" fmla="*/ 162 w 184"/>
              <a:gd name="T43" fmla="*/ 66 h 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4"/>
              <a:gd name="T67" fmla="*/ 0 h 77"/>
              <a:gd name="T68" fmla="*/ 184 w 184"/>
              <a:gd name="T69" fmla="*/ 77 h 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4" h="77">
                <a:moveTo>
                  <a:pt x="6" y="77"/>
                </a:moveTo>
                <a:cubicBezTo>
                  <a:pt x="6" y="72"/>
                  <a:pt x="6" y="72"/>
                  <a:pt x="6" y="72"/>
                </a:cubicBezTo>
                <a:cubicBezTo>
                  <a:pt x="10" y="76"/>
                  <a:pt x="10" y="76"/>
                  <a:pt x="10" y="76"/>
                </a:cubicBezTo>
                <a:cubicBezTo>
                  <a:pt x="6" y="72"/>
                  <a:pt x="6" y="72"/>
                  <a:pt x="6" y="72"/>
                </a:cubicBezTo>
                <a:cubicBezTo>
                  <a:pt x="6" y="77"/>
                  <a:pt x="6" y="77"/>
                  <a:pt x="6" y="77"/>
                </a:cubicBezTo>
                <a:cubicBezTo>
                  <a:pt x="4" y="77"/>
                  <a:pt x="2" y="76"/>
                  <a:pt x="1" y="73"/>
                </a:cubicBezTo>
                <a:cubicBezTo>
                  <a:pt x="1" y="73"/>
                  <a:pt x="1" y="73"/>
                  <a:pt x="1" y="73"/>
                </a:cubicBezTo>
                <a:cubicBezTo>
                  <a:pt x="0" y="71"/>
                  <a:pt x="1" y="69"/>
                  <a:pt x="3" y="67"/>
                </a:cubicBezTo>
                <a:cubicBezTo>
                  <a:pt x="3" y="67"/>
                  <a:pt x="3" y="67"/>
                  <a:pt x="3" y="67"/>
                </a:cubicBezTo>
                <a:cubicBezTo>
                  <a:pt x="89" y="1"/>
                  <a:pt x="89" y="1"/>
                  <a:pt x="89" y="1"/>
                </a:cubicBezTo>
                <a:cubicBezTo>
                  <a:pt x="91" y="0"/>
                  <a:pt x="94" y="0"/>
                  <a:pt x="96" y="1"/>
                </a:cubicBezTo>
                <a:cubicBezTo>
                  <a:pt x="96" y="1"/>
                  <a:pt x="96" y="1"/>
                  <a:pt x="96" y="1"/>
                </a:cubicBezTo>
                <a:cubicBezTo>
                  <a:pt x="182" y="67"/>
                  <a:pt x="182" y="67"/>
                  <a:pt x="182" y="67"/>
                </a:cubicBezTo>
                <a:cubicBezTo>
                  <a:pt x="184" y="69"/>
                  <a:pt x="184" y="71"/>
                  <a:pt x="184" y="73"/>
                </a:cubicBezTo>
                <a:cubicBezTo>
                  <a:pt x="184" y="73"/>
                  <a:pt x="184" y="73"/>
                  <a:pt x="184" y="73"/>
                </a:cubicBezTo>
                <a:cubicBezTo>
                  <a:pt x="183" y="76"/>
                  <a:pt x="181" y="77"/>
                  <a:pt x="178" y="77"/>
                </a:cubicBezTo>
                <a:cubicBezTo>
                  <a:pt x="178" y="77"/>
                  <a:pt x="178" y="77"/>
                  <a:pt x="178" y="77"/>
                </a:cubicBezTo>
                <a:cubicBezTo>
                  <a:pt x="6" y="77"/>
                  <a:pt x="6" y="77"/>
                  <a:pt x="6" y="77"/>
                </a:cubicBezTo>
                <a:close/>
                <a:moveTo>
                  <a:pt x="162" y="66"/>
                </a:moveTo>
                <a:cubicBezTo>
                  <a:pt x="92" y="13"/>
                  <a:pt x="92" y="13"/>
                  <a:pt x="92" y="13"/>
                </a:cubicBezTo>
                <a:cubicBezTo>
                  <a:pt x="23" y="66"/>
                  <a:pt x="23" y="66"/>
                  <a:pt x="23" y="66"/>
                </a:cubicBezTo>
                <a:cubicBezTo>
                  <a:pt x="162" y="66"/>
                  <a:pt x="162" y="66"/>
                  <a:pt x="162" y="66"/>
                </a:cubicBezTo>
                <a:close/>
              </a:path>
            </a:pathLst>
          </a:custGeom>
          <a:solidFill>
            <a:srgbClr val="92D050"/>
          </a:solidFill>
          <a:ln>
            <a:noFill/>
          </a:ln>
          <a:extLst/>
        </p:spPr>
        <p:txBody>
          <a:bodyPr/>
          <a:lstStyle/>
          <a:p>
            <a:endParaRPr lang="zh-CN" altLang="zh-CN">
              <a:solidFill>
                <a:schemeClr val="bg1"/>
              </a:solidFill>
              <a:sym typeface="宋体" pitchFamily="2" charset="-122"/>
            </a:endParaRPr>
          </a:p>
        </p:txBody>
      </p:sp>
      <p:sp>
        <p:nvSpPr>
          <p:cNvPr id="9" name="Freeform 156"/>
          <p:cNvSpPr>
            <a:spLocks noEditPoints="1" noChangeArrowheads="1"/>
          </p:cNvSpPr>
          <p:nvPr/>
        </p:nvSpPr>
        <p:spPr bwMode="auto">
          <a:xfrm>
            <a:off x="4492625" y="3270498"/>
            <a:ext cx="160338" cy="217488"/>
          </a:xfrm>
          <a:custGeom>
            <a:avLst/>
            <a:gdLst>
              <a:gd name="T0" fmla="*/ 11 w 43"/>
              <a:gd name="T1" fmla="*/ 58 h 58"/>
              <a:gd name="T2" fmla="*/ 0 w 43"/>
              <a:gd name="T3" fmla="*/ 47 h 58"/>
              <a:gd name="T4" fmla="*/ 0 w 43"/>
              <a:gd name="T5" fmla="*/ 47 h 58"/>
              <a:gd name="T6" fmla="*/ 0 w 43"/>
              <a:gd name="T7" fmla="*/ 11 h 58"/>
              <a:gd name="T8" fmla="*/ 11 w 43"/>
              <a:gd name="T9" fmla="*/ 0 h 58"/>
              <a:gd name="T10" fmla="*/ 11 w 43"/>
              <a:gd name="T11" fmla="*/ 0 h 58"/>
              <a:gd name="T12" fmla="*/ 32 w 43"/>
              <a:gd name="T13" fmla="*/ 0 h 58"/>
              <a:gd name="T14" fmla="*/ 43 w 43"/>
              <a:gd name="T15" fmla="*/ 11 h 58"/>
              <a:gd name="T16" fmla="*/ 43 w 43"/>
              <a:gd name="T17" fmla="*/ 11 h 58"/>
              <a:gd name="T18" fmla="*/ 43 w 43"/>
              <a:gd name="T19" fmla="*/ 47 h 58"/>
              <a:gd name="T20" fmla="*/ 32 w 43"/>
              <a:gd name="T21" fmla="*/ 58 h 58"/>
              <a:gd name="T22" fmla="*/ 32 w 43"/>
              <a:gd name="T23" fmla="*/ 58 h 58"/>
              <a:gd name="T24" fmla="*/ 11 w 43"/>
              <a:gd name="T25" fmla="*/ 58 h 58"/>
              <a:gd name="T26" fmla="*/ 7 w 43"/>
              <a:gd name="T27" fmla="*/ 47 h 58"/>
              <a:gd name="T28" fmla="*/ 11 w 43"/>
              <a:gd name="T29" fmla="*/ 51 h 58"/>
              <a:gd name="T30" fmla="*/ 11 w 43"/>
              <a:gd name="T31" fmla="*/ 51 h 58"/>
              <a:gd name="T32" fmla="*/ 32 w 43"/>
              <a:gd name="T33" fmla="*/ 51 h 58"/>
              <a:gd name="T34" fmla="*/ 36 w 43"/>
              <a:gd name="T35" fmla="*/ 47 h 58"/>
              <a:gd name="T36" fmla="*/ 36 w 43"/>
              <a:gd name="T37" fmla="*/ 47 h 58"/>
              <a:gd name="T38" fmla="*/ 36 w 43"/>
              <a:gd name="T39" fmla="*/ 11 h 58"/>
              <a:gd name="T40" fmla="*/ 32 w 43"/>
              <a:gd name="T41" fmla="*/ 7 h 58"/>
              <a:gd name="T42" fmla="*/ 32 w 43"/>
              <a:gd name="T43" fmla="*/ 7 h 58"/>
              <a:gd name="T44" fmla="*/ 11 w 43"/>
              <a:gd name="T45" fmla="*/ 7 h 58"/>
              <a:gd name="T46" fmla="*/ 7 w 43"/>
              <a:gd name="T47" fmla="*/ 11 h 58"/>
              <a:gd name="T48" fmla="*/ 7 w 43"/>
              <a:gd name="T49" fmla="*/ 11 h 58"/>
              <a:gd name="T50" fmla="*/ 7 w 43"/>
              <a:gd name="T51" fmla="*/ 47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58"/>
              <a:gd name="T80" fmla="*/ 43 w 43"/>
              <a:gd name="T81" fmla="*/ 58 h 5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58">
                <a:moveTo>
                  <a:pt x="11" y="58"/>
                </a:moveTo>
                <a:cubicBezTo>
                  <a:pt x="5" y="58"/>
                  <a:pt x="0" y="53"/>
                  <a:pt x="0" y="47"/>
                </a:cubicBezTo>
                <a:cubicBezTo>
                  <a:pt x="0" y="47"/>
                  <a:pt x="0" y="47"/>
                  <a:pt x="0" y="47"/>
                </a:cubicBezTo>
                <a:cubicBezTo>
                  <a:pt x="0" y="11"/>
                  <a:pt x="0" y="11"/>
                  <a:pt x="0" y="11"/>
                </a:cubicBezTo>
                <a:cubicBezTo>
                  <a:pt x="0" y="5"/>
                  <a:pt x="5" y="0"/>
                  <a:pt x="11" y="0"/>
                </a:cubicBezTo>
                <a:cubicBezTo>
                  <a:pt x="11" y="0"/>
                  <a:pt x="11" y="0"/>
                  <a:pt x="11" y="0"/>
                </a:cubicBezTo>
                <a:cubicBezTo>
                  <a:pt x="32" y="0"/>
                  <a:pt x="32" y="0"/>
                  <a:pt x="32" y="0"/>
                </a:cubicBezTo>
                <a:cubicBezTo>
                  <a:pt x="38" y="0"/>
                  <a:pt x="43" y="5"/>
                  <a:pt x="43" y="11"/>
                </a:cubicBezTo>
                <a:cubicBezTo>
                  <a:pt x="43" y="11"/>
                  <a:pt x="43" y="11"/>
                  <a:pt x="43" y="11"/>
                </a:cubicBezTo>
                <a:cubicBezTo>
                  <a:pt x="43" y="47"/>
                  <a:pt x="43" y="47"/>
                  <a:pt x="43" y="47"/>
                </a:cubicBezTo>
                <a:cubicBezTo>
                  <a:pt x="43" y="53"/>
                  <a:pt x="38" y="58"/>
                  <a:pt x="32" y="58"/>
                </a:cubicBezTo>
                <a:cubicBezTo>
                  <a:pt x="32" y="58"/>
                  <a:pt x="32" y="58"/>
                  <a:pt x="32" y="58"/>
                </a:cubicBezTo>
                <a:cubicBezTo>
                  <a:pt x="11" y="58"/>
                  <a:pt x="11" y="58"/>
                  <a:pt x="11" y="58"/>
                </a:cubicBezTo>
                <a:close/>
                <a:moveTo>
                  <a:pt x="7" y="47"/>
                </a:moveTo>
                <a:cubicBezTo>
                  <a:pt x="7" y="49"/>
                  <a:pt x="9" y="51"/>
                  <a:pt x="11" y="51"/>
                </a:cubicBezTo>
                <a:cubicBezTo>
                  <a:pt x="11" y="51"/>
                  <a:pt x="11" y="51"/>
                  <a:pt x="11" y="51"/>
                </a:cubicBezTo>
                <a:cubicBezTo>
                  <a:pt x="32" y="51"/>
                  <a:pt x="32" y="51"/>
                  <a:pt x="32" y="51"/>
                </a:cubicBezTo>
                <a:cubicBezTo>
                  <a:pt x="34" y="51"/>
                  <a:pt x="36" y="49"/>
                  <a:pt x="36" y="47"/>
                </a:cubicBezTo>
                <a:cubicBezTo>
                  <a:pt x="36" y="47"/>
                  <a:pt x="36" y="47"/>
                  <a:pt x="36" y="47"/>
                </a:cubicBezTo>
                <a:cubicBezTo>
                  <a:pt x="36" y="11"/>
                  <a:pt x="36" y="11"/>
                  <a:pt x="36" y="11"/>
                </a:cubicBezTo>
                <a:cubicBezTo>
                  <a:pt x="36" y="9"/>
                  <a:pt x="34" y="7"/>
                  <a:pt x="32" y="7"/>
                </a:cubicBezTo>
                <a:cubicBezTo>
                  <a:pt x="32" y="7"/>
                  <a:pt x="32" y="7"/>
                  <a:pt x="32" y="7"/>
                </a:cubicBezTo>
                <a:cubicBezTo>
                  <a:pt x="11" y="7"/>
                  <a:pt x="11" y="7"/>
                  <a:pt x="11" y="7"/>
                </a:cubicBezTo>
                <a:cubicBezTo>
                  <a:pt x="9" y="7"/>
                  <a:pt x="7" y="9"/>
                  <a:pt x="7" y="11"/>
                </a:cubicBezTo>
                <a:cubicBezTo>
                  <a:pt x="7" y="11"/>
                  <a:pt x="7" y="11"/>
                  <a:pt x="7" y="11"/>
                </a:cubicBezTo>
                <a:cubicBezTo>
                  <a:pt x="7" y="47"/>
                  <a:pt x="7" y="47"/>
                  <a:pt x="7" y="47"/>
                </a:cubicBezTo>
                <a:close/>
              </a:path>
            </a:pathLst>
          </a:custGeom>
          <a:solidFill>
            <a:srgbClr val="92D050"/>
          </a:solidFill>
          <a:ln>
            <a:noFill/>
          </a:ln>
          <a:extLst/>
        </p:spPr>
        <p:txBody>
          <a:bodyPr/>
          <a:lstStyle/>
          <a:p>
            <a:endParaRPr lang="zh-CN" altLang="zh-CN">
              <a:solidFill>
                <a:srgbClr val="92D050"/>
              </a:solidFill>
              <a:sym typeface="宋体" pitchFamily="2" charset="-122"/>
            </a:endParaRPr>
          </a:p>
        </p:txBody>
      </p:sp>
      <p:sp>
        <p:nvSpPr>
          <p:cNvPr id="10" name="Freeform 157"/>
          <p:cNvSpPr>
            <a:spLocks noEditPoints="1" noChangeArrowheads="1"/>
          </p:cNvSpPr>
          <p:nvPr/>
        </p:nvSpPr>
        <p:spPr bwMode="auto">
          <a:xfrm>
            <a:off x="4410075" y="3191123"/>
            <a:ext cx="104775" cy="79375"/>
          </a:xfrm>
          <a:custGeom>
            <a:avLst/>
            <a:gdLst>
              <a:gd name="T0" fmla="*/ 28 w 28"/>
              <a:gd name="T1" fmla="*/ 15 h 21"/>
              <a:gd name="T2" fmla="*/ 23 w 28"/>
              <a:gd name="T3" fmla="*/ 21 h 21"/>
              <a:gd name="T4" fmla="*/ 23 w 28"/>
              <a:gd name="T5" fmla="*/ 21 h 21"/>
              <a:gd name="T6" fmla="*/ 5 w 28"/>
              <a:gd name="T7" fmla="*/ 21 h 21"/>
              <a:gd name="T8" fmla="*/ 0 w 28"/>
              <a:gd name="T9" fmla="*/ 15 h 21"/>
              <a:gd name="T10" fmla="*/ 0 w 28"/>
              <a:gd name="T11" fmla="*/ 15 h 21"/>
              <a:gd name="T12" fmla="*/ 0 w 28"/>
              <a:gd name="T13" fmla="*/ 5 h 21"/>
              <a:gd name="T14" fmla="*/ 5 w 28"/>
              <a:gd name="T15" fmla="*/ 0 h 21"/>
              <a:gd name="T16" fmla="*/ 5 w 28"/>
              <a:gd name="T17" fmla="*/ 0 h 21"/>
              <a:gd name="T18" fmla="*/ 23 w 28"/>
              <a:gd name="T19" fmla="*/ 0 h 21"/>
              <a:gd name="T20" fmla="*/ 28 w 28"/>
              <a:gd name="T21" fmla="*/ 5 h 21"/>
              <a:gd name="T22" fmla="*/ 28 w 28"/>
              <a:gd name="T23" fmla="*/ 5 h 21"/>
              <a:gd name="T24" fmla="*/ 28 w 28"/>
              <a:gd name="T25" fmla="*/ 15 h 21"/>
              <a:gd name="T26" fmla="*/ 23 w 28"/>
              <a:gd name="T27" fmla="*/ 17 h 21"/>
              <a:gd name="T28" fmla="*/ 24 w 28"/>
              <a:gd name="T29" fmla="*/ 15 h 21"/>
              <a:gd name="T30" fmla="*/ 24 w 28"/>
              <a:gd name="T31" fmla="*/ 15 h 21"/>
              <a:gd name="T32" fmla="*/ 24 w 28"/>
              <a:gd name="T33" fmla="*/ 5 h 21"/>
              <a:gd name="T34" fmla="*/ 23 w 28"/>
              <a:gd name="T35" fmla="*/ 4 h 21"/>
              <a:gd name="T36" fmla="*/ 23 w 28"/>
              <a:gd name="T37" fmla="*/ 4 h 21"/>
              <a:gd name="T38" fmla="*/ 5 w 28"/>
              <a:gd name="T39" fmla="*/ 4 h 21"/>
              <a:gd name="T40" fmla="*/ 4 w 28"/>
              <a:gd name="T41" fmla="*/ 5 h 21"/>
              <a:gd name="T42" fmla="*/ 4 w 28"/>
              <a:gd name="T43" fmla="*/ 5 h 21"/>
              <a:gd name="T44" fmla="*/ 4 w 28"/>
              <a:gd name="T45" fmla="*/ 15 h 21"/>
              <a:gd name="T46" fmla="*/ 5 w 28"/>
              <a:gd name="T47" fmla="*/ 17 h 21"/>
              <a:gd name="T48" fmla="*/ 5 w 28"/>
              <a:gd name="T49" fmla="*/ 17 h 21"/>
              <a:gd name="T50" fmla="*/ 23 w 28"/>
              <a:gd name="T51" fmla="*/ 17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
              <a:gd name="T79" fmla="*/ 0 h 21"/>
              <a:gd name="T80" fmla="*/ 28 w 28"/>
              <a:gd name="T81" fmla="*/ 21 h 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 h="21">
                <a:moveTo>
                  <a:pt x="28" y="15"/>
                </a:moveTo>
                <a:cubicBezTo>
                  <a:pt x="28" y="18"/>
                  <a:pt x="26" y="21"/>
                  <a:pt x="23" y="21"/>
                </a:cubicBezTo>
                <a:cubicBezTo>
                  <a:pt x="23" y="21"/>
                  <a:pt x="23" y="21"/>
                  <a:pt x="23" y="21"/>
                </a:cubicBezTo>
                <a:cubicBezTo>
                  <a:pt x="5" y="21"/>
                  <a:pt x="5" y="21"/>
                  <a:pt x="5" y="21"/>
                </a:cubicBezTo>
                <a:cubicBezTo>
                  <a:pt x="2" y="21"/>
                  <a:pt x="0" y="18"/>
                  <a:pt x="0" y="15"/>
                </a:cubicBezTo>
                <a:cubicBezTo>
                  <a:pt x="0" y="15"/>
                  <a:pt x="0" y="15"/>
                  <a:pt x="0" y="15"/>
                </a:cubicBezTo>
                <a:cubicBezTo>
                  <a:pt x="0" y="5"/>
                  <a:pt x="0" y="5"/>
                  <a:pt x="0" y="5"/>
                </a:cubicBezTo>
                <a:cubicBezTo>
                  <a:pt x="0" y="2"/>
                  <a:pt x="2" y="0"/>
                  <a:pt x="5" y="0"/>
                </a:cubicBezTo>
                <a:cubicBezTo>
                  <a:pt x="5" y="0"/>
                  <a:pt x="5" y="0"/>
                  <a:pt x="5" y="0"/>
                </a:cubicBezTo>
                <a:cubicBezTo>
                  <a:pt x="23" y="0"/>
                  <a:pt x="23" y="0"/>
                  <a:pt x="23" y="0"/>
                </a:cubicBezTo>
                <a:cubicBezTo>
                  <a:pt x="26" y="0"/>
                  <a:pt x="28" y="2"/>
                  <a:pt x="28" y="5"/>
                </a:cubicBezTo>
                <a:cubicBezTo>
                  <a:pt x="28" y="5"/>
                  <a:pt x="28" y="5"/>
                  <a:pt x="28" y="5"/>
                </a:cubicBezTo>
                <a:cubicBezTo>
                  <a:pt x="28" y="15"/>
                  <a:pt x="28" y="15"/>
                  <a:pt x="28" y="15"/>
                </a:cubicBezTo>
                <a:close/>
                <a:moveTo>
                  <a:pt x="23" y="17"/>
                </a:moveTo>
                <a:cubicBezTo>
                  <a:pt x="24" y="17"/>
                  <a:pt x="24" y="16"/>
                  <a:pt x="24" y="15"/>
                </a:cubicBezTo>
                <a:cubicBezTo>
                  <a:pt x="24" y="15"/>
                  <a:pt x="24" y="15"/>
                  <a:pt x="24" y="15"/>
                </a:cubicBezTo>
                <a:cubicBezTo>
                  <a:pt x="24" y="5"/>
                  <a:pt x="24" y="5"/>
                  <a:pt x="24" y="5"/>
                </a:cubicBezTo>
                <a:cubicBezTo>
                  <a:pt x="24" y="4"/>
                  <a:pt x="24" y="4"/>
                  <a:pt x="23" y="4"/>
                </a:cubicBezTo>
                <a:cubicBezTo>
                  <a:pt x="23" y="4"/>
                  <a:pt x="23" y="4"/>
                  <a:pt x="23" y="4"/>
                </a:cubicBezTo>
                <a:cubicBezTo>
                  <a:pt x="5" y="4"/>
                  <a:pt x="5" y="4"/>
                  <a:pt x="5" y="4"/>
                </a:cubicBezTo>
                <a:cubicBezTo>
                  <a:pt x="4" y="4"/>
                  <a:pt x="4" y="4"/>
                  <a:pt x="4" y="5"/>
                </a:cubicBezTo>
                <a:cubicBezTo>
                  <a:pt x="4" y="5"/>
                  <a:pt x="4" y="5"/>
                  <a:pt x="4" y="5"/>
                </a:cubicBezTo>
                <a:cubicBezTo>
                  <a:pt x="4" y="15"/>
                  <a:pt x="4" y="15"/>
                  <a:pt x="4" y="15"/>
                </a:cubicBezTo>
                <a:cubicBezTo>
                  <a:pt x="4" y="16"/>
                  <a:pt x="4" y="17"/>
                  <a:pt x="5" y="17"/>
                </a:cubicBezTo>
                <a:cubicBezTo>
                  <a:pt x="5" y="17"/>
                  <a:pt x="5" y="17"/>
                  <a:pt x="5" y="17"/>
                </a:cubicBezTo>
                <a:cubicBezTo>
                  <a:pt x="23" y="17"/>
                  <a:pt x="23" y="17"/>
                  <a:pt x="23" y="17"/>
                </a:cubicBezTo>
                <a:close/>
              </a:path>
            </a:pathLst>
          </a:custGeom>
          <a:solidFill>
            <a:srgbClr val="92D050"/>
          </a:solidFill>
          <a:ln>
            <a:noFill/>
          </a:ln>
          <a:extLst/>
        </p:spPr>
        <p:txBody>
          <a:bodyPr/>
          <a:lstStyle/>
          <a:p>
            <a:endParaRPr lang="zh-CN" altLang="zh-CN">
              <a:solidFill>
                <a:srgbClr val="92D050"/>
              </a:solidFill>
              <a:sym typeface="宋体" pitchFamily="2" charset="-122"/>
            </a:endParaRPr>
          </a:p>
        </p:txBody>
      </p:sp>
      <p:sp>
        <p:nvSpPr>
          <p:cNvPr id="11" name="Freeform 158"/>
          <p:cNvSpPr>
            <a:spLocks noEditPoints="1" noChangeArrowheads="1"/>
          </p:cNvSpPr>
          <p:nvPr/>
        </p:nvSpPr>
        <p:spPr bwMode="auto">
          <a:xfrm>
            <a:off x="4630738" y="3191123"/>
            <a:ext cx="104775" cy="79375"/>
          </a:xfrm>
          <a:custGeom>
            <a:avLst/>
            <a:gdLst>
              <a:gd name="T0" fmla="*/ 28 w 28"/>
              <a:gd name="T1" fmla="*/ 15 h 21"/>
              <a:gd name="T2" fmla="*/ 23 w 28"/>
              <a:gd name="T3" fmla="*/ 21 h 21"/>
              <a:gd name="T4" fmla="*/ 23 w 28"/>
              <a:gd name="T5" fmla="*/ 21 h 21"/>
              <a:gd name="T6" fmla="*/ 6 w 28"/>
              <a:gd name="T7" fmla="*/ 21 h 21"/>
              <a:gd name="T8" fmla="*/ 0 w 28"/>
              <a:gd name="T9" fmla="*/ 15 h 21"/>
              <a:gd name="T10" fmla="*/ 0 w 28"/>
              <a:gd name="T11" fmla="*/ 15 h 21"/>
              <a:gd name="T12" fmla="*/ 0 w 28"/>
              <a:gd name="T13" fmla="*/ 5 h 21"/>
              <a:gd name="T14" fmla="*/ 6 w 28"/>
              <a:gd name="T15" fmla="*/ 0 h 21"/>
              <a:gd name="T16" fmla="*/ 6 w 28"/>
              <a:gd name="T17" fmla="*/ 0 h 21"/>
              <a:gd name="T18" fmla="*/ 23 w 28"/>
              <a:gd name="T19" fmla="*/ 0 h 21"/>
              <a:gd name="T20" fmla="*/ 28 w 28"/>
              <a:gd name="T21" fmla="*/ 5 h 21"/>
              <a:gd name="T22" fmla="*/ 28 w 28"/>
              <a:gd name="T23" fmla="*/ 5 h 21"/>
              <a:gd name="T24" fmla="*/ 28 w 28"/>
              <a:gd name="T25" fmla="*/ 15 h 21"/>
              <a:gd name="T26" fmla="*/ 23 w 28"/>
              <a:gd name="T27" fmla="*/ 17 h 21"/>
              <a:gd name="T28" fmla="*/ 25 w 28"/>
              <a:gd name="T29" fmla="*/ 15 h 21"/>
              <a:gd name="T30" fmla="*/ 25 w 28"/>
              <a:gd name="T31" fmla="*/ 15 h 21"/>
              <a:gd name="T32" fmla="*/ 25 w 28"/>
              <a:gd name="T33" fmla="*/ 5 h 21"/>
              <a:gd name="T34" fmla="*/ 23 w 28"/>
              <a:gd name="T35" fmla="*/ 4 h 21"/>
              <a:gd name="T36" fmla="*/ 23 w 28"/>
              <a:gd name="T37" fmla="*/ 4 h 21"/>
              <a:gd name="T38" fmla="*/ 6 w 28"/>
              <a:gd name="T39" fmla="*/ 4 h 21"/>
              <a:gd name="T40" fmla="*/ 4 w 28"/>
              <a:gd name="T41" fmla="*/ 5 h 21"/>
              <a:gd name="T42" fmla="*/ 4 w 28"/>
              <a:gd name="T43" fmla="*/ 5 h 21"/>
              <a:gd name="T44" fmla="*/ 4 w 28"/>
              <a:gd name="T45" fmla="*/ 15 h 21"/>
              <a:gd name="T46" fmla="*/ 6 w 28"/>
              <a:gd name="T47" fmla="*/ 17 h 21"/>
              <a:gd name="T48" fmla="*/ 6 w 28"/>
              <a:gd name="T49" fmla="*/ 17 h 21"/>
              <a:gd name="T50" fmla="*/ 23 w 28"/>
              <a:gd name="T51" fmla="*/ 17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
              <a:gd name="T79" fmla="*/ 0 h 21"/>
              <a:gd name="T80" fmla="*/ 28 w 28"/>
              <a:gd name="T81" fmla="*/ 21 h 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 h="21">
                <a:moveTo>
                  <a:pt x="28" y="15"/>
                </a:moveTo>
                <a:cubicBezTo>
                  <a:pt x="28" y="18"/>
                  <a:pt x="26" y="21"/>
                  <a:pt x="23" y="21"/>
                </a:cubicBezTo>
                <a:cubicBezTo>
                  <a:pt x="23" y="21"/>
                  <a:pt x="23" y="21"/>
                  <a:pt x="23" y="21"/>
                </a:cubicBezTo>
                <a:cubicBezTo>
                  <a:pt x="6" y="21"/>
                  <a:pt x="6" y="21"/>
                  <a:pt x="6" y="21"/>
                </a:cubicBezTo>
                <a:cubicBezTo>
                  <a:pt x="3" y="21"/>
                  <a:pt x="0" y="18"/>
                  <a:pt x="0" y="15"/>
                </a:cubicBezTo>
                <a:cubicBezTo>
                  <a:pt x="0" y="15"/>
                  <a:pt x="0" y="15"/>
                  <a:pt x="0" y="15"/>
                </a:cubicBezTo>
                <a:cubicBezTo>
                  <a:pt x="0" y="5"/>
                  <a:pt x="0" y="5"/>
                  <a:pt x="0" y="5"/>
                </a:cubicBezTo>
                <a:cubicBezTo>
                  <a:pt x="0" y="2"/>
                  <a:pt x="3" y="0"/>
                  <a:pt x="6" y="0"/>
                </a:cubicBezTo>
                <a:cubicBezTo>
                  <a:pt x="6" y="0"/>
                  <a:pt x="6" y="0"/>
                  <a:pt x="6" y="0"/>
                </a:cubicBezTo>
                <a:cubicBezTo>
                  <a:pt x="23" y="0"/>
                  <a:pt x="23" y="0"/>
                  <a:pt x="23" y="0"/>
                </a:cubicBezTo>
                <a:cubicBezTo>
                  <a:pt x="26" y="0"/>
                  <a:pt x="28" y="2"/>
                  <a:pt x="28" y="5"/>
                </a:cubicBezTo>
                <a:cubicBezTo>
                  <a:pt x="28" y="5"/>
                  <a:pt x="28" y="5"/>
                  <a:pt x="28" y="5"/>
                </a:cubicBezTo>
                <a:cubicBezTo>
                  <a:pt x="28" y="15"/>
                  <a:pt x="28" y="15"/>
                  <a:pt x="28" y="15"/>
                </a:cubicBezTo>
                <a:close/>
                <a:moveTo>
                  <a:pt x="23" y="17"/>
                </a:moveTo>
                <a:cubicBezTo>
                  <a:pt x="24" y="17"/>
                  <a:pt x="25" y="16"/>
                  <a:pt x="25" y="15"/>
                </a:cubicBezTo>
                <a:cubicBezTo>
                  <a:pt x="25" y="15"/>
                  <a:pt x="25" y="15"/>
                  <a:pt x="25" y="15"/>
                </a:cubicBezTo>
                <a:cubicBezTo>
                  <a:pt x="25" y="5"/>
                  <a:pt x="25" y="5"/>
                  <a:pt x="25" y="5"/>
                </a:cubicBezTo>
                <a:cubicBezTo>
                  <a:pt x="25" y="4"/>
                  <a:pt x="24" y="4"/>
                  <a:pt x="23" y="4"/>
                </a:cubicBezTo>
                <a:cubicBezTo>
                  <a:pt x="23" y="4"/>
                  <a:pt x="23" y="4"/>
                  <a:pt x="23" y="4"/>
                </a:cubicBezTo>
                <a:cubicBezTo>
                  <a:pt x="6" y="4"/>
                  <a:pt x="6" y="4"/>
                  <a:pt x="6" y="4"/>
                </a:cubicBezTo>
                <a:cubicBezTo>
                  <a:pt x="5" y="4"/>
                  <a:pt x="4" y="4"/>
                  <a:pt x="4" y="5"/>
                </a:cubicBezTo>
                <a:cubicBezTo>
                  <a:pt x="4" y="5"/>
                  <a:pt x="4" y="5"/>
                  <a:pt x="4" y="5"/>
                </a:cubicBezTo>
                <a:cubicBezTo>
                  <a:pt x="4" y="15"/>
                  <a:pt x="4" y="15"/>
                  <a:pt x="4" y="15"/>
                </a:cubicBezTo>
                <a:cubicBezTo>
                  <a:pt x="4" y="16"/>
                  <a:pt x="5" y="17"/>
                  <a:pt x="6" y="17"/>
                </a:cubicBezTo>
                <a:cubicBezTo>
                  <a:pt x="6" y="17"/>
                  <a:pt x="6" y="17"/>
                  <a:pt x="6" y="17"/>
                </a:cubicBezTo>
                <a:cubicBezTo>
                  <a:pt x="23" y="17"/>
                  <a:pt x="23" y="17"/>
                  <a:pt x="23" y="17"/>
                </a:cubicBezTo>
                <a:close/>
              </a:path>
            </a:pathLst>
          </a:custGeom>
          <a:solidFill>
            <a:srgbClr val="92D050"/>
          </a:solidFill>
          <a:ln>
            <a:noFill/>
          </a:ln>
          <a:extLst/>
        </p:spPr>
        <p:txBody>
          <a:bodyPr/>
          <a:lstStyle/>
          <a:p>
            <a:endParaRPr lang="zh-CN" altLang="zh-CN">
              <a:solidFill>
                <a:srgbClr val="92D050"/>
              </a:solidFill>
              <a:sym typeface="宋体" pitchFamily="2" charset="-122"/>
            </a:endParaRPr>
          </a:p>
        </p:txBody>
      </p:sp>
      <p:sp>
        <p:nvSpPr>
          <p:cNvPr id="12" name="TextBox 198"/>
          <p:cNvSpPr>
            <a:spLocks noChangeArrowheads="1"/>
          </p:cNvSpPr>
          <p:nvPr/>
        </p:nvSpPr>
        <p:spPr bwMode="auto">
          <a:xfrm>
            <a:off x="2101850" y="3576886"/>
            <a:ext cx="16209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800" dirty="0">
                <a:solidFill>
                  <a:srgbClr val="92D050"/>
                </a:solidFill>
                <a:latin typeface="微软雅黑" pitchFamily="34" charset="-122"/>
                <a:ea typeface="微软雅黑" pitchFamily="34" charset="-122"/>
                <a:sym typeface="Arial" pitchFamily="34" charset="0"/>
              </a:rPr>
              <a:t>添加标题</a:t>
            </a:r>
            <a:endParaRPr lang="zh-CN" altLang="en-US" dirty="0">
              <a:solidFill>
                <a:srgbClr val="92D050"/>
              </a:solidFill>
            </a:endParaRPr>
          </a:p>
        </p:txBody>
      </p:sp>
      <p:sp>
        <p:nvSpPr>
          <p:cNvPr id="13" name="矩形 1"/>
          <p:cNvSpPr>
            <a:spLocks noChangeArrowheads="1"/>
          </p:cNvSpPr>
          <p:nvPr/>
        </p:nvSpPr>
        <p:spPr bwMode="auto">
          <a:xfrm>
            <a:off x="1314947" y="4100468"/>
            <a:ext cx="6841132"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mpd="sng">
                <a:solidFill>
                  <a:srgbClr val="000000"/>
                </a:solidFill>
                <a:bevel/>
                <a:headEnd/>
                <a:tailEnd/>
              </a14:hiddenLine>
            </a:ext>
          </a:extLst>
        </p:spPr>
        <p:txBody>
          <a:bodyPr wrap="square">
            <a:spAutoFit/>
          </a:bodyPr>
          <a:lstStyle/>
          <a:p>
            <a:pPr algn="just"/>
            <a:r>
              <a:rPr lang="zh-CN" altLang="en-US" sz="1050" kern="0" dirty="0" smtClean="0">
                <a:solidFill>
                  <a:srgbClr val="92D050"/>
                </a:solidFill>
                <a:latin typeface="微软雅黑" pitchFamily="34" charset="-122"/>
                <a:ea typeface="微软雅黑" pitchFamily="34" charset="-122"/>
                <a:cs typeface="Raleway Light"/>
              </a:rPr>
              <a:t>这里输入简单的文字概述里输入简单文字概述输入简单的文字概述这里输入简单的文字概述里输入简单文字概述输入简单的文字概述这里输入简单的文字概述里输入简单文字概述输入简单的文字概述这里输入简单的文字概述</a:t>
            </a:r>
            <a:endParaRPr lang="zh-CN" altLang="en-US" sz="1050" dirty="0">
              <a:solidFill>
                <a:srgbClr val="92D050"/>
              </a:solidFill>
              <a:latin typeface="微软雅黑" pitchFamily="34" charset="-122"/>
              <a:ea typeface="微软雅黑" pitchFamily="34" charset="-122"/>
              <a:sym typeface="微软雅黑" pitchFamily="34" charset="-122"/>
            </a:endParaRPr>
          </a:p>
        </p:txBody>
      </p:sp>
      <p:sp>
        <p:nvSpPr>
          <p:cNvPr id="14" name="TextBox 204"/>
          <p:cNvSpPr>
            <a:spLocks noChangeArrowheads="1"/>
          </p:cNvSpPr>
          <p:nvPr/>
        </p:nvSpPr>
        <p:spPr bwMode="auto">
          <a:xfrm>
            <a:off x="5772150" y="3541961"/>
            <a:ext cx="3238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600">
                <a:solidFill>
                  <a:srgbClr val="92D050"/>
                </a:solidFill>
                <a:latin typeface="微软雅黑" pitchFamily="34" charset="-122"/>
                <a:ea typeface="微软雅黑" pitchFamily="34" charset="-122"/>
                <a:sym typeface="Arial" pitchFamily="34" charset="0"/>
              </a:rPr>
              <a:t>标题</a:t>
            </a:r>
          </a:p>
        </p:txBody>
      </p:sp>
      <p:sp>
        <p:nvSpPr>
          <p:cNvPr id="15" name="TextBox 205"/>
          <p:cNvSpPr>
            <a:spLocks noChangeArrowheads="1"/>
          </p:cNvSpPr>
          <p:nvPr/>
        </p:nvSpPr>
        <p:spPr bwMode="auto">
          <a:xfrm>
            <a:off x="6667500" y="3541961"/>
            <a:ext cx="28098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600">
                <a:solidFill>
                  <a:srgbClr val="92D050"/>
                </a:solidFill>
                <a:latin typeface="微软雅黑" pitchFamily="34" charset="-122"/>
                <a:ea typeface="微软雅黑" pitchFamily="34" charset="-122"/>
                <a:sym typeface="Arial" pitchFamily="34" charset="0"/>
              </a:rPr>
              <a:t>标题</a:t>
            </a:r>
          </a:p>
        </p:txBody>
      </p:sp>
      <p:sp>
        <p:nvSpPr>
          <p:cNvPr id="16" name="TextBox 206"/>
          <p:cNvSpPr>
            <a:spLocks noChangeArrowheads="1"/>
          </p:cNvSpPr>
          <p:nvPr/>
        </p:nvSpPr>
        <p:spPr bwMode="auto">
          <a:xfrm>
            <a:off x="6224588" y="3541961"/>
            <a:ext cx="2889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600">
                <a:solidFill>
                  <a:srgbClr val="92D050"/>
                </a:solidFill>
                <a:latin typeface="微软雅黑" pitchFamily="34" charset="-122"/>
                <a:ea typeface="微软雅黑" pitchFamily="34" charset="-122"/>
                <a:sym typeface="Arial" pitchFamily="34" charset="0"/>
              </a:rPr>
              <a:t>标题</a:t>
            </a:r>
          </a:p>
        </p:txBody>
      </p:sp>
      <p:sp>
        <p:nvSpPr>
          <p:cNvPr id="17" name="TextBox 207"/>
          <p:cNvSpPr>
            <a:spLocks noChangeArrowheads="1"/>
          </p:cNvSpPr>
          <p:nvPr/>
        </p:nvSpPr>
        <p:spPr bwMode="auto">
          <a:xfrm>
            <a:off x="5338763" y="3541961"/>
            <a:ext cx="2889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600" dirty="0">
                <a:solidFill>
                  <a:srgbClr val="92D050"/>
                </a:solidFill>
                <a:latin typeface="微软雅黑" pitchFamily="34" charset="-122"/>
                <a:ea typeface="微软雅黑" pitchFamily="34" charset="-122"/>
                <a:sym typeface="Arial" pitchFamily="34" charset="0"/>
              </a:rPr>
              <a:t>标题</a:t>
            </a:r>
          </a:p>
        </p:txBody>
      </p:sp>
      <p:sp>
        <p:nvSpPr>
          <p:cNvPr id="18" name="TextBox 682"/>
          <p:cNvSpPr>
            <a:spLocks noChangeArrowheads="1"/>
          </p:cNvSpPr>
          <p:nvPr/>
        </p:nvSpPr>
        <p:spPr bwMode="auto">
          <a:xfrm>
            <a:off x="4270375" y="2384673"/>
            <a:ext cx="6064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000" dirty="0">
                <a:solidFill>
                  <a:schemeClr val="bg1"/>
                </a:solidFill>
                <a:latin typeface="方正中等线简体" pitchFamily="2" charset="-122"/>
                <a:ea typeface="方正中等线简体" pitchFamily="2" charset="-122"/>
              </a:rPr>
              <a:t>20</a:t>
            </a:r>
            <a:r>
              <a:rPr lang="en-US" sz="1200" dirty="0">
                <a:solidFill>
                  <a:schemeClr val="bg1"/>
                </a:solidFill>
                <a:latin typeface="方正中等线简体" pitchFamily="2" charset="-122"/>
                <a:ea typeface="方正中等线简体" pitchFamily="2" charset="-122"/>
              </a:rPr>
              <a:t>%</a:t>
            </a:r>
            <a:endParaRPr lang="zh-CN" altLang="en-US" sz="2000" dirty="0">
              <a:solidFill>
                <a:schemeClr val="bg1"/>
              </a:solidFill>
              <a:latin typeface="方正中等线简体" pitchFamily="2" charset="-122"/>
              <a:ea typeface="方正中等线简体" pitchFamily="2" charset="-122"/>
            </a:endParaRPr>
          </a:p>
        </p:txBody>
      </p:sp>
      <p:sp>
        <p:nvSpPr>
          <p:cNvPr id="19" name="TextBox 682"/>
          <p:cNvSpPr>
            <a:spLocks noChangeArrowheads="1"/>
          </p:cNvSpPr>
          <p:nvPr/>
        </p:nvSpPr>
        <p:spPr bwMode="auto">
          <a:xfrm>
            <a:off x="4270375" y="1979861"/>
            <a:ext cx="6064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000">
                <a:solidFill>
                  <a:schemeClr val="bg1"/>
                </a:solidFill>
                <a:latin typeface="方正中等线简体" pitchFamily="2" charset="-122"/>
                <a:ea typeface="方正中等线简体" pitchFamily="2" charset="-122"/>
              </a:rPr>
              <a:t>40</a:t>
            </a:r>
            <a:r>
              <a:rPr lang="en-US" sz="1200">
                <a:solidFill>
                  <a:schemeClr val="bg1"/>
                </a:solidFill>
                <a:latin typeface="方正中等线简体" pitchFamily="2" charset="-122"/>
                <a:ea typeface="方正中等线简体" pitchFamily="2" charset="-122"/>
              </a:rPr>
              <a:t>%</a:t>
            </a:r>
            <a:endParaRPr lang="zh-CN" altLang="en-US" sz="2000">
              <a:solidFill>
                <a:schemeClr val="bg1"/>
              </a:solidFill>
              <a:latin typeface="方正中等线简体" pitchFamily="2" charset="-122"/>
              <a:ea typeface="方正中等线简体" pitchFamily="2" charset="-122"/>
            </a:endParaRPr>
          </a:p>
        </p:txBody>
      </p:sp>
      <p:sp>
        <p:nvSpPr>
          <p:cNvPr id="20" name="TextBox 682"/>
          <p:cNvSpPr>
            <a:spLocks noChangeArrowheads="1"/>
          </p:cNvSpPr>
          <p:nvPr/>
        </p:nvSpPr>
        <p:spPr bwMode="auto">
          <a:xfrm>
            <a:off x="4270375" y="1560761"/>
            <a:ext cx="6064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000">
                <a:solidFill>
                  <a:schemeClr val="bg1"/>
                </a:solidFill>
                <a:latin typeface="方正中等线简体" pitchFamily="2" charset="-122"/>
                <a:ea typeface="方正中等线简体" pitchFamily="2" charset="-122"/>
              </a:rPr>
              <a:t>60</a:t>
            </a:r>
            <a:r>
              <a:rPr lang="en-US" sz="1200">
                <a:solidFill>
                  <a:schemeClr val="bg1"/>
                </a:solidFill>
                <a:latin typeface="方正中等线简体" pitchFamily="2" charset="-122"/>
                <a:ea typeface="方正中等线简体" pitchFamily="2" charset="-122"/>
              </a:rPr>
              <a:t>%</a:t>
            </a:r>
            <a:endParaRPr lang="zh-CN" altLang="en-US" sz="2000">
              <a:solidFill>
                <a:schemeClr val="bg1"/>
              </a:solidFill>
              <a:latin typeface="方正中等线简体" pitchFamily="2" charset="-122"/>
              <a:ea typeface="方正中等线简体" pitchFamily="2" charset="-122"/>
            </a:endParaRPr>
          </a:p>
        </p:txBody>
      </p:sp>
      <p:sp>
        <p:nvSpPr>
          <p:cNvPr id="21" name="TextBox 682"/>
          <p:cNvSpPr>
            <a:spLocks noChangeArrowheads="1"/>
          </p:cNvSpPr>
          <p:nvPr/>
        </p:nvSpPr>
        <p:spPr bwMode="auto">
          <a:xfrm>
            <a:off x="4270375" y="1132136"/>
            <a:ext cx="6064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000">
                <a:solidFill>
                  <a:schemeClr val="bg1"/>
                </a:solidFill>
                <a:latin typeface="方正中等线简体" pitchFamily="2" charset="-122"/>
                <a:ea typeface="方正中等线简体" pitchFamily="2" charset="-122"/>
              </a:rPr>
              <a:t>80</a:t>
            </a:r>
            <a:r>
              <a:rPr lang="en-US" sz="1200">
                <a:solidFill>
                  <a:schemeClr val="bg1"/>
                </a:solidFill>
                <a:latin typeface="方正中等线简体" pitchFamily="2" charset="-122"/>
                <a:ea typeface="方正中等线简体" pitchFamily="2" charset="-122"/>
              </a:rPr>
              <a:t>%</a:t>
            </a:r>
            <a:endParaRPr lang="zh-CN" altLang="en-US" sz="2000">
              <a:solidFill>
                <a:schemeClr val="bg1"/>
              </a:solidFill>
              <a:latin typeface="方正中等线简体" pitchFamily="2" charset="-122"/>
              <a:ea typeface="方正中等线简体" pitchFamily="2" charset="-122"/>
            </a:endParaRPr>
          </a:p>
        </p:txBody>
      </p:sp>
      <p:sp>
        <p:nvSpPr>
          <p:cNvPr id="24" name="TextBox 23"/>
          <p:cNvSpPr txBox="1"/>
          <p:nvPr/>
        </p:nvSpPr>
        <p:spPr>
          <a:xfrm>
            <a:off x="3197264" y="195486"/>
            <a:ext cx="2749472" cy="400110"/>
          </a:xfrm>
          <a:prstGeom prst="rect">
            <a:avLst/>
          </a:prstGeom>
          <a:noFill/>
        </p:spPr>
        <p:txBody>
          <a:bodyPr wrap="none" rtlCol="0">
            <a:spAutoFit/>
          </a:bodyPr>
          <a:lstStyle/>
          <a:p>
            <a:pPr algn="ctr"/>
            <a:r>
              <a:rPr lang="zh-CN" altLang="en-US" sz="2000" b="1" dirty="0" smtClean="0">
                <a:solidFill>
                  <a:srgbClr val="AED30B"/>
                </a:solidFill>
                <a:latin typeface="微软雅黑" pitchFamily="34" charset="-122"/>
                <a:ea typeface="微软雅黑" pitchFamily="34" charset="-122"/>
              </a:rPr>
              <a:t>单击此处输入标题内容</a:t>
            </a:r>
            <a:endParaRPr lang="zh-CN" altLang="en-US" sz="2000" b="1" dirty="0">
              <a:solidFill>
                <a:srgbClr val="AED30B"/>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85505307"/>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300"/>
                                        <p:tgtEl>
                                          <p:spTgt spid="18"/>
                                        </p:tgtEl>
                                      </p:cBhvr>
                                    </p:animEffect>
                                  </p:childTnLst>
                                </p:cTn>
                              </p:par>
                            </p:childTnLst>
                          </p:cTn>
                        </p:par>
                        <p:par>
                          <p:cTn id="32" fill="hold">
                            <p:stCondLst>
                              <p:cond delay="23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300"/>
                                        <p:tgtEl>
                                          <p:spTgt spid="19"/>
                                        </p:tgtEl>
                                      </p:cBhvr>
                                    </p:animEffect>
                                  </p:childTnLst>
                                </p:cTn>
                              </p:par>
                            </p:childTnLst>
                          </p:cTn>
                        </p:par>
                        <p:par>
                          <p:cTn id="36" fill="hold">
                            <p:stCondLst>
                              <p:cond delay="26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300"/>
                                        <p:tgtEl>
                                          <p:spTgt spid="20"/>
                                        </p:tgtEl>
                                      </p:cBhvr>
                                    </p:animEffect>
                                  </p:childTnLst>
                                </p:cTn>
                              </p:par>
                            </p:childTnLst>
                          </p:cTn>
                        </p:par>
                        <p:par>
                          <p:cTn id="40" fill="hold">
                            <p:stCondLst>
                              <p:cond delay="290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300"/>
                                        <p:tgtEl>
                                          <p:spTgt spid="21"/>
                                        </p:tgtEl>
                                      </p:cBhvr>
                                    </p:animEffect>
                                  </p:childTnLst>
                                </p:cTn>
                              </p:par>
                            </p:childTnLst>
                          </p:cTn>
                        </p:par>
                        <p:par>
                          <p:cTn id="44" fill="hold">
                            <p:stCondLst>
                              <p:cond delay="3200"/>
                            </p:stCondLst>
                            <p:childTnLst>
                              <p:par>
                                <p:cTn id="45" presetID="53" presetClass="entr" presetSubtype="16"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par>
                          <p:cTn id="50" fill="hold">
                            <p:stCondLst>
                              <p:cond delay="3700"/>
                            </p:stCondLst>
                            <p:childTnLst>
                              <p:par>
                                <p:cTn id="51" presetID="53" presetClass="entr" presetSubtype="16"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par>
                          <p:cTn id="56" fill="hold">
                            <p:stCondLst>
                              <p:cond delay="4200"/>
                            </p:stCondLst>
                            <p:childTnLst>
                              <p:par>
                                <p:cTn id="57" presetID="53" presetClass="entr" presetSubtype="16"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4700"/>
                            </p:stCondLst>
                            <p:childTnLst>
                              <p:par>
                                <p:cTn id="63" presetID="53" presetClass="entr" presetSubtype="16"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ppt_w</p:attrName>
                                        </p:attrNameLst>
                                      </p:cBhvr>
                                      <p:tavLst>
                                        <p:tav tm="0">
                                          <p:val>
                                            <p:fltVal val="0"/>
                                          </p:val>
                                        </p:tav>
                                        <p:tav tm="100000">
                                          <p:val>
                                            <p:strVal val="#ppt_w"/>
                                          </p:val>
                                        </p:tav>
                                      </p:tavLst>
                                    </p:anim>
                                    <p:anim calcmode="lin" valueType="num">
                                      <p:cBhvr>
                                        <p:cTn id="66" dur="500" fill="hold"/>
                                        <p:tgtEl>
                                          <p:spTgt spid="15"/>
                                        </p:tgtEl>
                                        <p:attrNameLst>
                                          <p:attrName>ppt_h</p:attrName>
                                        </p:attrNameLst>
                                      </p:cBhvr>
                                      <p:tavLst>
                                        <p:tav tm="0">
                                          <p:val>
                                            <p:fltVal val="0"/>
                                          </p:val>
                                        </p:tav>
                                        <p:tav tm="100000">
                                          <p:val>
                                            <p:strVal val="#ppt_h"/>
                                          </p:val>
                                        </p:tav>
                                      </p:tavLst>
                                    </p:anim>
                                    <p:animEffect transition="in" filter="fade">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4" grpId="0"/>
      <p:bldP spid="15" grpId="0"/>
      <p:bldP spid="16" grpId="0"/>
      <p:bldP spid="17" grpId="0"/>
      <p:bldP spid="18" grpId="0"/>
      <p:bldP spid="19" grpId="0"/>
      <p:bldP spid="20"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ISPRING_RESOURCE_PATHS_HASH_2" val="9e782c7495782f8eab5bda8fc702cda86fc110"/>
  <p:tag name="ISPRING_PRESENTATION_TITLE" val="教育说课"/>
</p:tagLst>
</file>

<file path=ppt/tags/tag10.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9"/>
</p:tagLst>
</file>

<file path=ppt/tags/tag2.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0928100451"/>
  <p:tag name="MH_LIBRARY" val="GRAPHIC"/>
  <p:tag name="MH_TYPE" val="Other"/>
  <p:tag name="MH_ORDER"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TotalTime>
  <Words>3511</Words>
  <Application>Microsoft Office PowerPoint</Application>
  <PresentationFormat>全屏显示(16:9)</PresentationFormat>
  <Paragraphs>446</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Zhu Fengfeng</cp:lastModifiedBy>
  <cp:revision>313</cp:revision>
  <dcterms:created xsi:type="dcterms:W3CDTF">2015-12-09T07:20:54Z</dcterms:created>
  <dcterms:modified xsi:type="dcterms:W3CDTF">2017-06-13T10:13:03Z</dcterms:modified>
</cp:coreProperties>
</file>