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4051882"/>
            <a:ext cx="12192000" cy="1216403"/>
          </a:xfrm>
        </p:spPr>
        <p:txBody>
          <a:bodyPr>
            <a:noAutofit/>
          </a:bodyPr>
          <a:lstStyle/>
          <a:p>
            <a:pPr algn="ctr"/>
            <a:r>
              <a:rPr lang="hu-HU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Conduit</a:t>
            </a:r>
            <a:r>
              <a:rPr lang="hu-HU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weboldal tesztelése</a:t>
            </a:r>
            <a:endParaRPr lang="hu-HU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1128045"/>
            <a:ext cx="12192000" cy="2286274"/>
          </a:xfrm>
        </p:spPr>
        <p:txBody>
          <a:bodyPr>
            <a:normAutofit/>
          </a:bodyPr>
          <a:lstStyle/>
          <a:p>
            <a:pPr algn="ctr"/>
            <a:r>
              <a:rPr lang="hu-HU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Junior automatizált tesztelő szakirány</a:t>
            </a:r>
          </a:p>
          <a:p>
            <a:pPr algn="ctr"/>
            <a:r>
              <a:rPr lang="hu-HU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Vizsgaremek</a:t>
            </a:r>
            <a:r>
              <a:rPr lang="hu-HU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védés</a:t>
            </a:r>
            <a:endParaRPr lang="hu-HU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Alcím 2"/>
          <p:cNvSpPr txBox="1">
            <a:spLocks/>
          </p:cNvSpPr>
          <p:nvPr/>
        </p:nvSpPr>
        <p:spPr>
          <a:xfrm>
            <a:off x="1" y="5746459"/>
            <a:ext cx="3758268" cy="517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Tamás Nóra</a:t>
            </a:r>
          </a:p>
        </p:txBody>
      </p:sp>
      <p:sp>
        <p:nvSpPr>
          <p:cNvPr id="7" name="Alcím 2"/>
          <p:cNvSpPr txBox="1">
            <a:spLocks/>
          </p:cNvSpPr>
          <p:nvPr/>
        </p:nvSpPr>
        <p:spPr>
          <a:xfrm>
            <a:off x="6568580" y="5746459"/>
            <a:ext cx="5623420" cy="517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Budapest, 2021. augusztus 13.</a:t>
            </a:r>
          </a:p>
        </p:txBody>
      </p:sp>
    </p:spTree>
    <p:extLst>
      <p:ext uri="{BB962C8B-B14F-4D97-AF65-F5344CB8AC3E}">
        <p14:creationId xmlns:p14="http://schemas.microsoft.com/office/powerpoint/2010/main" val="39651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7999"/>
          </a:xfrm>
        </p:spPr>
        <p:txBody>
          <a:bodyPr>
            <a:normAutofit/>
          </a:bodyPr>
          <a:lstStyle/>
          <a:p>
            <a:pPr algn="ctr"/>
            <a:r>
              <a:rPr lang="hu-HU" sz="72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8154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Conduit</a:t>
            </a:r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 weboldal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91" y="1514519"/>
            <a:ext cx="9288018" cy="508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3615" y="365125"/>
            <a:ext cx="11060186" cy="1077781"/>
          </a:xfrm>
        </p:spPr>
        <p:txBody>
          <a:bodyPr/>
          <a:lstStyle/>
          <a:p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Tesztelt funkciók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53673" y="1585519"/>
            <a:ext cx="11073468" cy="509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Adatkezelési 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nyilatkozat 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használata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accept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cookies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Regisztráció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test_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registration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Bejelentkezés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test_login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. Új adat bevitel: test_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. Meglévő adat módosítás: test_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. Ismételt és sorozatos adatbevitel adatforrásból: 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7. Több oldalas lista bejárása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navigate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pages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8. Adatok 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listázása: 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articles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9. Adatok lementése felületről: 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test_export_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articles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10. Adat vagy adatok törlése: 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11. Kijelentkezés: test_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logout</a:t>
            </a: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3615" y="365125"/>
            <a:ext cx="11060186" cy="1472064"/>
          </a:xfrm>
        </p:spPr>
        <p:txBody>
          <a:bodyPr>
            <a:noAutofit/>
          </a:bodyPr>
          <a:lstStyle/>
          <a:p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Tesztelt </a:t>
            </a:r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funkciók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- Több oldalas lista bejárása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319" y="2316956"/>
            <a:ext cx="80962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3615" y="365125"/>
            <a:ext cx="11060186" cy="1472064"/>
          </a:xfrm>
        </p:spPr>
        <p:txBody>
          <a:bodyPr>
            <a:noAutofit/>
          </a:bodyPr>
          <a:lstStyle/>
          <a:p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Tesztelt </a:t>
            </a:r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funkciók 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- Adat vagy adatok törlése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91" y="1895912"/>
            <a:ext cx="9366033" cy="46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hu-H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orkflow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78" y="2340529"/>
            <a:ext cx="8049099" cy="344459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378" y="1531297"/>
            <a:ext cx="8157244" cy="50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Vezetői tesztjelentés I. 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28" y="1476462"/>
            <a:ext cx="9638743" cy="52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1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Vezetői tesztjelentés </a:t>
            </a:r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20" y="1501629"/>
            <a:ext cx="9528359" cy="51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Vezetői tesztjelentés </a:t>
            </a:r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III</a:t>
            </a:r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63" y="1535306"/>
            <a:ext cx="10078673" cy="50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élység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Mélység</Template>
  <TotalTime>112</TotalTime>
  <Words>129</Words>
  <Application>Microsoft Office PowerPoint</Application>
  <PresentationFormat>Szélesvásznú</PresentationFormat>
  <Paragraphs>25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Mélység</vt:lpstr>
      <vt:lpstr>Conduit weboldal tesztelése</vt:lpstr>
      <vt:lpstr>Conduit weboldal</vt:lpstr>
      <vt:lpstr>Tesztelt funkciók</vt:lpstr>
      <vt:lpstr>Tesztelt funkciók - Több oldalas lista bejárása</vt:lpstr>
      <vt:lpstr>Tesztelt funkciók - Adat vagy adatok törlése</vt:lpstr>
      <vt:lpstr>GitHub Actions Workflow</vt:lpstr>
      <vt:lpstr>Vezetői tesztjelentés I. </vt:lpstr>
      <vt:lpstr>Vezetői tesztjelentés II. </vt:lpstr>
      <vt:lpstr>Vezetői tesztjelentés III. 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Conduit weboldal tesztelése</dc:title>
  <dc:creator>Nori</dc:creator>
  <cp:lastModifiedBy>Nori</cp:lastModifiedBy>
  <cp:revision>11</cp:revision>
  <dcterms:created xsi:type="dcterms:W3CDTF">2021-08-13T19:58:42Z</dcterms:created>
  <dcterms:modified xsi:type="dcterms:W3CDTF">2021-08-22T21:10:30Z</dcterms:modified>
</cp:coreProperties>
</file>