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4"/>
  </p:sldMasterIdLst>
  <p:sldIdLst>
    <p:sldId id="256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9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8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63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4751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39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45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5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87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7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8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2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1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6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4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0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8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2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419"/>
            <a:ext cx="8825658" cy="3329581"/>
          </a:xfrm>
        </p:spPr>
        <p:txBody>
          <a:bodyPr/>
          <a:lstStyle/>
          <a:p>
            <a:r>
              <a:rPr lang="en-US" dirty="0"/>
              <a:t>CEIS310</a:t>
            </a:r>
            <a:br>
              <a:rPr lang="en-US" dirty="0"/>
            </a:br>
            <a:r>
              <a:rPr lang="en-US" dirty="0"/>
              <a:t>Module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6502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800" b="1" kern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Planning Your Project and Data Cleansing</a:t>
            </a:r>
          </a:p>
          <a:p>
            <a:pPr marL="0" marR="0">
              <a:lnSpc>
                <a:spcPct val="107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800" b="1" kern="0" dirty="0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Edward Alvarado</a:t>
            </a:r>
          </a:p>
          <a:p>
            <a:pPr marL="0" marR="0">
              <a:lnSpc>
                <a:spcPct val="107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800" b="1" kern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CEIS310</a:t>
            </a:r>
          </a:p>
          <a:p>
            <a:pPr marL="0" marR="0">
              <a:lnSpc>
                <a:spcPct val="107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800" b="1" kern="0" dirty="0">
                <a:solidFill>
                  <a:schemeClr val="tx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November 2022</a:t>
            </a:r>
            <a:endParaRPr lang="en-US" sz="2800" b="1" kern="0" dirty="0">
              <a:solidFill>
                <a:schemeClr val="tx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0E64-2710-4576-AD0F-8BCAE067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Rubric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975D147-72B0-45F7-8E8E-5D161847C9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03547"/>
              </p:ext>
            </p:extLst>
          </p:nvPr>
        </p:nvGraphicFramePr>
        <p:xfrm>
          <a:off x="1103313" y="2052638"/>
          <a:ext cx="8947152" cy="187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>
                  <a:extLst>
                    <a:ext uri="{9D8B030D-6E8A-4147-A177-3AD203B41FA5}">
                      <a16:colId xmlns:a16="http://schemas.microsoft.com/office/drawing/2014/main" val="1366748771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1216623827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2038811478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1015969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Fail</a:t>
                      </a:r>
                      <a:endParaRPr lang="en-US" sz="11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Good</a:t>
                      </a:r>
                      <a:endParaRPr lang="en-US" sz="11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Excellent</a:t>
                      </a:r>
                      <a:endParaRPr lang="en-US" sz="11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58351" marR="58351" marT="0" marB="0"/>
                </a:tc>
                <a:extLst>
                  <a:ext uri="{0D108BD9-81ED-4DB2-BD59-A6C34878D82A}">
                    <a16:rowId xmlns:a16="http://schemas.microsoft.com/office/drawing/2014/main" val="39833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Activity A Screenshot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No screenshot was submitted.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The screenshot does not show output or code.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The screenshot included code and output.</a:t>
                      </a:r>
                      <a:endParaRPr lang="en-US" sz="11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58351" marR="58351" marT="0" marB="0"/>
                </a:tc>
                <a:extLst>
                  <a:ext uri="{0D108BD9-81ED-4DB2-BD59-A6C34878D82A}">
                    <a16:rowId xmlns:a16="http://schemas.microsoft.com/office/drawing/2014/main" val="41934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Points 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Times New Roman"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Times New Roman"/>
                        </a:rPr>
                        <a:t>35</a:t>
                      </a:r>
                      <a:endParaRPr lang="en-US" sz="1100" dirty="0">
                        <a:effectLst/>
                        <a:latin typeface="Calibr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extLst>
                  <a:ext uri="{0D108BD9-81ED-4DB2-BD59-A6C34878D82A}">
                    <a16:rowId xmlns:a16="http://schemas.microsoft.com/office/drawing/2014/main" val="316812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Activity B Screenshot</a:t>
                      </a:r>
                      <a:endParaRPr lang="en-US" sz="11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No screenshot was submitted.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The screenshot does not show output or code.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The screenshot included code and output.</a:t>
                      </a:r>
                      <a:endParaRPr lang="en-US" sz="11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58351" marR="58351" marT="0" marB="0"/>
                </a:tc>
                <a:extLst>
                  <a:ext uri="{0D108BD9-81ED-4DB2-BD59-A6C34878D82A}">
                    <a16:rowId xmlns:a16="http://schemas.microsoft.com/office/drawing/2014/main" val="19287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Points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 panose="020F0502020204030204" pitchFamily="34" charset="0"/>
                          <a:cs typeface="Times New Roman"/>
                        </a:rPr>
                        <a:t>20</a:t>
                      </a:r>
                    </a:p>
                  </a:txBody>
                  <a:tcPr marL="58351" marR="5835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 panose="020F0502020204030204" pitchFamily="34" charset="0"/>
                          <a:cs typeface="Times New Roman"/>
                        </a:rPr>
                        <a:t>40</a:t>
                      </a:r>
                      <a:endParaRPr lang="en-US" sz="1100" dirty="0">
                        <a:effectLst/>
                        <a:latin typeface="Calibri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51" marR="58351" marT="0" marB="0"/>
                </a:tc>
                <a:extLst>
                  <a:ext uri="{0D108BD9-81ED-4DB2-BD59-A6C34878D82A}">
                    <a16:rowId xmlns:a16="http://schemas.microsoft.com/office/drawing/2014/main" val="2870856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12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CA7E-BC3C-4D45-A410-3C8CF542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Screenshot of Activity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872A-3B01-42CF-9755-0DADD328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035"/>
            <a:ext cx="10515600" cy="556068"/>
          </a:xfrm>
        </p:spPr>
        <p:txBody>
          <a:bodyPr>
            <a:normAutofit fontScale="925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 a screenshot of your output and Python code For Activity A with your name and date in the comments.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8398C-3042-464F-DA19-7C1AD0092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5103"/>
            <a:ext cx="10515600" cy="495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9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C094-F099-49B8-B71F-149C3B89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Screenshot of Activity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88198-5895-4F11-880C-E696FAF7C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40" y="781407"/>
            <a:ext cx="10515600" cy="1050097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 a screenshot of your output and Python code For Activity B with your name and date in the comments.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39925-D1CB-C56B-9B1F-8F1C5487E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78" y="1831504"/>
            <a:ext cx="9713843" cy="502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33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7" ma:contentTypeDescription="Create a new document." ma:contentTypeScope="" ma:versionID="6c3c293f3e8abce8be2ba9b97401e344">
  <xsd:schema xmlns:xsd="http://www.w3.org/2001/XMLSchema" xmlns:xs="http://www.w3.org/2001/XMLSchema" xmlns:p="http://schemas.microsoft.com/office/2006/metadata/properties" xmlns:ns1="http://schemas.microsoft.com/sharepoint/v3" xmlns:ns2="b8820432-3450-4e09-b17f-565094e588be" xmlns:ns3="b7b956fb-0613-46b7-a92d-14c47de7bd00" targetNamespace="http://schemas.microsoft.com/office/2006/metadata/properties" ma:root="true" ma:fieldsID="3ddc009a799b631f0260fbec5139ad7a" ns1:_="" ns2:_="" ns3:_="">
    <xsd:import namespace="http://schemas.microsoft.com/sharepoint/v3"/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Comments xmlns="b8820432-3450-4e09-b17f-565094e588be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D87CEB3-519F-4534-824D-D74D8BC63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43CFD9-9863-4202-A860-9336B8989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32F48A-1E4D-4540-A139-A49498A2A9B9}">
  <ds:schemaRefs>
    <ds:schemaRef ds:uri="b8820432-3450-4e09-b17f-565094e588be"/>
    <ds:schemaRef ds:uri="http://schemas.microsoft.com/office/infopath/2007/PartnerControls"/>
    <ds:schemaRef ds:uri="b7b956fb-0613-46b7-a92d-14c47de7bd00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sharepoint/v3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126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Symbol</vt:lpstr>
      <vt:lpstr>Times New Roman</vt:lpstr>
      <vt:lpstr>Wingdings 3</vt:lpstr>
      <vt:lpstr>Ion</vt:lpstr>
      <vt:lpstr>CEIS310 Module 2</vt:lpstr>
      <vt:lpstr>Rubric</vt:lpstr>
      <vt:lpstr>Screenshot of Activity A</vt:lpstr>
      <vt:lpstr>Screenshot of Activity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 308 Module 1</dc:title>
  <dc:creator>Suganthan, Suga</dc:creator>
  <cp:lastModifiedBy>Ed Alvarado</cp:lastModifiedBy>
  <cp:revision>10</cp:revision>
  <dcterms:created xsi:type="dcterms:W3CDTF">2021-04-23T21:41:06Z</dcterms:created>
  <dcterms:modified xsi:type="dcterms:W3CDTF">2022-11-06T21:24:28Z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