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4"/>
  </p:sldMasterIdLst>
  <p:sldIdLst>
    <p:sldId id="256" r:id="rId5"/>
    <p:sldId id="257" r:id="rId6"/>
    <p:sldId id="261" r:id="rId7"/>
    <p:sldId id="267" r:id="rId8"/>
    <p:sldId id="270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9" autoAdjust="0"/>
    <p:restoredTop sz="94660"/>
  </p:normalViewPr>
  <p:slideViewPr>
    <p:cSldViewPr>
      <p:cViewPr varScale="1">
        <p:scale>
          <a:sx n="96" d="100"/>
          <a:sy n="96" d="100"/>
        </p:scale>
        <p:origin x="14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4334933" y="1169931"/>
            <a:ext cx="4814835" cy="4993802"/>
            <a:chOff x="4334933" y="1169931"/>
            <a:chExt cx="4814835" cy="4993802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6009259" y="1169931"/>
              <a:ext cx="3134741" cy="31347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4334933" y="1348898"/>
              <a:ext cx="4814835" cy="48148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5225595" y="1469269"/>
              <a:ext cx="3912054" cy="3912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5304588" y="1307856"/>
              <a:ext cx="3839412" cy="3839412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5707078" y="1770196"/>
              <a:ext cx="3430571" cy="343057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533400"/>
            <a:ext cx="6154713" cy="3124201"/>
          </a:xfrm>
        </p:spPr>
        <p:txBody>
          <a:bodyPr anchor="b">
            <a:normAutofit/>
          </a:bodyPr>
          <a:lstStyle>
            <a:lvl1pPr algn="l">
              <a:defRPr sz="4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843868"/>
            <a:ext cx="4954250" cy="1913466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E593C-9166-4B72-AE94-8BA707DA0663}" type="datetimeFigureOut">
              <a:rPr lang="en-US" smtClean="0"/>
              <a:pPr/>
              <a:t>3/17/2022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47F04-5B4A-4B3A-B7B2-0498BAC8F1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911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33400" y="533400"/>
            <a:ext cx="8077200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762002" y="3843867"/>
            <a:ext cx="7281332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E593C-9166-4B72-AE94-8BA707DA0663}" type="datetimeFigureOut">
              <a:rPr lang="en-US" smtClean="0"/>
              <a:pPr/>
              <a:t>3/17/2022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47F04-5B4A-4B3A-B7B2-0498BAC8F1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175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2895600"/>
          </a:xfrm>
        </p:spPr>
        <p:txBody>
          <a:bodyPr anchor="ctr">
            <a:normAutofit/>
          </a:bodyPr>
          <a:lstStyle>
            <a:lvl1pPr algn="l">
              <a:defRPr sz="2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114800"/>
            <a:ext cx="6383552" cy="19050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E593C-9166-4B72-AE94-8BA707DA0663}" type="datetimeFigureOut">
              <a:rPr lang="en-US" smtClean="0"/>
              <a:pPr/>
              <a:t>3/17/2022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47F04-5B4A-4B3A-B7B2-0498BAC8F1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9985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3" y="533400"/>
            <a:ext cx="6859787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66800" y="3429000"/>
            <a:ext cx="6402467" cy="4826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301070"/>
            <a:ext cx="6382361" cy="171873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E593C-9166-4B72-AE94-8BA707DA0663}" type="datetimeFigureOut">
              <a:rPr lang="en-US" smtClean="0"/>
              <a:pPr/>
              <a:t>3/17/2022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47F04-5B4A-4B3A-B7B2-0498BAC8F13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131126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429000"/>
            <a:ext cx="6382361" cy="1697400"/>
          </a:xfrm>
        </p:spPr>
        <p:txBody>
          <a:bodyPr anchor="b">
            <a:normAutofit/>
          </a:bodyPr>
          <a:lstStyle>
            <a:lvl1pPr algn="l">
              <a:defRPr sz="2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132980"/>
            <a:ext cx="6383552" cy="886819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E593C-9166-4B72-AE94-8BA707DA0663}" type="datetimeFigureOut">
              <a:rPr lang="en-US" smtClean="0"/>
              <a:pPr/>
              <a:t>3/17/2022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47F04-5B4A-4B3A-B7B2-0498BAC8F1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3395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4" y="533400"/>
            <a:ext cx="6859786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886200"/>
            <a:ext cx="638236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953000"/>
            <a:ext cx="63823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E593C-9166-4B72-AE94-8BA707DA0663}" type="datetimeFigureOut">
              <a:rPr lang="en-US" smtClean="0"/>
              <a:pPr/>
              <a:t>3/17/2022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47F04-5B4A-4B3A-B7B2-0498BAC8F13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776114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7525658" cy="28956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928534"/>
            <a:ext cx="638236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766735"/>
            <a:ext cx="6382360" cy="12530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E593C-9166-4B72-AE94-8BA707DA0663}" type="datetimeFigureOut">
              <a:rPr lang="en-US" smtClean="0"/>
              <a:pPr/>
              <a:t>3/17/2022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47F04-5B4A-4B3A-B7B2-0498BAC8F1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3193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1"/>
            <a:ext cx="6554867" cy="376767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E593C-9166-4B72-AE94-8BA707DA0663}" type="datetimeFigureOut">
              <a:rPr lang="en-US" smtClean="0"/>
              <a:pPr/>
              <a:t>3/17/2022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47F04-5B4A-4B3A-B7B2-0498BAC8F1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2882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66406" y="533400"/>
            <a:ext cx="2044194" cy="4419600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0"/>
            <a:ext cx="5850012" cy="5486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E593C-9166-4B72-AE94-8BA707DA0663}" type="datetimeFigureOut">
              <a:rPr lang="en-US" smtClean="0"/>
              <a:pPr/>
              <a:t>3/17/2022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47F04-5B4A-4B3A-B7B2-0498BAC8F1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185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533400"/>
            <a:ext cx="6554867" cy="376767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E593C-9166-4B72-AE94-8BA707DA0663}" type="datetimeFigureOut">
              <a:rPr lang="en-US" smtClean="0"/>
              <a:pPr/>
              <a:t>3/17/2022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47F04-5B4A-4B3A-B7B2-0498BAC8F1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192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981199"/>
            <a:ext cx="6402468" cy="2319867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487333"/>
            <a:ext cx="6402467" cy="1532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E593C-9166-4B72-AE94-8BA707DA0663}" type="datetimeFigureOut">
              <a:rPr lang="en-US" smtClean="0"/>
              <a:pPr/>
              <a:t>3/17/2022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47F04-5B4A-4B3A-B7B2-0498BAC8F1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134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3"/>
          </p:nvPr>
        </p:nvSpPr>
        <p:spPr>
          <a:xfrm>
            <a:off x="533400" y="533400"/>
            <a:ext cx="3949967" cy="3767667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533400"/>
            <a:ext cx="3948238" cy="37592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E593C-9166-4B72-AE94-8BA707DA0663}" type="datetimeFigureOut">
              <a:rPr lang="en-US" smtClean="0"/>
              <a:pPr/>
              <a:t>3/17/2022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47F04-5B4A-4B3A-B7B2-0498BAC8F1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11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1" y="533400"/>
            <a:ext cx="3716866" cy="609600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399" y="1143000"/>
            <a:ext cx="3945467" cy="3158067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5016" y="566738"/>
            <a:ext cx="376405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1143000"/>
            <a:ext cx="3956705" cy="314960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E593C-9166-4B72-AE94-8BA707DA0663}" type="datetimeFigureOut">
              <a:rPr lang="en-US" smtClean="0"/>
              <a:pPr/>
              <a:t>3/17/2022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47F04-5B4A-4B3A-B7B2-0498BAC8F1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180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E593C-9166-4B72-AE94-8BA707DA0663}" type="datetimeFigureOut">
              <a:rPr lang="en-US" smtClean="0"/>
              <a:pPr/>
              <a:t>3/17/2022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47F04-5B4A-4B3A-B7B2-0498BAC8F1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842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E593C-9166-4B72-AE94-8BA707DA0663}" type="datetimeFigureOut">
              <a:rPr lang="en-US" smtClean="0"/>
              <a:pPr/>
              <a:t>3/17/2022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47F04-5B4A-4B3A-B7B2-0498BAC8F1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299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8667" y="533400"/>
            <a:ext cx="3200400" cy="1524000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9" y="533400"/>
            <a:ext cx="4438755" cy="54864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18667" y="2209802"/>
            <a:ext cx="32004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E593C-9166-4B72-AE94-8BA707DA0663}" type="datetimeFigureOut">
              <a:rPr lang="en-US" smtClean="0"/>
              <a:pPr/>
              <a:t>3/17/2022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47F04-5B4A-4B3A-B7B2-0498BAC8F1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369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5800" y="1447800"/>
            <a:ext cx="3563258" cy="11430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762000" y="914400"/>
            <a:ext cx="3280974" cy="48006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6027" y="2743200"/>
            <a:ext cx="3564223" cy="2082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E593C-9166-4B72-AE94-8BA707DA0663}" type="datetimeFigureOut">
              <a:rPr lang="en-US" smtClean="0"/>
              <a:pPr/>
              <a:t>3/17/2022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33400" y="6172200"/>
            <a:ext cx="581172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47F04-5B4A-4B3A-B7B2-0498BAC8F1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221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670675" y="3894667"/>
            <a:ext cx="2470456" cy="2658533"/>
            <a:chOff x="6687077" y="3259666"/>
            <a:chExt cx="2981857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8756120" y="3259666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6687077" y="3486677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7772400" y="3581400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7923214" y="3433394"/>
              <a:ext cx="1739738" cy="17397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8398935" y="3985317"/>
              <a:ext cx="1264017" cy="12640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33401"/>
            <a:ext cx="6554867" cy="37676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30245" y="6172203"/>
            <a:ext cx="1200463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19E593C-9166-4B72-AE94-8BA707DA0663}" type="datetimeFigureOut">
              <a:rPr lang="en-US" smtClean="0"/>
              <a:pPr/>
              <a:t>3/17/2022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6172200"/>
            <a:ext cx="5811724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4426" y="5578478"/>
            <a:ext cx="856907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8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89447F04-5B4A-4B3A-B7B2-0498BAC8F1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3901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A675F33-98AF-4B83-A3BB-0780A23145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81" y="0"/>
            <a:ext cx="9143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Blue blocks and networks technology background">
            <a:extLst>
              <a:ext uri="{FF2B5EF4-FFF2-40B4-BE49-F238E27FC236}">
                <a16:creationId xmlns:a16="http://schemas.microsoft.com/office/drawing/2014/main" id="{DD4B6D76-0DAD-0359-02DB-92D323910EF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r="25000"/>
          <a:stretch/>
        </p:blipFill>
        <p:spPr>
          <a:xfrm>
            <a:off x="-2381" y="10"/>
            <a:ext cx="9143999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3158" y="685799"/>
            <a:ext cx="6802041" cy="457200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 dirty="0"/>
              <a:t>NETW211 Course Project</a:t>
            </a:r>
            <a:br>
              <a:rPr lang="en-US" sz="3400" dirty="0"/>
            </a:br>
            <a:br>
              <a:rPr lang="en-US" sz="3400" dirty="0"/>
            </a:br>
            <a:r>
              <a:rPr lang="en-US" sz="3400" dirty="0"/>
              <a:t>Module 2 Virtual Machine (VM) Instances</a:t>
            </a:r>
            <a:br>
              <a:rPr lang="en-US" sz="3400" dirty="0"/>
            </a:br>
            <a:br>
              <a:rPr lang="en-US" sz="3400" dirty="0"/>
            </a:br>
            <a:r>
              <a:rPr lang="en-US" sz="3400" dirty="0"/>
              <a:t>Edward Alvarado</a:t>
            </a:r>
            <a:br>
              <a:rPr lang="en-US" sz="3400" dirty="0"/>
            </a:br>
            <a:r>
              <a:rPr lang="en-US" sz="3400" dirty="0"/>
              <a:t>March 2022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85800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dirty="0"/>
              <a:t>Rubric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0578088"/>
              </p:ext>
            </p:extLst>
          </p:nvPr>
        </p:nvGraphicFramePr>
        <p:xfrm>
          <a:off x="762000" y="1676400"/>
          <a:ext cx="75438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Requirement(s)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Points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Deploying a VM in Azure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Screenshot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Connecting to the 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Screenshot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Deleting the 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Screenshot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FADDAB32-E602-42AB-85E5-81A683738955}"/>
              </a:ext>
            </a:extLst>
          </p:cNvPr>
          <p:cNvSpPr txBox="1">
            <a:spLocks/>
          </p:cNvSpPr>
          <p:nvPr/>
        </p:nvSpPr>
        <p:spPr>
          <a:xfrm>
            <a:off x="4419600" y="501016"/>
            <a:ext cx="3505200" cy="142875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/>
              <a:t>This screenshot should show the </a:t>
            </a:r>
            <a:r>
              <a:rPr lang="en-US" sz="1600" i="1" dirty="0"/>
              <a:t>NETW211VM</a:t>
            </a:r>
            <a:r>
              <a:rPr lang="en-US" sz="1600" dirty="0"/>
              <a:t> page with information such as the resource group name, subscription, public IP address, etc. 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2570DED-E942-4274-A5C5-61D0403EDC64}"/>
              </a:ext>
            </a:extLst>
          </p:cNvPr>
          <p:cNvSpPr txBox="1">
            <a:spLocks/>
          </p:cNvSpPr>
          <p:nvPr/>
        </p:nvSpPr>
        <p:spPr>
          <a:xfrm>
            <a:off x="1524001" y="320537"/>
            <a:ext cx="2514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sz="280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Deploying a VM in Azure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2EFE85-7B2B-4D58-857A-E93F0DBCEC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123" y="1828800"/>
            <a:ext cx="8085677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670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FADDAB32-E602-42AB-85E5-81A683738955}"/>
              </a:ext>
            </a:extLst>
          </p:cNvPr>
          <p:cNvSpPr txBox="1">
            <a:spLocks/>
          </p:cNvSpPr>
          <p:nvPr/>
        </p:nvSpPr>
        <p:spPr>
          <a:xfrm>
            <a:off x="4343400" y="838199"/>
            <a:ext cx="4572000" cy="1219201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/>
              <a:t>This screenshot should show the </a:t>
            </a:r>
            <a:r>
              <a:rPr lang="en-US" sz="1600" i="1" dirty="0"/>
              <a:t>PROPERTIES for NETW211VM </a:t>
            </a:r>
            <a:r>
              <a:rPr lang="en-US" sz="1600" dirty="0"/>
              <a:t>page, with the computer name, operating system version, hardware information, etc. 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2570DED-E942-4274-A5C5-61D0403EDC64}"/>
              </a:ext>
            </a:extLst>
          </p:cNvPr>
          <p:cNvSpPr txBox="1">
            <a:spLocks/>
          </p:cNvSpPr>
          <p:nvPr/>
        </p:nvSpPr>
        <p:spPr>
          <a:xfrm>
            <a:off x="152400" y="838200"/>
            <a:ext cx="2514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sz="2800" dirty="0">
                <a:solidFill>
                  <a:schemeClr val="dk1"/>
                </a:solidFill>
              </a:rPr>
              <a:t>Connecting to the VM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78CAFC-93AF-42FD-9B2A-D330D00AE1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413" y="2438400"/>
            <a:ext cx="7537174" cy="3979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234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FADDAB32-E602-42AB-85E5-81A683738955}"/>
              </a:ext>
            </a:extLst>
          </p:cNvPr>
          <p:cNvSpPr txBox="1">
            <a:spLocks/>
          </p:cNvSpPr>
          <p:nvPr/>
        </p:nvSpPr>
        <p:spPr>
          <a:xfrm>
            <a:off x="3962400" y="762000"/>
            <a:ext cx="4648200" cy="114300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/>
              <a:t>This screenshot should show the </a:t>
            </a:r>
            <a:r>
              <a:rPr lang="en-US" sz="1600" i="1" dirty="0"/>
              <a:t>Resource groups </a:t>
            </a:r>
            <a:r>
              <a:rPr lang="en-US" sz="1600" dirty="0"/>
              <a:t>page, with the </a:t>
            </a:r>
            <a:r>
              <a:rPr lang="en-US" sz="1600" i="1" dirty="0"/>
              <a:t>Azure for Students </a:t>
            </a:r>
            <a:r>
              <a:rPr lang="en-US" sz="1600" dirty="0"/>
              <a:t>subscription selection and the “</a:t>
            </a:r>
            <a:r>
              <a:rPr lang="en-US" sz="1600" i="1" dirty="0"/>
              <a:t>No resource groups to display</a:t>
            </a:r>
            <a:r>
              <a:rPr lang="en-US" sz="1600" dirty="0"/>
              <a:t>” message.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2570DED-E942-4274-A5C5-61D0403EDC64}"/>
              </a:ext>
            </a:extLst>
          </p:cNvPr>
          <p:cNvSpPr txBox="1">
            <a:spLocks/>
          </p:cNvSpPr>
          <p:nvPr/>
        </p:nvSpPr>
        <p:spPr>
          <a:xfrm>
            <a:off x="533400" y="762000"/>
            <a:ext cx="2133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sz="280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Deleting </a:t>
            </a:r>
          </a:p>
          <a:p>
            <a:pPr lvl="0"/>
            <a:r>
              <a:rPr lang="en-US" sz="280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the VM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6F31A3-B4EB-403D-A659-74F1C8D115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82" y="3124200"/>
            <a:ext cx="8975035" cy="2841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080506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3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2700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7FF29DAF2B2474CAA0976D75413A80B" ma:contentTypeVersion="20" ma:contentTypeDescription="Create a new document." ma:contentTypeScope="" ma:versionID="f1a4acc4b85180fe6975a37171a89f22">
  <xsd:schema xmlns:xsd="http://www.w3.org/2001/XMLSchema" xmlns:xs="http://www.w3.org/2001/XMLSchema" xmlns:p="http://schemas.microsoft.com/office/2006/metadata/properties" xmlns:ns1="http://schemas.microsoft.com/sharepoint/v3" xmlns:ns3="f681fcbd-d5a2-4336-a092-82e7af704741" xmlns:ns4="c9140fa4-d231-4bf2-8e30-bda3cfa5fa06" targetNamespace="http://schemas.microsoft.com/office/2006/metadata/properties" ma:root="true" ma:fieldsID="d88427010be71365af5c7bdb809d71bb" ns1:_="" ns3:_="" ns4:_="">
    <xsd:import namespace="http://schemas.microsoft.com/sharepoint/v3"/>
    <xsd:import namespace="f681fcbd-d5a2-4336-a092-82e7af704741"/>
    <xsd:import namespace="c9140fa4-d231-4bf2-8e30-bda3cfa5fa06"/>
    <xsd:element name="properties">
      <xsd:complexType>
        <xsd:sequence>
          <xsd:element name="documentManagement">
            <xsd:complexType>
              <xsd:all>
                <xsd:element ref="ns3:MigrationWizId" minOccurs="0"/>
                <xsd:element ref="ns3:MigrationWizIdPermissions" minOccurs="0"/>
                <xsd:element ref="ns3:MigrationWizIdPermissionLevels" minOccurs="0"/>
                <xsd:element ref="ns3:MigrationWizIdDocumentLibraryPermissions" minOccurs="0"/>
                <xsd:element ref="ns3:MigrationWizIdSecurityGroup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1:_ip_UnifiedCompliancePolicyProperties" minOccurs="0"/>
                <xsd:element ref="ns1:_ip_UnifiedCompliancePolicyUIAction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4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5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681fcbd-d5a2-4336-a092-82e7af704741" elementFormDefault="qualified">
    <xsd:import namespace="http://schemas.microsoft.com/office/2006/documentManagement/types"/>
    <xsd:import namespace="http://schemas.microsoft.com/office/infopath/2007/PartnerControls"/>
    <xsd:element name="MigrationWizId" ma:index="8" nillable="true" ma:displayName="MigrationWizId" ma:internalName="MigrationWizId">
      <xsd:simpleType>
        <xsd:restriction base="dms:Text"/>
      </xsd:simpleType>
    </xsd:element>
    <xsd:element name="MigrationWizIdPermissions" ma:index="9" nillable="true" ma:displayName="MigrationWizIdPermissions" ma:internalName="MigrationWizIdPermissions">
      <xsd:simpleType>
        <xsd:restriction base="dms:Text"/>
      </xsd:simpleType>
    </xsd:element>
    <xsd:element name="MigrationWizIdPermissionLevels" ma:index="10" nillable="true" ma:displayName="MigrationWizIdPermissionLevels" ma:internalName="MigrationWizIdPermissionLevels">
      <xsd:simpleType>
        <xsd:restriction base="dms:Text"/>
      </xsd:simpleType>
    </xsd:element>
    <xsd:element name="MigrationWizIdDocumentLibraryPermissions" ma:index="11" nillable="true" ma:displayName="MigrationWizIdDocumentLibraryPermissions" ma:internalName="MigrationWizIdDocumentLibraryPermissions">
      <xsd:simpleType>
        <xsd:restriction base="dms:Text"/>
      </xsd:simpleType>
    </xsd:element>
    <xsd:element name="MigrationWizIdSecurityGroups" ma:index="12" nillable="true" ma:displayName="MigrationWizIdSecurityGroups" ma:internalName="MigrationWizIdSecurityGroups">
      <xsd:simpleType>
        <xsd:restriction base="dms:Text"/>
      </xsd:simpleType>
    </xsd:element>
    <xsd:element name="MediaServiceMetadata" ma:index="16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7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8" nillable="true" ma:displayName="Tags" ma:internalName="MediaServiceAutoTags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20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MediaServiceGenerationTime" ma:index="2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2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9140fa4-d231-4bf2-8e30-bda3cfa5fa06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igrationWizIdPermissions xmlns="f681fcbd-d5a2-4336-a092-82e7af704741" xsi:nil="true"/>
    <_ip_UnifiedCompliancePolicyUIAction xmlns="http://schemas.microsoft.com/sharepoint/v3" xsi:nil="true"/>
    <MigrationWizIdDocumentLibraryPermissions xmlns="f681fcbd-d5a2-4336-a092-82e7af704741" xsi:nil="true"/>
    <MigrationWizIdPermissionLevels xmlns="f681fcbd-d5a2-4336-a092-82e7af704741" xsi:nil="true"/>
    <MigrationWizId xmlns="f681fcbd-d5a2-4336-a092-82e7af704741" xsi:nil="true"/>
    <_ip_UnifiedCompliancePolicyProperties xmlns="http://schemas.microsoft.com/sharepoint/v3" xsi:nil="true"/>
    <MigrationWizIdSecurityGroups xmlns="f681fcbd-d5a2-4336-a092-82e7af704741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AFF5398-F9C9-4A5E-AE18-04C416504F9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f681fcbd-d5a2-4336-a092-82e7af704741"/>
    <ds:schemaRef ds:uri="c9140fa4-d231-4bf2-8e30-bda3cfa5fa0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00F228F-2AD3-482B-9076-385A3B6110DA}">
  <ds:schemaRefs>
    <ds:schemaRef ds:uri="f681fcbd-d5a2-4336-a092-82e7af704741"/>
    <ds:schemaRef ds:uri="http://schemas.microsoft.com/office/2006/documentManagement/types"/>
    <ds:schemaRef ds:uri="http://purl.org/dc/terms/"/>
    <ds:schemaRef ds:uri="http://purl.org/dc/dcmitype/"/>
    <ds:schemaRef ds:uri="http://schemas.microsoft.com/sharepoint/v3"/>
    <ds:schemaRef ds:uri="c9140fa4-d231-4bf2-8e30-bda3cfa5fa06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838E1ABF-8C61-49F0-9644-39D6B67CEE8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1137</TotalTime>
  <Words>132</Words>
  <Application>Microsoft Office PowerPoint</Application>
  <PresentationFormat>On-screen Show (4:3)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Slice</vt:lpstr>
      <vt:lpstr>NETW211 Course Project  Module 2 Virtual Machine (VM) Instances  Edward Alvarado March 2022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NETW190 Module 1 Visio Network Diagram</dc:title>
  <dc:creator>HP</dc:creator>
  <cp:lastModifiedBy>Alvarado, Edward</cp:lastModifiedBy>
  <cp:revision>94</cp:revision>
  <dcterms:created xsi:type="dcterms:W3CDTF">2019-04-16T16:54:41Z</dcterms:created>
  <dcterms:modified xsi:type="dcterms:W3CDTF">2022-03-17T19:14:46Z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0x01010007FF29DAF2B2474CAA0976D75413A80B</vt:lpwstr>
  </property>
</Properties>
</file>