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1" r:id="rId8"/>
    <p:sldId id="270" r:id="rId9"/>
    <p:sldId id="271" r:id="rId10"/>
    <p:sldId id="267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96" d="100"/>
          <a:sy n="96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08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aws.amazon.com/thread.jspa?messageID=954362" TargetMode="External"/><Relationship Id="rId2" Type="http://schemas.openxmlformats.org/officeDocument/2006/relationships/hyperlink" Target="https://cloudacademy.com/course/amazon-vpc-networking/vpc-subnets/#:~:text=So%20when%20working%20with%20TCP,assign%20to%20your%20host%20resources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CBE1B-B402-E2D1-E382-E917C711B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1" r="45394"/>
          <a:stretch/>
        </p:blipFill>
        <p:spPr>
          <a:xfrm>
            <a:off x="6645" y="10"/>
            <a:ext cx="519315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9795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5971" y="152400"/>
            <a:ext cx="3063684" cy="3060699"/>
          </a:xfrm>
        </p:spPr>
        <p:txBody>
          <a:bodyPr>
            <a:normAutofit/>
          </a:bodyPr>
          <a:lstStyle/>
          <a:p>
            <a:r>
              <a:rPr lang="en-US" sz="2300" dirty="0"/>
              <a:t>NETW211 Course Project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Module 3 Azure </a:t>
            </a:r>
            <a:r>
              <a:rPr lang="en-US" sz="2300" dirty="0" err="1"/>
              <a:t>VNet</a:t>
            </a:r>
            <a:r>
              <a:rPr lang="en-US" sz="2300" dirty="0"/>
              <a:t> and Subnets</a:t>
            </a:r>
            <a:br>
              <a:rPr lang="en-US" sz="2300" dirty="0"/>
            </a:br>
            <a:r>
              <a:rPr lang="en-US" sz="2300" dirty="0"/>
              <a:t>Edward Alvarado</a:t>
            </a:r>
            <a:br>
              <a:rPr lang="en-US" sz="2300" dirty="0"/>
            </a:br>
            <a:r>
              <a:rPr lang="en-US" sz="2300" dirty="0"/>
              <a:t>March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67532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Two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3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VMs into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Three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Verifying Connectivity between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576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C22B73B-8888-45A2-85B6-7AB09F8DE173}"/>
              </a:ext>
            </a:extLst>
          </p:cNvPr>
          <p:cNvSpPr txBox="1">
            <a:spLocks/>
          </p:cNvSpPr>
          <p:nvPr/>
        </p:nvSpPr>
        <p:spPr>
          <a:xfrm>
            <a:off x="839788" y="1752600"/>
            <a:ext cx="7313612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dirty="0"/>
              <a:t>With a /24 network prefix, how many </a:t>
            </a:r>
            <a:r>
              <a:rPr lang="en-US" sz="1600" b="1" dirty="0"/>
              <a:t>usable</a:t>
            </a:r>
            <a:r>
              <a:rPr lang="en-US" sz="1600" dirty="0"/>
              <a:t> IPv4 host addresses are there?</a:t>
            </a:r>
          </a:p>
          <a:p>
            <a:r>
              <a:rPr lang="en-US" sz="1600" dirty="0"/>
              <a:t>Answer here: 254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Why is the number of available IP addresses for Subnet0 (10.0.0.0/24) or Subnet1 (10.0.1.0/24) shown as 251? </a:t>
            </a:r>
          </a:p>
          <a:p>
            <a:r>
              <a:rPr lang="en-US" sz="1600" dirty="0"/>
              <a:t>Answer here: The first four addresses in any subnet are reserved and you cannot use for host addresses and the very last address is reserved. </a:t>
            </a:r>
          </a:p>
          <a:p>
            <a:endParaRPr lang="en-US" sz="1600" dirty="0"/>
          </a:p>
          <a:p>
            <a:r>
              <a:rPr lang="en-US" sz="1600" dirty="0"/>
              <a:t>References:</a:t>
            </a:r>
          </a:p>
          <a:p>
            <a:r>
              <a:rPr lang="en-US" sz="1600" dirty="0"/>
              <a:t>1. </a:t>
            </a:r>
            <a:r>
              <a:rPr lang="en-US" sz="1600" dirty="0">
                <a:hlinkClick r:id="rId2"/>
              </a:rPr>
              <a:t>https://cloudacademy.com/course/amazon-vpc-networking/vpc-subnets/#:~:text=So%20when%20working%20with%20TCP,assign%20to%20your%20host%20resources</a:t>
            </a:r>
            <a:r>
              <a:rPr lang="en-US" sz="1600" dirty="0"/>
              <a:t>. </a:t>
            </a:r>
          </a:p>
          <a:p>
            <a:r>
              <a:rPr lang="en-US" sz="1600" dirty="0"/>
              <a:t>2. </a:t>
            </a:r>
            <a:r>
              <a:rPr lang="en-US" sz="1600" dirty="0">
                <a:hlinkClick r:id="rId3"/>
              </a:rPr>
              <a:t>https://forums.aws.amazon.com/thread.jspa?messageID=954362</a:t>
            </a:r>
            <a:r>
              <a:rPr lang="en-US" sz="16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C6425-D2AA-4ED7-8955-375BF9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14400"/>
            <a:ext cx="5486400" cy="5667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Creating a </a:t>
            </a:r>
            <a:r>
              <a:rPr lang="en-US" sz="2800" b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VNet</a:t>
            </a: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with Two Subnets</a:t>
            </a:r>
          </a:p>
        </p:txBody>
      </p:sp>
    </p:spTree>
    <p:extLst>
      <p:ext uri="{BB962C8B-B14F-4D97-AF65-F5344CB8AC3E}">
        <p14:creationId xmlns:p14="http://schemas.microsoft.com/office/powerpoint/2010/main" val="9831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5943600" y="33130"/>
            <a:ext cx="2133600" cy="1752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Subnet0</a:t>
            </a:r>
            <a:r>
              <a:rPr lang="en-US" sz="1600" i="1" dirty="0"/>
              <a:t>-</a:t>
            </a:r>
            <a:r>
              <a:rPr lang="en-US" sz="1600" b="1" i="1" dirty="0"/>
              <a:t>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3313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03A54-2D30-4FEB-835C-881384F4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" y="2514600"/>
            <a:ext cx="89937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553200" y="152400"/>
            <a:ext cx="2133600" cy="1600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Subnet1-VM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23622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DB6FF-A147-4620-9AF2-B2E27188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991600" cy="43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2749826" y="152400"/>
            <a:ext cx="6013174" cy="2400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topology diagram of your </a:t>
            </a:r>
            <a:r>
              <a:rPr lang="en-US" sz="1600" dirty="0" err="1"/>
              <a:t>VNet</a:t>
            </a:r>
            <a:r>
              <a:rPr lang="en-US" sz="1600" dirty="0"/>
              <a:t> (</a:t>
            </a:r>
            <a:r>
              <a:rPr lang="en-US" sz="1600" i="1" dirty="0"/>
              <a:t>NETW211-VNet-Your Initials</a:t>
            </a:r>
            <a:r>
              <a:rPr lang="en-US" sz="1600" dirty="0"/>
              <a:t>) with two subnets (</a:t>
            </a:r>
            <a:r>
              <a:rPr lang="en-US" sz="1600" i="1" dirty="0"/>
              <a:t>Subnet0</a:t>
            </a:r>
            <a:r>
              <a:rPr lang="en-US" sz="1600" dirty="0"/>
              <a:t> and </a:t>
            </a:r>
            <a:r>
              <a:rPr lang="en-US" sz="1600" i="1" dirty="0"/>
              <a:t>Subnet1</a:t>
            </a:r>
            <a:r>
              <a:rPr lang="en-US" sz="1600" dirty="0"/>
              <a:t>) and one VM in each subnet (</a:t>
            </a:r>
            <a:r>
              <a:rPr lang="en-US" sz="1600" i="1" dirty="0"/>
              <a:t>Subnet0-VM</a:t>
            </a:r>
            <a:r>
              <a:rPr lang="en-US" sz="1600" dirty="0"/>
              <a:t> and </a:t>
            </a:r>
            <a:r>
              <a:rPr lang="en-US" sz="1600" i="1" dirty="0"/>
              <a:t>Subnet1-VM</a:t>
            </a:r>
            <a:r>
              <a:rPr lang="en-US" sz="1600" dirty="0"/>
              <a:t>).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387626" y="152400"/>
            <a:ext cx="2362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F6EC4-6F39-4E53-8183-2D09CE42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8686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3429000" y="228600"/>
            <a:ext cx="5181600" cy="990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10.0.0.4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Subnet0</a:t>
            </a:r>
            <a:r>
              <a:rPr lang="en-US" sz="1600" i="1" dirty="0"/>
              <a:t>-VM – 10.0.0.4 – Remote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DBC9F-3FE8-48FB-9160-49A82830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28" y="2057400"/>
            <a:ext cx="7916943" cy="41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3276600" y="152400"/>
            <a:ext cx="5261115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10.0.1.4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Subnet1</a:t>
            </a:r>
            <a:r>
              <a:rPr lang="en-US" sz="1600" i="1" dirty="0"/>
              <a:t>-VM – 10.0.1.4</a:t>
            </a:r>
            <a:r>
              <a:rPr lang="en-US" sz="1600" dirty="0"/>
              <a:t> </a:t>
            </a:r>
            <a:r>
              <a:rPr lang="en-US" sz="1600" i="1" dirty="0"/>
              <a:t> – Remote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89288-4537-4662-A2ED-9C4886BE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7620000" cy="39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83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2202</TotalTime>
  <Words>337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NETW211 Course Project  Module 3 Azure VNet and Subnets Edward Alvarado March 2022</vt:lpstr>
      <vt:lpstr>PowerPoint Presentation</vt:lpstr>
      <vt:lpstr>Creating a VNet with Two Subnets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Alvarado, Edward</cp:lastModifiedBy>
  <cp:revision>142</cp:revision>
  <dcterms:created xsi:type="dcterms:W3CDTF">2019-04-16T16:54:41Z</dcterms:created>
  <dcterms:modified xsi:type="dcterms:W3CDTF">2022-03-17T23:46:23Z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