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sldIdLst>
    <p:sldId id="256" r:id="rId5"/>
    <p:sldId id="257" r:id="rId6"/>
    <p:sldId id="261" r:id="rId7"/>
    <p:sldId id="269" r:id="rId8"/>
    <p:sldId id="270" r:id="rId9"/>
    <p:sldId id="271"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6" d="100"/>
          <a:sy n="96" d="100"/>
        </p:scale>
        <p:origin x="14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19314" y="596019"/>
            <a:ext cx="7510506" cy="3213982"/>
          </a:xfrm>
        </p:spPr>
        <p:txBody>
          <a:bodyPr anchor="b">
            <a:normAutofit/>
          </a:bodyPr>
          <a:lstStyle>
            <a:lvl1pPr algn="ctr">
              <a:defRPr sz="40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819314" y="3886200"/>
            <a:ext cx="7510506" cy="2219108"/>
          </a:xfrm>
        </p:spPr>
        <p:txBody>
          <a:bodyPr anchor="t">
            <a:normAutofit/>
          </a:bodyPr>
          <a:lstStyle>
            <a:lvl1pPr marL="0" indent="0" algn="ct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9E593C-9166-4B72-AE94-8BA707DA0663}" type="datetimeFigureOut">
              <a:rPr lang="en-US" smtClean="0"/>
              <a:pPr/>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447F04-5B4A-4B3A-B7B2-0498BAC8F13C}" type="slidenum">
              <a:rPr lang="en-US" smtClean="0"/>
              <a:pPr/>
              <a:t>‹#›</a:t>
            </a:fld>
            <a:endParaRPr lang="en-US"/>
          </a:p>
        </p:txBody>
      </p:sp>
    </p:spTree>
    <p:extLst>
      <p:ext uri="{BB962C8B-B14F-4D97-AF65-F5344CB8AC3E}">
        <p14:creationId xmlns:p14="http://schemas.microsoft.com/office/powerpoint/2010/main" val="1051832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677" y="4377485"/>
            <a:ext cx="7413007" cy="907505"/>
          </a:xfrm>
        </p:spPr>
        <p:txBody>
          <a:bodyPr anchor="b">
            <a:normAutofit/>
          </a:bodyPr>
          <a:lstStyle>
            <a:lvl1pPr algn="l">
              <a:defRPr sz="2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7678" y="996188"/>
            <a:ext cx="7301427" cy="298112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7677" y="5284990"/>
            <a:ext cx="7413007" cy="81707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9E593C-9166-4B72-AE94-8BA707DA0663}" type="datetimeFigureOut">
              <a:rPr lang="en-US" smtClean="0"/>
              <a:pPr/>
              <a:t>3/29/2022</a:t>
            </a:fld>
            <a:endParaRPr lang="en-US"/>
          </a:p>
        </p:txBody>
      </p:sp>
      <p:sp>
        <p:nvSpPr>
          <p:cNvPr id="6" name="Footer Placeholder 5"/>
          <p:cNvSpPr>
            <a:spLocks noGrp="1"/>
          </p:cNvSpPr>
          <p:nvPr>
            <p:ph type="ftr" sz="quarter" idx="11"/>
          </p:nvPr>
        </p:nvSpPr>
        <p:spPr>
          <a:xfrm>
            <a:off x="917678" y="6181344"/>
            <a:ext cx="5337278" cy="365125"/>
          </a:xfrm>
        </p:spPr>
        <p:txBody>
          <a:bodyPr/>
          <a:lstStyle/>
          <a:p>
            <a:endParaRPr lang="en-US"/>
          </a:p>
        </p:txBody>
      </p:sp>
      <p:sp>
        <p:nvSpPr>
          <p:cNvPr id="7" name="Slide Number Placeholder 6"/>
          <p:cNvSpPr>
            <a:spLocks noGrp="1"/>
          </p:cNvSpPr>
          <p:nvPr>
            <p:ph type="sldNum" sz="quarter" idx="12"/>
          </p:nvPr>
        </p:nvSpPr>
        <p:spPr/>
        <p:txBody>
          <a:bodyPr/>
          <a:lstStyle/>
          <a:p>
            <a:fld id="{89447F04-5B4A-4B3A-B7B2-0498BAC8F13C}" type="slidenum">
              <a:rPr lang="en-US" smtClean="0"/>
              <a:pPr/>
              <a:t>‹#›</a:t>
            </a:fld>
            <a:endParaRPr lang="en-US"/>
          </a:p>
        </p:txBody>
      </p:sp>
    </p:spTree>
    <p:extLst>
      <p:ext uri="{BB962C8B-B14F-4D97-AF65-F5344CB8AC3E}">
        <p14:creationId xmlns:p14="http://schemas.microsoft.com/office/powerpoint/2010/main" val="44212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4" cy="3137782"/>
          </a:xfrm>
        </p:spPr>
        <p:txBody>
          <a:bodyPr anchor="ctr">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818347" y="4343400"/>
            <a:ext cx="7511474" cy="175866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9E593C-9166-4B72-AE94-8BA707DA0663}" type="datetimeFigureOut">
              <a:rPr lang="en-US" smtClean="0"/>
              <a:pPr/>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447F04-5B4A-4B3A-B7B2-0498BAC8F13C}" type="slidenum">
              <a:rPr lang="en-US" smtClean="0"/>
              <a:pPr/>
              <a:t>‹#›</a:t>
            </a:fld>
            <a:endParaRPr lang="en-US"/>
          </a:p>
        </p:txBody>
      </p:sp>
    </p:spTree>
    <p:extLst>
      <p:ext uri="{BB962C8B-B14F-4D97-AF65-F5344CB8AC3E}">
        <p14:creationId xmlns:p14="http://schemas.microsoft.com/office/powerpoint/2010/main" val="313924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583818" y="860276"/>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7888822" y="29859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3044079"/>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436" y="3650606"/>
            <a:ext cx="6631128" cy="381000"/>
          </a:xfrm>
        </p:spPr>
        <p:txBody>
          <a:bodyPr anchor="ctr">
            <a:normAutofit/>
          </a:bodyPr>
          <a:lstStyle>
            <a:lvl1pPr marL="0" indent="0">
              <a:buFontTx/>
              <a:buNone/>
              <a:defRPr sz="14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818347" y="4641206"/>
            <a:ext cx="7511473" cy="14478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9E593C-9166-4B72-AE94-8BA707DA0663}" type="datetimeFigureOut">
              <a:rPr lang="en-US" smtClean="0"/>
              <a:pPr/>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447F04-5B4A-4B3A-B7B2-0498BAC8F13C}" type="slidenum">
              <a:rPr lang="en-US" smtClean="0"/>
              <a:pPr/>
              <a:t>‹#›</a:t>
            </a:fld>
            <a:endParaRPr lang="en-US"/>
          </a:p>
        </p:txBody>
      </p:sp>
    </p:spTree>
    <p:extLst>
      <p:ext uri="{BB962C8B-B14F-4D97-AF65-F5344CB8AC3E}">
        <p14:creationId xmlns:p14="http://schemas.microsoft.com/office/powerpoint/2010/main" val="3386342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18347" y="3603566"/>
            <a:ext cx="7512338" cy="1468800"/>
          </a:xfrm>
        </p:spPr>
        <p:txBody>
          <a:bodyPr anchor="b">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821015" y="5072366"/>
            <a:ext cx="7512339" cy="1029694"/>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9E593C-9166-4B72-AE94-8BA707DA0663}" type="datetimeFigureOut">
              <a:rPr lang="en-US" smtClean="0"/>
              <a:pPr/>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447F04-5B4A-4B3A-B7B2-0498BAC8F13C}" type="slidenum">
              <a:rPr lang="en-US" smtClean="0"/>
              <a:pPr/>
              <a:t>‹#›</a:t>
            </a:fld>
            <a:endParaRPr lang="en-US"/>
          </a:p>
        </p:txBody>
      </p:sp>
    </p:spTree>
    <p:extLst>
      <p:ext uri="{BB962C8B-B14F-4D97-AF65-F5344CB8AC3E}">
        <p14:creationId xmlns:p14="http://schemas.microsoft.com/office/powerpoint/2010/main" val="2354004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extBox 12"/>
          <p:cNvSpPr txBox="1"/>
          <p:nvPr/>
        </p:nvSpPr>
        <p:spPr>
          <a:xfrm>
            <a:off x="583818" y="75385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6" name="TextBox 15"/>
          <p:cNvSpPr txBox="1"/>
          <p:nvPr/>
        </p:nvSpPr>
        <p:spPr>
          <a:xfrm>
            <a:off x="7887556" y="2879498"/>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2844369"/>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818347" y="3886200"/>
            <a:ext cx="7512338" cy="1053662"/>
          </a:xfrm>
        </p:spPr>
        <p:txBody>
          <a:bodyPr vert="horz" lIns="91440" tIns="45720" rIns="91440" bIns="45720" rtlCol="0" anchor="b">
            <a:normAutofit/>
          </a:bodyPr>
          <a:lstStyle>
            <a:lvl1pPr>
              <a:buNone/>
              <a:defRPr lang="en-US" sz="20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818347" y="4939862"/>
            <a:ext cx="7512338" cy="1162198"/>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9E593C-9166-4B72-AE94-8BA707DA0663}" type="datetimeFigureOut">
              <a:rPr lang="en-US" smtClean="0"/>
              <a:pPr/>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447F04-5B4A-4B3A-B7B2-0498BAC8F13C}" type="slidenum">
              <a:rPr lang="en-US" smtClean="0"/>
              <a:pPr/>
              <a:t>‹#›</a:t>
            </a:fld>
            <a:endParaRPr lang="en-US"/>
          </a:p>
        </p:txBody>
      </p:sp>
    </p:spTree>
    <p:extLst>
      <p:ext uri="{BB962C8B-B14F-4D97-AF65-F5344CB8AC3E}">
        <p14:creationId xmlns:p14="http://schemas.microsoft.com/office/powerpoint/2010/main" val="36670113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18346" y="596018"/>
            <a:ext cx="7511473" cy="2756783"/>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818346" y="3682941"/>
            <a:ext cx="7511473" cy="1049283"/>
          </a:xfrm>
        </p:spPr>
        <p:txBody>
          <a:bodyPr vert="horz" lIns="91440" tIns="45720" rIns="91440" bIns="45720" rtlCol="0" anchor="b">
            <a:normAutofit/>
          </a:bodyPr>
          <a:lstStyle>
            <a:lvl1pPr>
              <a:buNone/>
              <a:defRPr lang="en-US" sz="24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818347" y="4732224"/>
            <a:ext cx="7511472" cy="1369836"/>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9E593C-9166-4B72-AE94-8BA707DA0663}" type="datetimeFigureOut">
              <a:rPr lang="en-US" smtClean="0"/>
              <a:pPr/>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447F04-5B4A-4B3A-B7B2-0498BAC8F13C}" type="slidenum">
              <a:rPr lang="en-US" smtClean="0"/>
              <a:pPr/>
              <a:t>‹#›</a:t>
            </a:fld>
            <a:endParaRPr lang="en-US"/>
          </a:p>
        </p:txBody>
      </p:sp>
    </p:spTree>
    <p:extLst>
      <p:ext uri="{BB962C8B-B14F-4D97-AF65-F5344CB8AC3E}">
        <p14:creationId xmlns:p14="http://schemas.microsoft.com/office/powerpoint/2010/main" val="3406142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818347" y="596018"/>
            <a:ext cx="7511473" cy="131248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9E593C-9166-4B72-AE94-8BA707DA0663}" type="datetimeFigureOut">
              <a:rPr lang="en-US" smtClean="0"/>
              <a:pPr/>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447F04-5B4A-4B3A-B7B2-0498BAC8F13C}" type="slidenum">
              <a:rPr lang="en-US" smtClean="0"/>
              <a:pPr/>
              <a:t>‹#›</a:t>
            </a:fld>
            <a:endParaRPr lang="en-US"/>
          </a:p>
        </p:txBody>
      </p:sp>
    </p:spTree>
    <p:extLst>
      <p:ext uri="{BB962C8B-B14F-4D97-AF65-F5344CB8AC3E}">
        <p14:creationId xmlns:p14="http://schemas.microsoft.com/office/powerpoint/2010/main" val="21283768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1708" y="596018"/>
            <a:ext cx="1778112" cy="550604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8347" y="596018"/>
            <a:ext cx="5624137" cy="550604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9E593C-9166-4B72-AE94-8BA707DA0663}" type="datetimeFigureOut">
              <a:rPr lang="en-US" smtClean="0"/>
              <a:pPr/>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447F04-5B4A-4B3A-B7B2-0498BAC8F13C}" type="slidenum">
              <a:rPr lang="en-US" smtClean="0"/>
              <a:pPr/>
              <a:t>‹#›</a:t>
            </a:fld>
            <a:endParaRPr lang="en-US"/>
          </a:p>
        </p:txBody>
      </p:sp>
    </p:spTree>
    <p:extLst>
      <p:ext uri="{BB962C8B-B14F-4D97-AF65-F5344CB8AC3E}">
        <p14:creationId xmlns:p14="http://schemas.microsoft.com/office/powerpoint/2010/main" val="4108509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9E593C-9166-4B72-AE94-8BA707DA0663}" type="datetimeFigureOut">
              <a:rPr lang="en-US" smtClean="0"/>
              <a:pPr/>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447F04-5B4A-4B3A-B7B2-0498BAC8F13C}" type="slidenum">
              <a:rPr lang="en-US" smtClean="0"/>
              <a:pPr/>
              <a:t>‹#›</a:t>
            </a:fld>
            <a:endParaRPr lang="en-US"/>
          </a:p>
        </p:txBody>
      </p:sp>
    </p:spTree>
    <p:extLst>
      <p:ext uri="{BB962C8B-B14F-4D97-AF65-F5344CB8AC3E}">
        <p14:creationId xmlns:p14="http://schemas.microsoft.com/office/powerpoint/2010/main" val="3859057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9314" y="3270698"/>
            <a:ext cx="7510506" cy="1823305"/>
          </a:xfrm>
        </p:spPr>
        <p:txBody>
          <a:bodyPr anchor="b">
            <a:normAutofit/>
          </a:bodyPr>
          <a:lstStyle>
            <a:lvl1pPr algn="r">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819314" y="5103810"/>
            <a:ext cx="7510506" cy="99825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9E593C-9166-4B72-AE94-8BA707DA0663}" type="datetimeFigureOut">
              <a:rPr lang="en-US" smtClean="0"/>
              <a:pPr/>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447F04-5B4A-4B3A-B7B2-0498BAC8F13C}" type="slidenum">
              <a:rPr lang="en-US" smtClean="0"/>
              <a:pPr/>
              <a:t>‹#›</a:t>
            </a:fld>
            <a:endParaRPr lang="en-US"/>
          </a:p>
        </p:txBody>
      </p:sp>
    </p:spTree>
    <p:extLst>
      <p:ext uri="{BB962C8B-B14F-4D97-AF65-F5344CB8AC3E}">
        <p14:creationId xmlns:p14="http://schemas.microsoft.com/office/powerpoint/2010/main" val="3160814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347" y="2060898"/>
            <a:ext cx="3685073" cy="4031331"/>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0" y="2060898"/>
            <a:ext cx="3689239" cy="403133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9E593C-9166-4B72-AE94-8BA707DA0663}" type="datetimeFigureOut">
              <a:rPr lang="en-US" smtClean="0"/>
              <a:pPr/>
              <a:t>3/29/2022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447F04-5B4A-4B3A-B7B2-0498BAC8F13C}" type="slidenum">
              <a:rPr lang="en-US" smtClean="0"/>
              <a:pPr/>
              <a:t>‹#›</a:t>
            </a:fld>
            <a:endParaRPr lang="en-US"/>
          </a:p>
        </p:txBody>
      </p:sp>
    </p:spTree>
    <p:extLst>
      <p:ext uri="{BB962C8B-B14F-4D97-AF65-F5344CB8AC3E}">
        <p14:creationId xmlns:p14="http://schemas.microsoft.com/office/powerpoint/2010/main" val="3781473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6306" y="2060898"/>
            <a:ext cx="3397113" cy="733596"/>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8347" y="2786027"/>
            <a:ext cx="3685073"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10150" y="2060898"/>
            <a:ext cx="3419670" cy="725129"/>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65" y="2786027"/>
            <a:ext cx="3701520"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9E593C-9166-4B72-AE94-8BA707DA0663}" type="datetimeFigureOut">
              <a:rPr lang="en-US" smtClean="0"/>
              <a:pPr/>
              <a:t>3/29/2022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447F04-5B4A-4B3A-B7B2-0498BAC8F13C}" type="slidenum">
              <a:rPr lang="en-US" smtClean="0"/>
              <a:pPr/>
              <a:t>‹#›</a:t>
            </a:fld>
            <a:endParaRPr lang="en-US"/>
          </a:p>
        </p:txBody>
      </p:sp>
    </p:spTree>
    <p:extLst>
      <p:ext uri="{BB962C8B-B14F-4D97-AF65-F5344CB8AC3E}">
        <p14:creationId xmlns:p14="http://schemas.microsoft.com/office/powerpoint/2010/main" val="2079287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6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9E593C-9166-4B72-AE94-8BA707DA0663}" type="datetimeFigureOut">
              <a:rPr lang="en-US" smtClean="0"/>
              <a:pPr/>
              <a:t>3/29/2022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447F04-5B4A-4B3A-B7B2-0498BAC8F13C}" type="slidenum">
              <a:rPr lang="en-US" smtClean="0"/>
              <a:pPr/>
              <a:t>‹#›</a:t>
            </a:fld>
            <a:endParaRPr lang="en-US"/>
          </a:p>
        </p:txBody>
      </p:sp>
    </p:spTree>
    <p:extLst>
      <p:ext uri="{BB962C8B-B14F-4D97-AF65-F5344CB8AC3E}">
        <p14:creationId xmlns:p14="http://schemas.microsoft.com/office/powerpoint/2010/main" val="3334429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9E593C-9166-4B72-AE94-8BA707DA0663}" type="datetimeFigureOut">
              <a:rPr lang="en-US" smtClean="0"/>
              <a:pPr/>
              <a:t>3/29/2022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447F04-5B4A-4B3A-B7B2-0498BAC8F13C}" type="slidenum">
              <a:rPr lang="en-US" smtClean="0"/>
              <a:pPr/>
              <a:t>‹#›</a:t>
            </a:fld>
            <a:endParaRPr lang="en-US"/>
          </a:p>
        </p:txBody>
      </p:sp>
    </p:spTree>
    <p:extLst>
      <p:ext uri="{BB962C8B-B14F-4D97-AF65-F5344CB8AC3E}">
        <p14:creationId xmlns:p14="http://schemas.microsoft.com/office/powerpoint/2010/main" val="2072154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1754928"/>
            <a:ext cx="2729523" cy="1371600"/>
          </a:xfrm>
        </p:spPr>
        <p:txBody>
          <a:bodyPr anchor="b">
            <a:normAutofit/>
          </a:bodyPr>
          <a:lstStyle>
            <a:lvl1pPr algn="l">
              <a:defRPr sz="2200" b="0"/>
            </a:lvl1pPr>
          </a:lstStyle>
          <a:p>
            <a:r>
              <a:rPr lang="en-US"/>
              <a:t>Click to edit Master title style</a:t>
            </a:r>
            <a:endParaRPr lang="en-US" dirty="0"/>
          </a:p>
        </p:txBody>
      </p:sp>
      <p:sp>
        <p:nvSpPr>
          <p:cNvPr id="3" name="Content Placeholder 2"/>
          <p:cNvSpPr>
            <a:spLocks noGrp="1"/>
          </p:cNvSpPr>
          <p:nvPr>
            <p:ph idx="1"/>
          </p:nvPr>
        </p:nvSpPr>
        <p:spPr>
          <a:xfrm>
            <a:off x="3828856" y="596018"/>
            <a:ext cx="4500964" cy="5506041"/>
          </a:xfrm>
        </p:spPr>
        <p:txBody>
          <a:bodyPr anchor="ctr">
            <a:normAutofit/>
          </a:bodyPr>
          <a:lstStyle>
            <a:lvl1pPr>
              <a:defRPr sz="1800"/>
            </a:lvl1pPr>
            <a:lvl2pPr>
              <a:defRPr sz="1600"/>
            </a:lvl2pPr>
            <a:lvl3pPr>
              <a:defRPr sz="1400"/>
            </a:lvl3pPr>
            <a:lvl4pPr>
              <a:defRPr sz="12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8347" y="3126528"/>
            <a:ext cx="272952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9E593C-9166-4B72-AE94-8BA707DA0663}" type="datetimeFigureOut">
              <a:rPr lang="en-US" smtClean="0"/>
              <a:pPr/>
              <a:t>3/29/2022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447F04-5B4A-4B3A-B7B2-0498BAC8F13C}" type="slidenum">
              <a:rPr lang="en-US" smtClean="0"/>
              <a:pPr/>
              <a:t>‹#›</a:t>
            </a:fld>
            <a:endParaRPr lang="en-US"/>
          </a:p>
        </p:txBody>
      </p:sp>
    </p:spTree>
    <p:extLst>
      <p:ext uri="{BB962C8B-B14F-4D97-AF65-F5344CB8AC3E}">
        <p14:creationId xmlns:p14="http://schemas.microsoft.com/office/powerpoint/2010/main" val="661115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1898269"/>
            <a:ext cx="4423803" cy="1371600"/>
          </a:xfrm>
        </p:spPr>
        <p:txBody>
          <a:bodyPr anchor="b">
            <a:normAutofit/>
          </a:bodyPr>
          <a:lstStyle>
            <a:lvl1pPr algn="l">
              <a:defRPr sz="24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515442" y="-18288"/>
            <a:ext cx="2500062"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17318" y="3269869"/>
            <a:ext cx="442380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23649" y="6181344"/>
            <a:ext cx="718502" cy="365125"/>
          </a:xfrm>
        </p:spPr>
        <p:txBody>
          <a:bodyPr/>
          <a:lstStyle/>
          <a:p>
            <a:fld id="{D19E593C-9166-4B72-AE94-8BA707DA0663}" type="datetimeFigureOut">
              <a:rPr lang="en-US" smtClean="0"/>
              <a:pPr/>
              <a:t>3/29/2022</a:t>
            </a:fld>
            <a:endParaRPr lang="en-US"/>
          </a:p>
        </p:txBody>
      </p:sp>
      <p:sp>
        <p:nvSpPr>
          <p:cNvPr id="6" name="Footer Placeholder 5"/>
          <p:cNvSpPr>
            <a:spLocks noGrp="1"/>
          </p:cNvSpPr>
          <p:nvPr>
            <p:ph type="ftr" sz="quarter" idx="11"/>
          </p:nvPr>
        </p:nvSpPr>
        <p:spPr>
          <a:xfrm>
            <a:off x="818348" y="6181344"/>
            <a:ext cx="3705300" cy="365125"/>
          </a:xfrm>
        </p:spPr>
        <p:txBody>
          <a:bodyPr/>
          <a:lstStyle/>
          <a:p>
            <a:endParaRPr lang="en-US"/>
          </a:p>
        </p:txBody>
      </p:sp>
      <p:sp>
        <p:nvSpPr>
          <p:cNvPr id="7" name="Slide Number Placeholder 6"/>
          <p:cNvSpPr>
            <a:spLocks noGrp="1"/>
          </p:cNvSpPr>
          <p:nvPr>
            <p:ph type="sldNum" sz="quarter" idx="12"/>
          </p:nvPr>
        </p:nvSpPr>
        <p:spPr>
          <a:xfrm>
            <a:off x="8024262" y="6181344"/>
            <a:ext cx="305186" cy="329250"/>
          </a:xfrm>
        </p:spPr>
        <p:txBody>
          <a:bodyPr/>
          <a:lstStyle/>
          <a:p>
            <a:fld id="{89447F04-5B4A-4B3A-B7B2-0498BAC8F13C}" type="slidenum">
              <a:rPr lang="en-US" smtClean="0"/>
              <a:pPr/>
              <a:t>‹#›</a:t>
            </a:fld>
            <a:endParaRPr lang="en-US"/>
          </a:p>
        </p:txBody>
      </p:sp>
    </p:spTree>
    <p:extLst>
      <p:ext uri="{BB962C8B-B14F-4D97-AF65-F5344CB8AC3E}">
        <p14:creationId xmlns:p14="http://schemas.microsoft.com/office/powerpoint/2010/main" val="1071089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8347" y="596018"/>
            <a:ext cx="7511473" cy="131248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18348" y="2060898"/>
            <a:ext cx="7511472" cy="404116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51708" y="6178260"/>
            <a:ext cx="1287464"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D19E593C-9166-4B72-AE94-8BA707DA0663}" type="datetimeFigureOut">
              <a:rPr lang="en-US" smtClean="0"/>
              <a:pPr/>
              <a:t>3/29/2022</a:t>
            </a:fld>
            <a:endParaRPr lang="en-US"/>
          </a:p>
        </p:txBody>
      </p:sp>
      <p:sp>
        <p:nvSpPr>
          <p:cNvPr id="5" name="Footer Placeholder 4"/>
          <p:cNvSpPr>
            <a:spLocks noGrp="1"/>
          </p:cNvSpPr>
          <p:nvPr>
            <p:ph type="ftr" sz="quarter" idx="3"/>
          </p:nvPr>
        </p:nvSpPr>
        <p:spPr>
          <a:xfrm>
            <a:off x="818347" y="6178260"/>
            <a:ext cx="5624137" cy="365125"/>
          </a:xfrm>
          <a:prstGeom prst="rect">
            <a:avLst/>
          </a:prstGeom>
        </p:spPr>
        <p:txBody>
          <a:bodyPr vert="horz" lIns="91440" tIns="45720" rIns="91440" bIns="45720" rtlCol="0" anchor="ctr"/>
          <a:lstStyle>
            <a:lvl1pPr algn="l">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7917202" y="6178260"/>
            <a:ext cx="413483"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89447F04-5B4A-4B3A-B7B2-0498BAC8F13C}" type="slidenum">
              <a:rPr lang="en-US" smtClean="0"/>
              <a:pPr/>
              <a:t>‹#›</a:t>
            </a:fld>
            <a:endParaRPr lang="en-US"/>
          </a:p>
        </p:txBody>
      </p:sp>
    </p:spTree>
    <p:extLst>
      <p:ext uri="{BB962C8B-B14F-4D97-AF65-F5344CB8AC3E}">
        <p14:creationId xmlns:p14="http://schemas.microsoft.com/office/powerpoint/2010/main" val="266646718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28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ocs.microsoft.com/en-us/azure/storage/blobs/access-tiers-overview" TargetMode="Externa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772400" cy="3048000"/>
          </a:xfrm>
        </p:spPr>
        <p:txBody>
          <a:bodyPr>
            <a:normAutofit/>
          </a:bodyPr>
          <a:lstStyle/>
          <a:p>
            <a:r>
              <a:rPr lang="en-US" sz="4000" dirty="0"/>
              <a:t>NETW211 Course Project</a:t>
            </a:r>
            <a:br>
              <a:rPr lang="en-US" sz="4000" dirty="0"/>
            </a:br>
            <a:br>
              <a:rPr lang="en-US" dirty="0"/>
            </a:br>
            <a:r>
              <a:rPr lang="en-US" sz="2400" dirty="0"/>
              <a:t>Module 5 Cloud Storage</a:t>
            </a:r>
            <a:br>
              <a:rPr lang="en-US" sz="2400" dirty="0"/>
            </a:br>
            <a:br>
              <a:rPr lang="en-US" sz="2400" dirty="0"/>
            </a:br>
            <a:r>
              <a:rPr lang="en-US" sz="2400" dirty="0"/>
              <a:t>Edward Alvarado</a:t>
            </a:r>
            <a:br>
              <a:rPr lang="en-US" sz="2400" dirty="0"/>
            </a:br>
            <a:r>
              <a:rPr lang="en-US" sz="2400" dirty="0"/>
              <a:t>March 2022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5800"/>
            <a:ext cx="8229600" cy="4525963"/>
          </a:xfrm>
        </p:spPr>
        <p:txBody>
          <a:bodyPr/>
          <a:lstStyle/>
          <a:p>
            <a:pPr>
              <a:buNone/>
            </a:pPr>
            <a:r>
              <a:rPr lang="en-US" dirty="0"/>
              <a:t>Rubric</a:t>
            </a:r>
          </a:p>
          <a:p>
            <a:pPr>
              <a:buNone/>
            </a:pPr>
            <a:endParaRPr lang="en-US" dirty="0"/>
          </a:p>
          <a:p>
            <a:pPr>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72372048"/>
              </p:ext>
            </p:extLst>
          </p:nvPr>
        </p:nvGraphicFramePr>
        <p:xfrm>
          <a:off x="762000" y="1676400"/>
          <a:ext cx="7543800" cy="175260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370840">
                <a:tc>
                  <a:txBody>
                    <a:bodyPr/>
                    <a:lstStyle/>
                    <a:p>
                      <a:pPr algn="ctr"/>
                      <a:r>
                        <a:rPr lang="en-US" dirty="0"/>
                        <a:t>Activity</a:t>
                      </a:r>
                    </a:p>
                  </a:txBody>
                  <a:tcPr/>
                </a:tc>
                <a:tc>
                  <a:txBody>
                    <a:bodyPr/>
                    <a:lstStyle/>
                    <a:p>
                      <a:pPr algn="ctr"/>
                      <a:r>
                        <a:rPr lang="en-US" dirty="0"/>
                        <a:t>Requirement(s)</a:t>
                      </a:r>
                    </a:p>
                  </a:txBody>
                  <a:tcPr/>
                </a:tc>
                <a:tc>
                  <a:txBody>
                    <a:bodyPr/>
                    <a:lstStyle/>
                    <a:p>
                      <a:pPr algn="ctr"/>
                      <a:r>
                        <a:rPr lang="en-US" dirty="0"/>
                        <a:t>Points</a:t>
                      </a:r>
                    </a:p>
                  </a:txBody>
                  <a:tcPr/>
                </a:tc>
                <a:extLst>
                  <a:ext uri="{0D108BD9-81ED-4DB2-BD59-A6C34878D82A}">
                    <a16:rowId xmlns:a16="http://schemas.microsoft.com/office/drawing/2014/main" val="10000"/>
                  </a:ext>
                </a:extLst>
              </a:tr>
              <a:tr h="370840">
                <a:tc>
                  <a:txBody>
                    <a:bodyPr/>
                    <a:lstStyle/>
                    <a:p>
                      <a:r>
                        <a:rPr lang="en-US" dirty="0"/>
                        <a:t>Uploading and Accessing a File</a:t>
                      </a:r>
                    </a:p>
                  </a:txBody>
                  <a:tcPr/>
                </a:tc>
                <a:tc>
                  <a:txBody>
                    <a:bodyPr/>
                    <a:lstStyle/>
                    <a:p>
                      <a:pPr algn="ctr"/>
                      <a:r>
                        <a:rPr lang="en-US" baseline="0" dirty="0"/>
                        <a:t>Screenshot</a:t>
                      </a:r>
                    </a:p>
                  </a:txBody>
                  <a:tcPr/>
                </a:tc>
                <a:tc>
                  <a:txBody>
                    <a:bodyPr/>
                    <a:lstStyle/>
                    <a:p>
                      <a:pPr algn="ctr"/>
                      <a:r>
                        <a:rPr lang="en-US" dirty="0"/>
                        <a:t>15</a:t>
                      </a:r>
                    </a:p>
                  </a:txBody>
                  <a:tcPr/>
                </a:tc>
                <a:extLst>
                  <a:ext uri="{0D108BD9-81ED-4DB2-BD59-A6C34878D82A}">
                    <a16:rowId xmlns:a16="http://schemas.microsoft.com/office/drawing/2014/main" val="3990099198"/>
                  </a:ext>
                </a:extLst>
              </a:tr>
              <a:tr h="370840">
                <a:tc>
                  <a:txBody>
                    <a:bodyPr/>
                    <a:lstStyle/>
                    <a:p>
                      <a:r>
                        <a:rPr lang="en-US" dirty="0"/>
                        <a:t>Creating Blob Snapshots</a:t>
                      </a:r>
                    </a:p>
                  </a:txBody>
                  <a:tcPr/>
                </a:tc>
                <a:tc>
                  <a:txBody>
                    <a:bodyPr/>
                    <a:lstStyle/>
                    <a:p>
                      <a:pPr algn="ctr"/>
                      <a:r>
                        <a:rPr lang="en-US" baseline="0" dirty="0"/>
                        <a:t>Question, Screenshot</a:t>
                      </a:r>
                    </a:p>
                  </a:txBody>
                  <a:tcPr/>
                </a:tc>
                <a:tc>
                  <a:txBody>
                    <a:bodyPr/>
                    <a:lstStyle/>
                    <a:p>
                      <a:pPr algn="ctr"/>
                      <a:r>
                        <a:rPr lang="en-US" dirty="0"/>
                        <a:t>30</a:t>
                      </a:r>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Enabling Blob Versioning</a:t>
                      </a:r>
                    </a:p>
                  </a:txBody>
                  <a:tcPr/>
                </a:tc>
                <a:tc>
                  <a:txBody>
                    <a:bodyPr/>
                    <a:lstStyle/>
                    <a:p>
                      <a:pPr algn="ctr"/>
                      <a:r>
                        <a:rPr lang="en-US" baseline="0" dirty="0"/>
                        <a:t>Screenshot</a:t>
                      </a:r>
                    </a:p>
                  </a:txBody>
                  <a:tcPr/>
                </a:tc>
                <a:tc>
                  <a:txBody>
                    <a:bodyPr/>
                    <a:lstStyle/>
                    <a:p>
                      <a:pPr algn="ctr"/>
                      <a:r>
                        <a:rPr lang="en-US" dirty="0"/>
                        <a:t>15</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FADDAB32-E602-42AB-85E5-81A683738955}"/>
              </a:ext>
            </a:extLst>
          </p:cNvPr>
          <p:cNvSpPr txBox="1">
            <a:spLocks/>
          </p:cNvSpPr>
          <p:nvPr/>
        </p:nvSpPr>
        <p:spPr>
          <a:xfrm>
            <a:off x="3657600" y="228600"/>
            <a:ext cx="4686300" cy="13716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t>This screenshot should show the browser window with the image uploaded from your local computer and the URL on top of the window.</a:t>
            </a:r>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389283" y="228600"/>
            <a:ext cx="30480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Uploading and Accessing a File</a:t>
            </a:r>
          </a:p>
        </p:txBody>
      </p:sp>
      <p:pic>
        <p:nvPicPr>
          <p:cNvPr id="4" name="Picture 3">
            <a:extLst>
              <a:ext uri="{FF2B5EF4-FFF2-40B4-BE49-F238E27FC236}">
                <a16:creationId xmlns:a16="http://schemas.microsoft.com/office/drawing/2014/main" id="{E73A3A75-F622-4B36-966C-EB1870CC0003}"/>
              </a:ext>
            </a:extLst>
          </p:cNvPr>
          <p:cNvPicPr>
            <a:picLocks noChangeAspect="1"/>
          </p:cNvPicPr>
          <p:nvPr/>
        </p:nvPicPr>
        <p:blipFill>
          <a:blip r:embed="rId2"/>
          <a:stretch>
            <a:fillRect/>
          </a:stretch>
        </p:blipFill>
        <p:spPr>
          <a:xfrm>
            <a:off x="419100" y="1898306"/>
            <a:ext cx="8305800" cy="4731094"/>
          </a:xfrm>
          <a:prstGeom prst="rect">
            <a:avLst/>
          </a:prstGeom>
        </p:spPr>
      </p:pic>
    </p:spTree>
    <p:extLst>
      <p:ext uri="{BB962C8B-B14F-4D97-AF65-F5344CB8AC3E}">
        <p14:creationId xmlns:p14="http://schemas.microsoft.com/office/powerpoint/2010/main" val="3783670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3C22B73B-8888-45A2-85B6-7AB09F8DE173}"/>
              </a:ext>
            </a:extLst>
          </p:cNvPr>
          <p:cNvSpPr txBox="1">
            <a:spLocks/>
          </p:cNvSpPr>
          <p:nvPr/>
        </p:nvSpPr>
        <p:spPr>
          <a:xfrm>
            <a:off x="839788" y="1752600"/>
            <a:ext cx="7313612" cy="4116388"/>
          </a:xfrm>
          <a:prstGeom prst="rect">
            <a:avLst/>
          </a:prstGeom>
        </p:spPr>
        <p:txBody>
          <a:bodyPr vert="horz" lIns="91440" tIns="45720" rIns="91440" bIns="45720" rtlCol="0">
            <a:normAutofit fontScale="55000" lnSpcReduction="20000"/>
          </a:bodyPr>
          <a:lstStyle>
            <a:lvl1pPr marL="0" indent="0" algn="l" defTabSz="914400" rtl="0" eaLnBrk="1" latinLnBrk="0" hangingPunct="1">
              <a:spcBef>
                <a:spcPct val="20000"/>
              </a:spcBef>
              <a:buFont typeface="Arial" pitchFamily="34" charset="0"/>
              <a:buNone/>
              <a:defRPr sz="14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r>
              <a:rPr lang="en-US" sz="1600" dirty="0"/>
              <a:t>What does the access tier setting do? What are the Azure blob storage access tiers? </a:t>
            </a:r>
          </a:p>
          <a:p>
            <a:r>
              <a:rPr lang="en-US" sz="1600" dirty="0"/>
              <a:t>Answer here:</a:t>
            </a:r>
          </a:p>
          <a:p>
            <a:endParaRPr lang="en-US" sz="1600" dirty="0"/>
          </a:p>
          <a:p>
            <a:r>
              <a:rPr lang="en-US" sz="2200" dirty="0"/>
              <a:t>When your data is stored in an online access tier (either Hot or Cool), users can access it immediately. The Hot tier is the best choice for data that is in active use, while the Cool tier is ideal for data that is accessed less frequently, but that still must be available for reading and writing.</a:t>
            </a:r>
            <a:br>
              <a:rPr lang="en-US" sz="2200" dirty="0"/>
            </a:br>
            <a:endParaRPr lang="en-US" sz="2200" dirty="0"/>
          </a:p>
          <a:p>
            <a:pPr algn="l">
              <a:buFont typeface="Arial" panose="020B0604020202020204" pitchFamily="34" charset="0"/>
              <a:buChar char="•"/>
            </a:pPr>
            <a:r>
              <a:rPr lang="en-US" sz="2200" b="1" i="0" dirty="0">
                <a:solidFill>
                  <a:srgbClr val="E6E6E6"/>
                </a:solidFill>
                <a:effectLst/>
                <a:latin typeface="Segoe UI" panose="020B0502040204020203" pitchFamily="34" charset="0"/>
              </a:rPr>
              <a:t> Hot tier</a:t>
            </a:r>
            <a:r>
              <a:rPr lang="en-US" sz="2200" b="0" i="0" dirty="0">
                <a:solidFill>
                  <a:srgbClr val="E6E6E6"/>
                </a:solidFill>
                <a:effectLst/>
                <a:latin typeface="Segoe UI" panose="020B0502040204020203" pitchFamily="34" charset="0"/>
              </a:rPr>
              <a:t> - An online tier optimized for storing data that is accessed or modified frequently. The Hot tier has the highest storage costs, but the lowest access costs.</a:t>
            </a:r>
            <a:br>
              <a:rPr lang="en-US" sz="2200" b="0" i="0" dirty="0">
                <a:solidFill>
                  <a:srgbClr val="E6E6E6"/>
                </a:solidFill>
                <a:effectLst/>
                <a:latin typeface="Segoe UI" panose="020B0502040204020203" pitchFamily="34" charset="0"/>
              </a:rPr>
            </a:br>
            <a:endParaRPr lang="en-US" sz="2200" b="0" i="0" dirty="0">
              <a:solidFill>
                <a:srgbClr val="E6E6E6"/>
              </a:solidFill>
              <a:effectLst/>
              <a:latin typeface="Segoe UI" panose="020B0502040204020203" pitchFamily="34" charset="0"/>
            </a:endParaRPr>
          </a:p>
          <a:p>
            <a:pPr algn="l">
              <a:buFont typeface="Arial" panose="020B0604020202020204" pitchFamily="34" charset="0"/>
              <a:buChar char="•"/>
            </a:pPr>
            <a:r>
              <a:rPr lang="en-US" sz="2200" b="1" i="0" dirty="0">
                <a:solidFill>
                  <a:srgbClr val="E6E6E6"/>
                </a:solidFill>
                <a:effectLst/>
                <a:latin typeface="Segoe UI" panose="020B0502040204020203" pitchFamily="34" charset="0"/>
              </a:rPr>
              <a:t> Cool tier</a:t>
            </a:r>
            <a:r>
              <a:rPr lang="en-US" sz="2200" b="0" i="0" dirty="0">
                <a:solidFill>
                  <a:srgbClr val="E6E6E6"/>
                </a:solidFill>
                <a:effectLst/>
                <a:latin typeface="Segoe UI" panose="020B0502040204020203" pitchFamily="34" charset="0"/>
              </a:rPr>
              <a:t> - An online tier optimized for storing data that is infrequently accessed or modified. Data in the Cool tier should be stored for a minimum of 30 days. The Cool tier has lower storage costs and higher access costs compared to the Hot tier.</a:t>
            </a:r>
            <a:br>
              <a:rPr lang="en-US" sz="2200" b="0" i="0" dirty="0">
                <a:solidFill>
                  <a:srgbClr val="E6E6E6"/>
                </a:solidFill>
                <a:effectLst/>
                <a:latin typeface="Segoe UI" panose="020B0502040204020203" pitchFamily="34" charset="0"/>
              </a:rPr>
            </a:br>
            <a:endParaRPr lang="en-US" sz="2200" b="0" i="0" dirty="0">
              <a:solidFill>
                <a:srgbClr val="E6E6E6"/>
              </a:solidFill>
              <a:effectLst/>
              <a:latin typeface="Segoe UI" panose="020B0502040204020203" pitchFamily="34" charset="0"/>
            </a:endParaRPr>
          </a:p>
          <a:p>
            <a:pPr algn="l">
              <a:buFont typeface="Arial" panose="020B0604020202020204" pitchFamily="34" charset="0"/>
              <a:buChar char="•"/>
            </a:pPr>
            <a:r>
              <a:rPr lang="en-US" sz="2200" b="1" i="0" dirty="0">
                <a:solidFill>
                  <a:srgbClr val="E6E6E6"/>
                </a:solidFill>
                <a:effectLst/>
                <a:latin typeface="Segoe UI" panose="020B0502040204020203" pitchFamily="34" charset="0"/>
              </a:rPr>
              <a:t> Archive tier</a:t>
            </a:r>
            <a:r>
              <a:rPr lang="en-US" sz="2200" b="0" i="0" dirty="0">
                <a:solidFill>
                  <a:srgbClr val="E6E6E6"/>
                </a:solidFill>
                <a:effectLst/>
                <a:latin typeface="Segoe UI" panose="020B0502040204020203" pitchFamily="34" charset="0"/>
              </a:rPr>
              <a:t> - An offline tier optimized for storing data that is rarely accessed, and that has flexible latency requirements, on the order of hours. Data in the Archive tier should be stored for a minimum of 180 days.</a:t>
            </a:r>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References:</a:t>
            </a:r>
          </a:p>
          <a:p>
            <a:r>
              <a:rPr lang="en-US" sz="1600" dirty="0"/>
              <a:t>1. </a:t>
            </a:r>
            <a:r>
              <a:rPr lang="en-US" sz="1600" dirty="0">
                <a:hlinkClick r:id="rId2"/>
              </a:rPr>
              <a:t>https://docs.microsoft.com/en-us/azure/storage/blobs/access-tiers-overview</a:t>
            </a:r>
            <a:r>
              <a:rPr lang="en-US" sz="1600" dirty="0"/>
              <a:t> </a:t>
            </a:r>
          </a:p>
          <a:p>
            <a:r>
              <a:rPr lang="en-US" sz="1600" dirty="0"/>
              <a:t>2.</a:t>
            </a:r>
          </a:p>
          <a:p>
            <a:endParaRPr lang="en-US" sz="1600" dirty="0"/>
          </a:p>
          <a:p>
            <a:endParaRPr lang="en-US" sz="1600" dirty="0"/>
          </a:p>
        </p:txBody>
      </p:sp>
      <p:sp>
        <p:nvSpPr>
          <p:cNvPr id="4" name="Title 3">
            <a:extLst>
              <a:ext uri="{FF2B5EF4-FFF2-40B4-BE49-F238E27FC236}">
                <a16:creationId xmlns:a16="http://schemas.microsoft.com/office/drawing/2014/main" id="{98EC6425-D2AA-4ED7-8955-375BF90E2444}"/>
              </a:ext>
            </a:extLst>
          </p:cNvPr>
          <p:cNvSpPr>
            <a:spLocks noGrp="1"/>
          </p:cNvSpPr>
          <p:nvPr>
            <p:ph type="title"/>
          </p:nvPr>
        </p:nvSpPr>
        <p:spPr>
          <a:xfrm>
            <a:off x="863355" y="905776"/>
            <a:ext cx="5486400" cy="566738"/>
          </a:xfrm>
        </p:spPr>
        <p:txBody>
          <a:bodyPr>
            <a:noAutofit/>
          </a:bodyPr>
          <a:lstStyle/>
          <a:p>
            <a:r>
              <a:rPr lang="en-US" sz="2800" b="0" dirty="0"/>
              <a:t>Question</a:t>
            </a:r>
          </a:p>
        </p:txBody>
      </p:sp>
    </p:spTree>
    <p:extLst>
      <p:ext uri="{BB962C8B-B14F-4D97-AF65-F5344CB8AC3E}">
        <p14:creationId xmlns:p14="http://schemas.microsoft.com/office/powerpoint/2010/main" val="98318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32686E7-CA04-41B5-BBF3-B9C338C6B744}"/>
              </a:ext>
            </a:extLst>
          </p:cNvPr>
          <p:cNvPicPr>
            <a:picLocks noGrp="1" noChangeAspect="1"/>
          </p:cNvPicPr>
          <p:nvPr>
            <p:ph idx="1"/>
          </p:nvPr>
        </p:nvPicPr>
        <p:blipFill>
          <a:blip r:embed="rId2"/>
          <a:stretch>
            <a:fillRect/>
          </a:stretch>
        </p:blipFill>
        <p:spPr>
          <a:xfrm>
            <a:off x="2971800" y="2182328"/>
            <a:ext cx="5410200" cy="2523507"/>
          </a:xfrm>
        </p:spPr>
      </p:pic>
      <p:sp>
        <p:nvSpPr>
          <p:cNvPr id="5" name="Text Placeholder 6">
            <a:extLst>
              <a:ext uri="{FF2B5EF4-FFF2-40B4-BE49-F238E27FC236}">
                <a16:creationId xmlns:a16="http://schemas.microsoft.com/office/drawing/2014/main" id="{FADDAB32-E602-42AB-85E5-81A683738955}"/>
              </a:ext>
            </a:extLst>
          </p:cNvPr>
          <p:cNvSpPr txBox="1">
            <a:spLocks/>
          </p:cNvSpPr>
          <p:nvPr/>
        </p:nvSpPr>
        <p:spPr>
          <a:xfrm>
            <a:off x="800100" y="2362200"/>
            <a:ext cx="1790700" cy="22860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t>This screenshot should show the browser window with the “</a:t>
            </a:r>
            <a:r>
              <a:rPr lang="en-US" sz="1600" i="1" dirty="0"/>
              <a:t>This is the original version. –Your Initials</a:t>
            </a:r>
            <a:r>
              <a:rPr lang="en-US" sz="1600" dirty="0"/>
              <a:t>” message and the URL on top of the window</a:t>
            </a:r>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609600" y="990600"/>
            <a:ext cx="22098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Creating Blob Snapshots</a:t>
            </a:r>
          </a:p>
        </p:txBody>
      </p:sp>
    </p:spTree>
    <p:extLst>
      <p:ext uri="{BB962C8B-B14F-4D97-AF65-F5344CB8AC3E}">
        <p14:creationId xmlns:p14="http://schemas.microsoft.com/office/powerpoint/2010/main" val="3792505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FADDAB32-E602-42AB-85E5-81A683738955}"/>
              </a:ext>
            </a:extLst>
          </p:cNvPr>
          <p:cNvSpPr txBox="1">
            <a:spLocks/>
          </p:cNvSpPr>
          <p:nvPr/>
        </p:nvSpPr>
        <p:spPr>
          <a:xfrm>
            <a:off x="800100" y="2362200"/>
            <a:ext cx="1866900" cy="22860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t>This screenshot should show the browser window with the “</a:t>
            </a:r>
            <a:r>
              <a:rPr lang="en-US" sz="1600" i="1" dirty="0"/>
              <a:t>This is the first revised version. –Your Initials</a:t>
            </a:r>
            <a:r>
              <a:rPr lang="en-US" sz="1600" dirty="0"/>
              <a:t>” message and the URL on top of the window. </a:t>
            </a:r>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609600" y="990600"/>
            <a:ext cx="22098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Enabling Blob Versioning</a:t>
            </a:r>
          </a:p>
        </p:txBody>
      </p:sp>
      <p:pic>
        <p:nvPicPr>
          <p:cNvPr id="4" name="Picture 3">
            <a:extLst>
              <a:ext uri="{FF2B5EF4-FFF2-40B4-BE49-F238E27FC236}">
                <a16:creationId xmlns:a16="http://schemas.microsoft.com/office/drawing/2014/main" id="{DE1072CC-684D-4DDB-ABF7-84363755168C}"/>
              </a:ext>
            </a:extLst>
          </p:cNvPr>
          <p:cNvPicPr>
            <a:picLocks noChangeAspect="1"/>
          </p:cNvPicPr>
          <p:nvPr/>
        </p:nvPicPr>
        <p:blipFill>
          <a:blip r:embed="rId2"/>
          <a:stretch>
            <a:fillRect/>
          </a:stretch>
        </p:blipFill>
        <p:spPr>
          <a:xfrm>
            <a:off x="3124200" y="2209800"/>
            <a:ext cx="5562600" cy="2809394"/>
          </a:xfrm>
          <a:prstGeom prst="rect">
            <a:avLst/>
          </a:prstGeom>
        </p:spPr>
      </p:pic>
    </p:spTree>
    <p:extLst>
      <p:ext uri="{BB962C8B-B14F-4D97-AF65-F5344CB8AC3E}">
        <p14:creationId xmlns:p14="http://schemas.microsoft.com/office/powerpoint/2010/main" val="18399673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F4B54B"/>
      </a:accent1>
      <a:accent2>
        <a:srgbClr val="A2C84E"/>
      </a:accent2>
      <a:accent3>
        <a:srgbClr val="4BC298"/>
      </a:accent3>
      <a:accent4>
        <a:srgbClr val="4CB5D3"/>
      </a:accent4>
      <a:accent5>
        <a:srgbClr val="9167E3"/>
      </a:accent5>
      <a:accent6>
        <a:srgbClr val="E05073"/>
      </a:accent6>
      <a:hlink>
        <a:srgbClr val="E19520"/>
      </a:hlink>
      <a:folHlink>
        <a:srgbClr val="E8B15D"/>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DD1DAD52-B525-46B5-8E87-60EE23581B9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7FF29DAF2B2474CAA0976D75413A80B" ma:contentTypeVersion="20" ma:contentTypeDescription="Create a new document." ma:contentTypeScope="" ma:versionID="f1a4acc4b85180fe6975a37171a89f22">
  <xsd:schema xmlns:xsd="http://www.w3.org/2001/XMLSchema" xmlns:xs="http://www.w3.org/2001/XMLSchema" xmlns:p="http://schemas.microsoft.com/office/2006/metadata/properties" xmlns:ns1="http://schemas.microsoft.com/sharepoint/v3" xmlns:ns3="f681fcbd-d5a2-4336-a092-82e7af704741" xmlns:ns4="c9140fa4-d231-4bf2-8e30-bda3cfa5fa06" targetNamespace="http://schemas.microsoft.com/office/2006/metadata/properties" ma:root="true" ma:fieldsID="d88427010be71365af5c7bdb809d71bb" ns1:_="" ns3:_="" ns4:_="">
    <xsd:import namespace="http://schemas.microsoft.com/sharepoint/v3"/>
    <xsd:import namespace="f681fcbd-d5a2-4336-a092-82e7af704741"/>
    <xsd:import namespace="c9140fa4-d231-4bf2-8e30-bda3cfa5fa06"/>
    <xsd:element name="properties">
      <xsd:complexType>
        <xsd:sequence>
          <xsd:element name="documentManagement">
            <xsd:complexType>
              <xsd:all>
                <xsd:element ref="ns3:MigrationWizId" minOccurs="0"/>
                <xsd:element ref="ns3:MigrationWizIdPermissions" minOccurs="0"/>
                <xsd:element ref="ns3:MigrationWizIdPermissionLevels" minOccurs="0"/>
                <xsd:element ref="ns3:MigrationWizIdDocumentLibraryPermissions" minOccurs="0"/>
                <xsd:element ref="ns3:MigrationWizIdSecurityGroups" minOccurs="0"/>
                <xsd:element ref="ns4:SharedWithUsers" minOccurs="0"/>
                <xsd:element ref="ns4:SharedWithDetails" minOccurs="0"/>
                <xsd:element ref="ns4:SharingHintHash"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GenerationTime" minOccurs="0"/>
                <xsd:element ref="ns3:MediaServiceEventHashCode" minOccurs="0"/>
                <xsd:element ref="ns1:_ip_UnifiedCompliancePolicyProperties" minOccurs="0"/>
                <xsd:element ref="ns1:_ip_UnifiedCompliancePolicyUIAc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4" nillable="true" ma:displayName="Unified Compliance Policy Properties" ma:hidden="true" ma:internalName="_ip_UnifiedCompliancePolicyProperties">
      <xsd:simpleType>
        <xsd:restriction base="dms:Note"/>
      </xsd:simpleType>
    </xsd:element>
    <xsd:element name="_ip_UnifiedCompliancePolicyUIAction" ma:index="2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681fcbd-d5a2-4336-a092-82e7af704741" elementFormDefault="qualified">
    <xsd:import namespace="http://schemas.microsoft.com/office/2006/documentManagement/types"/>
    <xsd:import namespace="http://schemas.microsoft.com/office/infopath/2007/PartnerControls"/>
    <xsd:element name="MigrationWizId" ma:index="8" nillable="true" ma:displayName="MigrationWizId" ma:internalName="MigrationWizId">
      <xsd:simpleType>
        <xsd:restriction base="dms:Text"/>
      </xsd:simpleType>
    </xsd:element>
    <xsd:element name="MigrationWizIdPermissions" ma:index="9" nillable="true" ma:displayName="MigrationWizIdPermissions" ma:internalName="MigrationWizIdPermissions">
      <xsd:simpleType>
        <xsd:restriction base="dms:Text"/>
      </xsd:simpleType>
    </xsd:element>
    <xsd:element name="MigrationWizIdPermissionLevels" ma:index="10" nillable="true" ma:displayName="MigrationWizIdPermissionLevels" ma:internalName="MigrationWizIdPermissionLevels">
      <xsd:simpleType>
        <xsd:restriction base="dms:Text"/>
      </xsd:simpleType>
    </xsd:element>
    <xsd:element name="MigrationWizIdDocumentLibraryPermissions" ma:index="11" nillable="true" ma:displayName="MigrationWizIdDocumentLibraryPermissions" ma:internalName="MigrationWizIdDocumentLibraryPermissions">
      <xsd:simpleType>
        <xsd:restriction base="dms:Text"/>
      </xsd:simpleType>
    </xsd:element>
    <xsd:element name="MigrationWizIdSecurityGroups" ma:index="12" nillable="true" ma:displayName="MigrationWizIdSecurityGroups" ma:internalName="MigrationWizIdSecurityGroups">
      <xsd:simpleType>
        <xsd:restriction base="dms:Text"/>
      </xsd:simpleType>
    </xsd:element>
    <xsd:element name="MediaServiceMetadata" ma:index="16" nillable="true" ma:displayName="MediaServiceMetadata" ma:hidden="true" ma:internalName="MediaServiceMetadata" ma:readOnly="true">
      <xsd:simpleType>
        <xsd:restriction base="dms:Note"/>
      </xsd:simpleType>
    </xsd:element>
    <xsd:element name="MediaServiceFastMetadata" ma:index="17" nillable="true" ma:displayName="MediaServiceFastMetadata" ma:hidden="true" ma:internalName="MediaServiceFastMetadata" ma:readOnly="true">
      <xsd:simpleType>
        <xsd:restriction base="dms:Note"/>
      </xsd:simpleType>
    </xsd:element>
    <xsd:element name="MediaServiceAutoTags" ma:index="18" nillable="true" ma:displayName="Tags" ma:internalName="MediaServiceAutoTags"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DateTaken" ma:index="20" nillable="true" ma:displayName="MediaServiceDateTaken" ma:hidden="true" ma:internalName="MediaServiceDateTaken" ma:readOnly="true">
      <xsd:simpleType>
        <xsd:restriction base="dms:Text"/>
      </xsd:simpleType>
    </xsd:element>
    <xsd:element name="MediaServiceLocation" ma:index="21" nillable="true" ma:displayName="Location" ma:internalName="MediaServiceLocation" ma:readOnly="true">
      <xsd:simpleType>
        <xsd:restriction base="dms:Text"/>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EventHashCode" ma:index="23" nillable="true" ma:displayName="MediaServiceEventHashCode" ma:hidden="true" ma:internalName="MediaServiceEventHashCode" ma:readOnly="true">
      <xsd:simpleType>
        <xsd:restriction base="dms:Text"/>
      </xsd:simpleType>
    </xsd:element>
    <xsd:element name="MediaServiceAutoKeyPoints" ma:index="26" nillable="true" ma:displayName="MediaServiceAutoKeyPoints" ma:hidden="true" ma:internalName="MediaServiceAutoKeyPoints" ma:readOnly="true">
      <xsd:simpleType>
        <xsd:restriction base="dms:Note"/>
      </xsd:simpleType>
    </xsd:element>
    <xsd:element name="MediaServiceKeyPoints" ma:index="2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9140fa4-d231-4bf2-8e30-bda3cfa5fa06"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igrationWizIdPermissions xmlns="f681fcbd-d5a2-4336-a092-82e7af704741" xsi:nil="true"/>
    <_ip_UnifiedCompliancePolicyUIAction xmlns="http://schemas.microsoft.com/sharepoint/v3" xsi:nil="true"/>
    <MigrationWizIdDocumentLibraryPermissions xmlns="f681fcbd-d5a2-4336-a092-82e7af704741" xsi:nil="true"/>
    <MigrationWizIdPermissionLevels xmlns="f681fcbd-d5a2-4336-a092-82e7af704741" xsi:nil="true"/>
    <MigrationWizId xmlns="f681fcbd-d5a2-4336-a092-82e7af704741" xsi:nil="true"/>
    <_ip_UnifiedCompliancePolicyProperties xmlns="http://schemas.microsoft.com/sharepoint/v3" xsi:nil="true"/>
    <MigrationWizIdSecurityGroups xmlns="f681fcbd-d5a2-4336-a092-82e7af704741"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AFF5398-F9C9-4A5E-AE18-04C416504F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681fcbd-d5a2-4336-a092-82e7af704741"/>
    <ds:schemaRef ds:uri="c9140fa4-d231-4bf2-8e30-bda3cfa5fa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00F228F-2AD3-482B-9076-385A3B6110DA}">
  <ds:schemaRefs>
    <ds:schemaRef ds:uri="f681fcbd-d5a2-4336-a092-82e7af704741"/>
    <ds:schemaRef ds:uri="http://schemas.microsoft.com/office/2006/documentManagement/types"/>
    <ds:schemaRef ds:uri="http://purl.org/dc/terms/"/>
    <ds:schemaRef ds:uri="http://purl.org/dc/dcmitype/"/>
    <ds:schemaRef ds:uri="http://schemas.microsoft.com/sharepoint/v3"/>
    <ds:schemaRef ds:uri="c9140fa4-d231-4bf2-8e30-bda3cfa5fa06"/>
    <ds:schemaRef ds:uri="http://www.w3.org/XML/1998/namespace"/>
    <ds:schemaRef ds:uri="http://schemas.microsoft.com/office/infopath/2007/PartnerControls"/>
    <ds:schemaRef ds:uri="http://schemas.openxmlformats.org/package/2006/metadata/core-propertie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838E1ABF-8C61-49F0-9644-39D6B67CEE8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Mesh</Template>
  <TotalTime>1348</TotalTime>
  <Words>373</Words>
  <Application>Microsoft Office PowerPoint</Application>
  <PresentationFormat>On-screen Show (4:3)</PresentationFormat>
  <Paragraphs>37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Segoe UI</vt:lpstr>
      <vt:lpstr>Mesh</vt:lpstr>
      <vt:lpstr>NETW211 Course Project  Module 5 Cloud Storage  Edward Alvarado March 2022</vt:lpstr>
      <vt:lpstr>PowerPoint Presentation</vt:lpstr>
      <vt:lpstr>PowerPoint Presentation</vt:lpstr>
      <vt:lpstr>Question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NETW190 Module 1 Visio Network Diagram</dc:title>
  <dc:creator>HP</dc:creator>
  <cp:lastModifiedBy>Alvarado, Edward</cp:lastModifiedBy>
  <cp:revision>92</cp:revision>
  <dcterms:created xsi:type="dcterms:W3CDTF">2019-04-16T16:54:41Z</dcterms:created>
  <dcterms:modified xsi:type="dcterms:W3CDTF">2022-03-30T03:26:53Z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0x01010007FF29DAF2B2474CAA0976D75413A80B</vt:lpwstr>
  </property>
</Properties>
</file>