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7" r:id="rId6"/>
    <p:sldId id="261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16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978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63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2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2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3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3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1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0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7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2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4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7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5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28600"/>
            <a:ext cx="7772400" cy="3962400"/>
          </a:xfrm>
        </p:spPr>
        <p:txBody>
          <a:bodyPr>
            <a:normAutofit/>
          </a:bodyPr>
          <a:lstStyle/>
          <a:p>
            <a:r>
              <a:rPr lang="en-US" sz="4000" dirty="0"/>
              <a:t>NETW211 Course Project</a:t>
            </a:r>
            <a:br>
              <a:rPr lang="en-US" sz="4000" dirty="0"/>
            </a:br>
            <a:br>
              <a:rPr lang="en-US" dirty="0"/>
            </a:br>
            <a:r>
              <a:rPr lang="en-US" sz="2400" dirty="0"/>
              <a:t>Module 6 Cloud Monitoring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Edward Alvarado</a:t>
            </a:r>
            <a:br>
              <a:rPr lang="en-US" sz="2400" dirty="0"/>
            </a:br>
            <a:r>
              <a:rPr lang="en-US" sz="2400" dirty="0"/>
              <a:t>March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20" y="89677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Rubric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05041"/>
              </p:ext>
            </p:extLst>
          </p:nvPr>
        </p:nvGraphicFramePr>
        <p:xfrm>
          <a:off x="792480" y="2418079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up an Action Group and Notifications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up Alert Rules</a:t>
                      </a:r>
                      <a:endParaRPr lang="en-US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Alerts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Two screenshots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172200" y="685800"/>
            <a:ext cx="19431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“VM-Status-Change” action group on the </a:t>
            </a:r>
            <a:r>
              <a:rPr lang="en-US" sz="1600" i="1" dirty="0"/>
              <a:t>Manage actions </a:t>
            </a:r>
            <a:r>
              <a:rPr lang="en-US" sz="1600" dirty="0"/>
              <a:t>page. </a:t>
            </a:r>
            <a:endParaRPr lang="en-US" sz="16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85800" y="609600"/>
            <a:ext cx="19431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Setting up an Action Group and Notifications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5FF0E-EB2A-4AD4-B68C-F6F25389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20" y="2743200"/>
            <a:ext cx="7010400" cy="25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7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390728" y="838200"/>
            <a:ext cx="20574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Alert rules</a:t>
            </a:r>
            <a:r>
              <a:rPr lang="en-US" sz="1600" dirty="0"/>
              <a:t> window showing the </a:t>
            </a:r>
            <a:r>
              <a:rPr lang="en-US" sz="1600" i="1" dirty="0"/>
              <a:t>VM-Deallocate</a:t>
            </a:r>
            <a:r>
              <a:rPr lang="en-US" sz="1600" dirty="0"/>
              <a:t> and </a:t>
            </a:r>
            <a:r>
              <a:rPr lang="en-US" sz="1600" i="1" dirty="0"/>
              <a:t>VM-Restart</a:t>
            </a:r>
            <a:r>
              <a:rPr lang="en-US" sz="1600" dirty="0"/>
              <a:t> rules.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838200" y="609600"/>
            <a:ext cx="177165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  <a:defRPr/>
            </a:pPr>
            <a:r>
              <a:rPr lang="en-US" sz="2800" dirty="0"/>
              <a:t>Setting up Alert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A64AE-F3DD-4356-8172-A0FF89F1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62200"/>
            <a:ext cx="7620000" cy="297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248402" y="533400"/>
            <a:ext cx="2096814" cy="1371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‘VM-Restart’ was activated </a:t>
            </a:r>
            <a:r>
              <a:rPr lang="en-US" sz="1600" dirty="0"/>
              <a:t>email message with the date and time of the alert.</a:t>
            </a:r>
            <a:endParaRPr lang="en-US" sz="16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798784" y="2667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  <a:defRPr/>
            </a:pPr>
            <a:r>
              <a:rPr lang="en-US" sz="2800" dirty="0"/>
              <a:t>Testing Alerts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C656E-9B87-4D6C-B150-C727F8DC3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905000"/>
            <a:ext cx="5086350" cy="47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8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287816" y="609600"/>
            <a:ext cx="2096814" cy="18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‘VM-Deallocate’ was activated </a:t>
            </a:r>
            <a:r>
              <a:rPr lang="en-US" sz="1600" dirty="0"/>
              <a:t>email message with the date and time of the alert.</a:t>
            </a:r>
            <a:endParaRPr lang="en-US" sz="16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722586" y="6096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  <a:defRPr/>
            </a:pPr>
            <a:r>
              <a:rPr lang="en-US" sz="2800" dirty="0"/>
              <a:t>Testing Alerts cont’d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8F53B-CF52-4776-BF68-0DE018BF9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166780"/>
            <a:ext cx="4556759" cy="45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20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0F228F-2AD3-482B-9076-385A3B6110DA}">
  <ds:schemaRefs>
    <ds:schemaRef ds:uri="f681fcbd-d5a2-4336-a092-82e7af704741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c9140fa4-d231-4bf2-8e30-bda3cfa5fa0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38E1ABF-8C61-49F0-9644-39D6B67CEE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FF5398-F9C9-4A5E-AE18-04C41650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1225</TotalTime>
  <Words>133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NETW211 Course Project  Module 6 Cloud Monitoring   Edward Alvarado March 2022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Alvarado, Edward</cp:lastModifiedBy>
  <cp:revision>103</cp:revision>
  <dcterms:created xsi:type="dcterms:W3CDTF">2019-04-16T16:54:41Z</dcterms:created>
  <dcterms:modified xsi:type="dcterms:W3CDTF">2022-04-07T02:04:13Z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