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2" r:id="rId4"/>
    <p:sldId id="264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E9EBF5"/>
          </a:solidFill>
        </a:fill>
      </a:tcStyle>
    </a:wholeTbl>
    <a:band1H>
      <a:tcStyle>
        <a:tcBdr/>
        <a:fill>
          <a:solidFill>
            <a:srgbClr val="CFD5EA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CFD5EA"/>
          </a:solidFill>
        </a:fill>
      </a:tcStyle>
    </a:band1V>
    <a:band2V>
      <a:tcStyle>
        <a:tcBdr/>
      </a:tcStyle>
    </a:band2V>
    <a:la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4472C4"/>
          </a:solidFill>
        </a:fill>
      </a:tcStyle>
    </a:lastCol>
    <a:fir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4472C4"/>
          </a:solidFill>
        </a:fill>
      </a:tcStyle>
    </a:firstCol>
    <a:la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top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4472C4"/>
          </a:solidFill>
        </a:fill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bottom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4472C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9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pPr lvl="0"/>
            <a:fld id="{3A801641-4394-4018-A381-AFD970EFA44A}" type="datetime1">
              <a:rPr lang="en-US" smtClean="0"/>
              <a:pPr lvl="0"/>
              <a:t>8/15/2021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pPr lvl="0"/>
            <a:fld id="{FF7AAE6C-5025-47B2-B8A6-73729F25C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41810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D6BBCC37-1841-4C18-B499-12A216FFE7C4}" type="datetime1">
              <a:rPr lang="en-US" smtClean="0"/>
              <a:pPr lvl="0"/>
              <a:t>8/15/2021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3324DD8-62F8-45DF-9443-607F2BEDC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331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pPr lvl="0"/>
            <a:fld id="{D6BBCC37-1841-4C18-B499-12A216FFE7C4}" type="datetime1">
              <a:rPr lang="en-US" smtClean="0"/>
              <a:pPr lvl="0"/>
              <a:t>8/15/2021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pPr lvl="0"/>
            <a:fld id="{33324DD8-62F8-45DF-9443-607F2BEDC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4011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pPr lvl="0"/>
            <a:fld id="{D6BBCC37-1841-4C18-B499-12A216FFE7C4}" type="datetime1">
              <a:rPr lang="en-US" smtClean="0"/>
              <a:pPr lvl="0"/>
              <a:t>8/15/2021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pPr lvl="0"/>
            <a:fld id="{33324DD8-62F8-45DF-9443-607F2BEDC0B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485158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pPr lvl="0"/>
            <a:fld id="{D6BBCC37-1841-4C18-B499-12A216FFE7C4}" type="datetime1">
              <a:rPr lang="en-US" smtClean="0"/>
              <a:pPr lvl="0"/>
              <a:t>8/15/2021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pPr lvl="0"/>
            <a:fld id="{33324DD8-62F8-45DF-9443-607F2BEDC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1935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D6BBCC37-1841-4C18-B499-12A216FFE7C4}" type="datetime1">
              <a:rPr lang="en-US" smtClean="0"/>
              <a:pPr lvl="0"/>
              <a:t>8/15/2021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3324DD8-62F8-45DF-9443-607F2BEDC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7691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D6BBCC37-1841-4C18-B499-12A216FFE7C4}" type="datetime1">
              <a:rPr lang="en-US" smtClean="0"/>
              <a:pPr lvl="0"/>
              <a:t>8/15/2021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3324DD8-62F8-45DF-9443-607F2BEDC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8272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63711C73-9F1D-4884-9D16-934C1D8A2AB5}" type="datetime1">
              <a:rPr lang="en-US" smtClean="0"/>
              <a:pPr lvl="0"/>
              <a:t>8/15/2021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0B65DC0-6582-441C-B705-05DC9733E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9375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pPr lvl="0"/>
            <a:fld id="{CF1CCE80-5CB8-4BD7-98C6-197EB5D959DA}" type="datetime1">
              <a:rPr lang="en-US" smtClean="0"/>
              <a:pPr lvl="0"/>
              <a:t>8/15/2021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pPr lvl="0"/>
            <a:fld id="{CC6E9675-FBB7-42AF-851B-51C6E2706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167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A19390F9-5B00-46E8-A6C7-BA7F12AE0A37}" type="datetime1">
              <a:rPr lang="en-US" smtClean="0"/>
              <a:pPr lvl="0"/>
              <a:t>8/15/2021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2E88C98-3486-4D76-8A07-D77E16F6F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50077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pPr lvl="0"/>
            <a:fld id="{2E7EFC9C-E489-41F8-BDAB-14796C4FD2F4}" type="datetime1">
              <a:rPr lang="en-US" smtClean="0"/>
              <a:pPr lvl="0"/>
              <a:t>8/15/2021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pPr lvl="0"/>
            <a:fld id="{5AC45AE0-94B0-4C59-B882-FCD403551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630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D1C68992-FB16-4308-8370-72A230E6CB31}" type="datetime1">
              <a:rPr lang="en-US" smtClean="0"/>
              <a:pPr lvl="0"/>
              <a:t>8/15/2021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BDEF736-4490-480C-83CE-08756106E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684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CACBDA9-3CEE-44BB-A8DA-27D4491CB457}" type="datetime1">
              <a:rPr lang="en-US" smtClean="0"/>
              <a:pPr lvl="0"/>
              <a:t>8/15/2021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A119095-BC24-483E-A398-4BB10C0DF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148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0EB7A279-8DAE-4D21-9E59-FDCA8C098298}" type="datetime1">
              <a:rPr lang="en-US" smtClean="0"/>
              <a:pPr lvl="0"/>
              <a:t>8/15/2021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19DA2EB-A563-4BA6-A34F-3DD29EA89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835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6B63A6FC-31EC-481F-B09E-8328E180A0AE}" type="datetime1">
              <a:rPr lang="en-US" smtClean="0"/>
              <a:pPr lvl="0"/>
              <a:t>8/15/2021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9C0183D-5FEC-48EB-9460-4A88DE615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822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A0F14F14-169A-4873-8AEC-60BF89710158}" type="datetime1">
              <a:rPr lang="en-US" smtClean="0"/>
              <a:pPr lvl="0"/>
              <a:t>8/15/2021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A4F8670-983F-4570-A0E8-E437753A8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264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F45E597C-EB3D-4B23-8496-3B11C61E2E0B}" type="datetime1">
              <a:rPr lang="en-US" smtClean="0"/>
              <a:pPr lvl="0"/>
              <a:t>8/15/2021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29C2E57-A1CA-4A87-B865-1FD8886DE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54119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fld id="{D6BBCC37-1841-4C18-B499-12A216FFE7C4}" type="datetime1">
              <a:rPr lang="en-US" smtClean="0"/>
              <a:pPr lvl="0"/>
              <a:t>8/15/2021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fld id="{33324DD8-62F8-45DF-9443-607F2BEDC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7363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8F789-6BB7-4157-984B-471725DEC944}"/>
              </a:ext>
            </a:extLst>
          </p:cNvPr>
          <p:cNvSpPr txBox="1"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en-US"/>
              <a:t>CEIS295</a:t>
            </a:r>
            <a:br>
              <a:rPr lang="en-US"/>
            </a:br>
            <a:r>
              <a:rPr lang="en-US"/>
              <a:t>Module 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4F3F21-1B21-49A4-86C7-9A6AF4544E8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US" dirty="0"/>
              <a:t>Speed Test for </a:t>
            </a:r>
            <a:r>
              <a:rPr lang="en-US" dirty="0" err="1"/>
              <a:t>ArrayList</a:t>
            </a:r>
            <a:r>
              <a:rPr lang="en-US" dirty="0"/>
              <a:t> Data Structure</a:t>
            </a:r>
          </a:p>
          <a:p>
            <a:pPr lvl="0"/>
            <a:r>
              <a:rPr lang="en-US" dirty="0"/>
              <a:t>Edward Alvarado 8/15/2021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91FCB-058C-47E9-A36C-6DED482F80A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Rubric</a:t>
            </a:r>
          </a:p>
        </p:txBody>
      </p:sp>
      <p:graphicFrame>
        <p:nvGraphicFramePr>
          <p:cNvPr id="3" name="Content Placeholder 3">
            <a:extLst>
              <a:ext uri="{FF2B5EF4-FFF2-40B4-BE49-F238E27FC236}">
                <a16:creationId xmlns:a16="http://schemas.microsoft.com/office/drawing/2014/main" id="{15F517EF-7E8C-4740-B68F-280336733DB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2193925"/>
          <a:ext cx="10820388" cy="2565404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3606796">
                  <a:extLst>
                    <a:ext uri="{9D8B030D-6E8A-4147-A177-3AD203B41FA5}">
                      <a16:colId xmlns:a16="http://schemas.microsoft.com/office/drawing/2014/main" val="2822447638"/>
                    </a:ext>
                  </a:extLst>
                </a:gridCol>
                <a:gridCol w="3606796">
                  <a:extLst>
                    <a:ext uri="{9D8B030D-6E8A-4147-A177-3AD203B41FA5}">
                      <a16:colId xmlns:a16="http://schemas.microsoft.com/office/drawing/2014/main" val="251506801"/>
                    </a:ext>
                  </a:extLst>
                </a:gridCol>
                <a:gridCol w="3606796">
                  <a:extLst>
                    <a:ext uri="{9D8B030D-6E8A-4147-A177-3AD203B41FA5}">
                      <a16:colId xmlns:a16="http://schemas.microsoft.com/office/drawing/2014/main" val="4274507646"/>
                    </a:ext>
                  </a:extLst>
                </a:gridCol>
              </a:tblGrid>
              <a:tr h="370844">
                <a:tc>
                  <a:txBody>
                    <a:bodyPr/>
                    <a:lstStyle/>
                    <a:p>
                      <a:pPr lvl="0"/>
                      <a:r>
                        <a:rPr lang="en-US"/>
                        <a:t>Activity</a:t>
                      </a:r>
                    </a:p>
                  </a:txBody>
                  <a:tcPr marL="94090" marR="94090"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/>
                        <a:t>Requirement(s)</a:t>
                      </a:r>
                    </a:p>
                  </a:txBody>
                  <a:tcPr marL="94090" marR="94090"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/>
                        <a:t>Points</a:t>
                      </a:r>
                    </a:p>
                  </a:txBody>
                  <a:tcPr marL="94090" marR="94090"/>
                </a:tc>
                <a:extLst>
                  <a:ext uri="{0D108BD9-81ED-4DB2-BD59-A6C34878D82A}">
                    <a16:rowId xmlns:a16="http://schemas.microsoft.com/office/drawing/2014/main" val="735169908"/>
                  </a:ext>
                </a:extLst>
              </a:tr>
              <a:tr h="370844">
                <a:tc>
                  <a:txBody>
                    <a:bodyPr/>
                    <a:lstStyle/>
                    <a:p>
                      <a:pPr lvl="0"/>
                      <a:r>
                        <a:rPr lang="en-US"/>
                        <a:t>Develop Code to Test Algorithm Speed</a:t>
                      </a:r>
                    </a:p>
                  </a:txBody>
                  <a:tcPr marL="94090" marR="94090"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/>
                        <a:t>BinarySearchTreeActualSpeed.py Code</a:t>
                      </a:r>
                    </a:p>
                  </a:txBody>
                  <a:tcPr marL="94090" marR="94090"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/>
                        <a:t>20</a:t>
                      </a:r>
                    </a:p>
                  </a:txBody>
                  <a:tcPr marL="94090" marR="94090"/>
                </a:tc>
                <a:extLst>
                  <a:ext uri="{0D108BD9-81ED-4DB2-BD59-A6C34878D82A}">
                    <a16:rowId xmlns:a16="http://schemas.microsoft.com/office/drawing/2014/main" val="394378179"/>
                  </a:ext>
                </a:extLst>
              </a:tr>
              <a:tr h="370844">
                <a:tc>
                  <a:txBody>
                    <a:bodyPr/>
                    <a:lstStyle/>
                    <a:p>
                      <a:pPr marL="0" marR="0" lvl="0" indent="0" algn="l" defTabSz="914400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/>
                        <a:t>Screenshot to Demonstrate Working Application</a:t>
                      </a:r>
                    </a:p>
                  </a:txBody>
                  <a:tcPr marL="94090" marR="94090"/>
                </a:tc>
                <a:tc>
                  <a:txBody>
                    <a:bodyPr/>
                    <a:lstStyle/>
                    <a:p>
                      <a:pPr marL="0" marR="0" lvl="0" indent="0" algn="l" defTabSz="914400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/>
                        <a:t>Screenshot of running application showing your name and the current date</a:t>
                      </a:r>
                    </a:p>
                  </a:txBody>
                  <a:tcPr marL="94090" marR="94090"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/>
                        <a:t>20</a:t>
                      </a:r>
                    </a:p>
                  </a:txBody>
                  <a:tcPr marL="94090" marR="94090"/>
                </a:tc>
                <a:extLst>
                  <a:ext uri="{0D108BD9-81ED-4DB2-BD59-A6C34878D82A}">
                    <a16:rowId xmlns:a16="http://schemas.microsoft.com/office/drawing/2014/main" val="2078217805"/>
                  </a:ext>
                </a:extLst>
              </a:tr>
              <a:tr h="370844">
                <a:tc>
                  <a:txBody>
                    <a:bodyPr/>
                    <a:lstStyle/>
                    <a:p>
                      <a:pPr lvl="0"/>
                      <a:r>
                        <a:rPr lang="en-US"/>
                        <a:t>Excel Table Showing Relevant Speeds</a:t>
                      </a:r>
                    </a:p>
                  </a:txBody>
                  <a:tcPr marL="94090" marR="94090"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/>
                        <a:t>Table Showing Speeds</a:t>
                      </a:r>
                    </a:p>
                  </a:txBody>
                  <a:tcPr marL="94090" marR="94090"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/>
                        <a:t>10</a:t>
                      </a:r>
                    </a:p>
                  </a:txBody>
                  <a:tcPr marL="94090" marR="94090"/>
                </a:tc>
                <a:extLst>
                  <a:ext uri="{0D108BD9-81ED-4DB2-BD59-A6C34878D82A}">
                    <a16:rowId xmlns:a16="http://schemas.microsoft.com/office/drawing/2014/main" val="16305243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62FB4-11A8-4649-97F1-C0F19230891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7540" y="939802"/>
            <a:ext cx="4849813" cy="760415"/>
          </a:xfrm>
        </p:spPr>
        <p:txBody>
          <a:bodyPr>
            <a:normAutofit fontScale="90000"/>
          </a:bodyPr>
          <a:lstStyle/>
          <a:p>
            <a:pPr lvl="0"/>
            <a:r>
              <a:rPr lang="en-US" sz="2400"/>
              <a:t>BinarySearchTreeActualSpeed.py</a:t>
            </a:r>
            <a:br>
              <a:rPr lang="en-US" sz="2400"/>
            </a:br>
            <a:r>
              <a:rPr lang="en-US" sz="2400"/>
              <a:t>Python Code</a:t>
            </a:r>
          </a:p>
        </p:txBody>
      </p:sp>
      <p:sp>
        <p:nvSpPr>
          <p:cNvPr id="3" name="Text Placeholder 6">
            <a:extLst>
              <a:ext uri="{FF2B5EF4-FFF2-40B4-BE49-F238E27FC236}">
                <a16:creationId xmlns:a16="http://schemas.microsoft.com/office/drawing/2014/main" id="{40B3378D-3CAF-4A75-AEB4-0743BFF861E8}"/>
              </a:ext>
            </a:extLst>
          </p:cNvPr>
          <p:cNvSpPr txBox="1">
            <a:spLocks noGrp="1"/>
          </p:cNvSpPr>
          <p:nvPr>
            <p:ph type="body" sz="half" idx="2"/>
          </p:nvPr>
        </p:nvSpPr>
        <p:spPr>
          <a:xfrm>
            <a:off x="1079504" y="2020888"/>
            <a:ext cx="4572000" cy="3490914"/>
          </a:xfrm>
        </p:spPr>
        <p:txBody>
          <a:bodyPr>
            <a:normAutofit/>
          </a:bodyPr>
          <a:lstStyle/>
          <a:p>
            <a:pPr lvl="0"/>
            <a:r>
              <a:rPr lang="en-US"/>
              <a:t>Paste your Python code. Include the following processes:</a:t>
            </a:r>
          </a:p>
          <a:p>
            <a:pPr marL="285750" lvl="0" indent="-285750">
              <a:buChar char="•"/>
            </a:pPr>
            <a:r>
              <a:rPr lang="en-US"/>
              <a:t>Read records into application</a:t>
            </a:r>
          </a:p>
          <a:p>
            <a:pPr marL="285750" lvl="0" indent="-285750">
              <a:buChar char="•"/>
            </a:pPr>
            <a:r>
              <a:rPr lang="en-US"/>
              <a:t>Test the following process speeds:</a:t>
            </a:r>
          </a:p>
          <a:p>
            <a:pPr marL="742950" lvl="1" indent="-285750"/>
            <a:r>
              <a:rPr lang="en-US" sz="1400"/>
              <a:t>Add records to beginning of data structure</a:t>
            </a:r>
          </a:p>
          <a:p>
            <a:pPr marL="742950" lvl="1" indent="-285750"/>
            <a:r>
              <a:rPr lang="en-US" sz="1400"/>
              <a:t>Add records to end of data structure</a:t>
            </a:r>
          </a:p>
          <a:p>
            <a:pPr marL="742950" lvl="1" indent="-285750"/>
            <a:r>
              <a:rPr lang="en-US" sz="1400"/>
              <a:t>Add records to middle of data structure</a:t>
            </a:r>
          </a:p>
          <a:p>
            <a:pPr marL="742950" lvl="1" indent="-285750"/>
            <a:r>
              <a:rPr lang="en-US" sz="1400"/>
              <a:t>Retrieve records from beginning of data structure</a:t>
            </a:r>
          </a:p>
          <a:p>
            <a:pPr marL="742950" lvl="1" indent="-285750"/>
            <a:r>
              <a:rPr lang="en-US" sz="1400"/>
              <a:t>Retrieve records from end of data structure</a:t>
            </a:r>
          </a:p>
          <a:p>
            <a:pPr marL="742950" lvl="1" indent="-285750"/>
            <a:r>
              <a:rPr lang="en-US" sz="1400"/>
              <a:t>Retrieve records from middle of data structure</a:t>
            </a:r>
          </a:p>
          <a:p>
            <a:pPr lvl="0"/>
            <a:endParaRPr lang="en-US"/>
          </a:p>
          <a:p>
            <a:pPr lvl="0"/>
            <a:endParaRPr lang="en-US"/>
          </a:p>
          <a:p>
            <a:pPr lvl="0"/>
            <a:endParaRPr lang="en-US"/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AE59CC38-60F6-4A4A-9911-4FCE2FA1C40C}"/>
              </a:ext>
            </a:extLst>
          </p:cNvPr>
          <p:cNvSpPr txBox="1"/>
          <p:nvPr/>
        </p:nvSpPr>
        <p:spPr>
          <a:xfrm>
            <a:off x="5651504" y="484333"/>
            <a:ext cx="6469059" cy="6130923"/>
          </a:xfrm>
          <a:prstGeom prst="rect">
            <a:avLst/>
          </a:prstGeom>
          <a:noFill/>
          <a:ln w="3172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chemeClr val="accent6"/>
                </a:solidFill>
                <a:uFillTx/>
                <a:latin typeface="Calibri"/>
              </a:rPr>
              <a:t># Name: Edward Alvarado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chemeClr val="accent6"/>
                </a:solidFill>
                <a:uFillTx/>
                <a:latin typeface="Calibri"/>
              </a:rPr>
              <a:t># Date: 08/15/2021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050" b="0" i="0" u="none" strike="noStrike" kern="1200" cap="none" spc="0" baseline="0" dirty="0">
              <a:solidFill>
                <a:schemeClr val="accent6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chemeClr val="accent6"/>
                </a:solidFill>
                <a:uFillTx/>
                <a:latin typeface="Calibri"/>
              </a:rPr>
              <a:t>from </a:t>
            </a:r>
            <a:r>
              <a:rPr lang="en-US" sz="1050" b="0" i="0" u="none" strike="noStrike" kern="1200" cap="none" spc="0" baseline="0" dirty="0" err="1">
                <a:solidFill>
                  <a:schemeClr val="accent6"/>
                </a:solidFill>
                <a:uFillTx/>
                <a:latin typeface="Calibri"/>
              </a:rPr>
              <a:t>BinarySearchTree</a:t>
            </a:r>
            <a:r>
              <a:rPr lang="en-US" sz="1050" b="0" i="0" u="none" strike="noStrike" kern="1200" cap="none" spc="0" baseline="0" dirty="0">
                <a:solidFill>
                  <a:schemeClr val="accent6"/>
                </a:solidFill>
                <a:uFillTx/>
                <a:latin typeface="Calibri"/>
              </a:rPr>
              <a:t> import </a:t>
            </a:r>
            <a:r>
              <a:rPr lang="en-US" sz="1050" b="0" i="0" u="none" strike="noStrike" kern="1200" cap="none" spc="0" baseline="0" dirty="0" err="1">
                <a:solidFill>
                  <a:schemeClr val="accent6"/>
                </a:solidFill>
                <a:uFillTx/>
                <a:latin typeface="Calibri"/>
              </a:rPr>
              <a:t>BinarySearchTree</a:t>
            </a:r>
            <a:endParaRPr lang="en-US" sz="1050" b="0" i="0" u="none" strike="noStrike" kern="1200" cap="none" spc="0" baseline="0" dirty="0">
              <a:solidFill>
                <a:schemeClr val="accent6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chemeClr val="accent6"/>
                </a:solidFill>
                <a:uFillTx/>
                <a:latin typeface="Calibri"/>
              </a:rPr>
              <a:t>from Client import Client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chemeClr val="accent6"/>
                </a:solidFill>
                <a:uFillTx/>
                <a:latin typeface="Calibri"/>
              </a:rPr>
              <a:t>from datetime import date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chemeClr val="accent6"/>
                </a:solidFill>
                <a:uFillTx/>
                <a:latin typeface="Calibri"/>
              </a:rPr>
              <a:t>import time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chemeClr val="accent6"/>
                </a:solidFill>
                <a:uFillTx/>
                <a:latin typeface="Calibri"/>
              </a:rPr>
              <a:t>import sys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chemeClr val="accent6"/>
                </a:solidFill>
                <a:uFillTx/>
                <a:latin typeface="Calibri"/>
              </a:rPr>
              <a:t>import random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050" b="0" i="0" u="none" strike="noStrike" kern="1200" cap="none" spc="0" baseline="0" dirty="0">
              <a:solidFill>
                <a:schemeClr val="accent6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chemeClr val="accent6"/>
                </a:solidFill>
                <a:uFillTx/>
                <a:latin typeface="Calibri"/>
              </a:rPr>
              <a:t># display author's name and the date in the output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chemeClr val="accent6"/>
                </a:solidFill>
                <a:uFillTx/>
                <a:latin typeface="Calibri"/>
              </a:rPr>
              <a:t>print("Name:", "Edward Alvarado")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chemeClr val="accent6"/>
                </a:solidFill>
                <a:uFillTx/>
                <a:latin typeface="Calibri"/>
              </a:rPr>
              <a:t>print("Date:", </a:t>
            </a:r>
            <a:r>
              <a:rPr lang="en-US" sz="1050" b="0" i="0" u="none" strike="noStrike" kern="1200" cap="none" spc="0" baseline="0" dirty="0" err="1">
                <a:solidFill>
                  <a:schemeClr val="accent6"/>
                </a:solidFill>
                <a:uFillTx/>
                <a:latin typeface="Calibri"/>
              </a:rPr>
              <a:t>date.today</a:t>
            </a:r>
            <a:r>
              <a:rPr lang="en-US" sz="1050" b="0" i="0" u="none" strike="noStrike" kern="1200" cap="none" spc="0" baseline="0" dirty="0">
                <a:solidFill>
                  <a:schemeClr val="accent6"/>
                </a:solidFill>
                <a:uFillTx/>
                <a:latin typeface="Calibri"/>
              </a:rPr>
              <a:t>())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chemeClr val="accent6"/>
                </a:solidFill>
                <a:uFillTx/>
                <a:latin typeface="Calibri"/>
              </a:rPr>
              <a:t>print()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050" b="0" i="0" u="none" strike="noStrike" kern="1200" cap="none" spc="0" baseline="0" dirty="0">
              <a:solidFill>
                <a:schemeClr val="accent6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chemeClr val="accent6"/>
                </a:solidFill>
                <a:uFillTx/>
                <a:latin typeface="Calibri"/>
              </a:rPr>
              <a:t># create a list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chemeClr val="accent6"/>
                </a:solidFill>
                <a:uFillTx/>
                <a:latin typeface="Calibri"/>
              </a:rPr>
              <a:t>clients = []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050" b="0" i="0" u="none" strike="noStrike" kern="1200" cap="none" spc="0" baseline="0" dirty="0">
              <a:solidFill>
                <a:schemeClr val="accent6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chemeClr val="accent6"/>
                </a:solidFill>
                <a:uFillTx/>
                <a:latin typeface="Calibri"/>
              </a:rPr>
              <a:t># read records into the list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 err="1">
                <a:solidFill>
                  <a:schemeClr val="accent6"/>
                </a:solidFill>
                <a:uFillTx/>
                <a:latin typeface="Calibri"/>
              </a:rPr>
              <a:t>input_file_name</a:t>
            </a:r>
            <a:r>
              <a:rPr lang="en-US" sz="1050" b="0" i="0" u="none" strike="noStrike" kern="1200" cap="none" spc="0" baseline="0" dirty="0">
                <a:solidFill>
                  <a:schemeClr val="accent6"/>
                </a:solidFill>
                <a:uFillTx/>
                <a:latin typeface="Calibri"/>
              </a:rPr>
              <a:t> = "ClientData.csv"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chemeClr val="accent6"/>
                </a:solidFill>
                <a:uFillTx/>
                <a:latin typeface="Calibri"/>
              </a:rPr>
              <a:t>with open(</a:t>
            </a:r>
            <a:r>
              <a:rPr lang="en-US" sz="1050" b="0" i="0" u="none" strike="noStrike" kern="1200" cap="none" spc="0" baseline="0" dirty="0" err="1">
                <a:solidFill>
                  <a:schemeClr val="accent6"/>
                </a:solidFill>
                <a:uFillTx/>
                <a:latin typeface="Calibri"/>
              </a:rPr>
              <a:t>input_file_name</a:t>
            </a:r>
            <a:r>
              <a:rPr lang="en-US" sz="1050" b="0" i="0" u="none" strike="noStrike" kern="1200" cap="none" spc="0" baseline="0" dirty="0">
                <a:solidFill>
                  <a:schemeClr val="accent6"/>
                </a:solidFill>
                <a:uFillTx/>
                <a:latin typeface="Calibri"/>
              </a:rPr>
              <a:t>) as </a:t>
            </a:r>
            <a:r>
              <a:rPr lang="en-US" sz="1050" b="0" i="0" u="none" strike="noStrike" kern="1200" cap="none" spc="0" baseline="0" dirty="0" err="1">
                <a:solidFill>
                  <a:schemeClr val="accent6"/>
                </a:solidFill>
                <a:uFillTx/>
                <a:latin typeface="Calibri"/>
              </a:rPr>
              <a:t>infile</a:t>
            </a:r>
            <a:r>
              <a:rPr lang="en-US" sz="1050" b="0" i="0" u="none" strike="noStrike" kern="1200" cap="none" spc="0" baseline="0" dirty="0">
                <a:solidFill>
                  <a:schemeClr val="accent6"/>
                </a:solidFill>
                <a:uFillTx/>
                <a:latin typeface="Calibri"/>
              </a:rPr>
              <a:t>: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chemeClr val="accent6"/>
                </a:solidFill>
                <a:uFillTx/>
                <a:latin typeface="Calibri"/>
              </a:rPr>
              <a:t>    for line in </a:t>
            </a:r>
            <a:r>
              <a:rPr lang="en-US" sz="1050" b="0" i="0" u="none" strike="noStrike" kern="1200" cap="none" spc="0" baseline="0" dirty="0" err="1">
                <a:solidFill>
                  <a:schemeClr val="accent6"/>
                </a:solidFill>
                <a:uFillTx/>
                <a:latin typeface="Calibri"/>
              </a:rPr>
              <a:t>infile</a:t>
            </a:r>
            <a:r>
              <a:rPr lang="en-US" sz="1050" b="0" i="0" u="none" strike="noStrike" kern="1200" cap="none" spc="0" baseline="0" dirty="0">
                <a:solidFill>
                  <a:schemeClr val="accent6"/>
                </a:solidFill>
                <a:uFillTx/>
                <a:latin typeface="Calibri"/>
              </a:rPr>
              <a:t>: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chemeClr val="accent6"/>
                </a:solidFill>
                <a:uFillTx/>
                <a:latin typeface="Calibri"/>
              </a:rPr>
              <a:t>        s = </a:t>
            </a:r>
            <a:r>
              <a:rPr lang="en-US" sz="1050" b="0" i="0" u="none" strike="noStrike" kern="1200" cap="none" spc="0" baseline="0" dirty="0" err="1">
                <a:solidFill>
                  <a:schemeClr val="accent6"/>
                </a:solidFill>
                <a:uFillTx/>
                <a:latin typeface="Calibri"/>
              </a:rPr>
              <a:t>line.split</a:t>
            </a:r>
            <a:r>
              <a:rPr lang="en-US" sz="1050" b="0" i="0" u="none" strike="noStrike" kern="1200" cap="none" spc="0" baseline="0" dirty="0">
                <a:solidFill>
                  <a:schemeClr val="accent6"/>
                </a:solidFill>
                <a:uFillTx/>
                <a:latin typeface="Calibri"/>
              </a:rPr>
              <a:t>(',')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chemeClr val="accent6"/>
                </a:solidFill>
                <a:uFillTx/>
                <a:latin typeface="Calibri"/>
              </a:rPr>
              <a:t>        # split the line based on the commas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chemeClr val="accent6"/>
                </a:solidFill>
                <a:uFillTx/>
                <a:latin typeface="Calibri"/>
              </a:rPr>
              <a:t>        </a:t>
            </a:r>
            <a:r>
              <a:rPr lang="en-US" sz="1050" b="0" i="0" u="none" strike="noStrike" kern="1200" cap="none" spc="0" baseline="0" dirty="0" err="1">
                <a:solidFill>
                  <a:schemeClr val="accent6"/>
                </a:solidFill>
                <a:uFillTx/>
                <a:latin typeface="Calibri"/>
              </a:rPr>
              <a:t>client_id</a:t>
            </a:r>
            <a:r>
              <a:rPr lang="en-US" sz="1050" b="0" i="0" u="none" strike="noStrike" kern="1200" cap="none" spc="0" baseline="0" dirty="0">
                <a:solidFill>
                  <a:schemeClr val="accent6"/>
                </a:solidFill>
                <a:uFillTx/>
                <a:latin typeface="Calibri"/>
              </a:rPr>
              <a:t> = int(s[0])   # convert the default string into an int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chemeClr val="accent6"/>
                </a:solidFill>
                <a:uFillTx/>
                <a:latin typeface="Calibri"/>
              </a:rPr>
              <a:t>        </a:t>
            </a:r>
            <a:r>
              <a:rPr lang="en-US" sz="1050" b="0" i="0" u="none" strike="noStrike" kern="1200" cap="none" spc="0" baseline="0" dirty="0" err="1">
                <a:solidFill>
                  <a:schemeClr val="accent6"/>
                </a:solidFill>
                <a:uFillTx/>
                <a:latin typeface="Calibri"/>
              </a:rPr>
              <a:t>f_name</a:t>
            </a:r>
            <a:r>
              <a:rPr lang="en-US" sz="1050" b="0" i="0" u="none" strike="noStrike" kern="1200" cap="none" spc="0" baseline="0" dirty="0">
                <a:solidFill>
                  <a:schemeClr val="accent6"/>
                </a:solidFill>
                <a:uFillTx/>
                <a:latin typeface="Calibri"/>
              </a:rPr>
              <a:t> = s[1]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chemeClr val="accent6"/>
                </a:solidFill>
                <a:uFillTx/>
                <a:latin typeface="Calibri"/>
              </a:rPr>
              <a:t>        </a:t>
            </a:r>
            <a:r>
              <a:rPr lang="en-US" sz="1050" b="0" i="0" u="none" strike="noStrike" kern="1200" cap="none" spc="0" baseline="0" dirty="0" err="1">
                <a:solidFill>
                  <a:schemeClr val="accent6"/>
                </a:solidFill>
                <a:uFillTx/>
                <a:latin typeface="Calibri"/>
              </a:rPr>
              <a:t>l_name</a:t>
            </a:r>
            <a:r>
              <a:rPr lang="en-US" sz="1050" b="0" i="0" u="none" strike="noStrike" kern="1200" cap="none" spc="0" baseline="0" dirty="0">
                <a:solidFill>
                  <a:schemeClr val="accent6"/>
                </a:solidFill>
                <a:uFillTx/>
                <a:latin typeface="Calibri"/>
              </a:rPr>
              <a:t> = s[2]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chemeClr val="accent6"/>
                </a:solidFill>
                <a:uFillTx/>
                <a:latin typeface="Calibri"/>
              </a:rPr>
              <a:t>        phone = s[3]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chemeClr val="accent6"/>
                </a:solidFill>
                <a:uFillTx/>
                <a:latin typeface="Calibri"/>
              </a:rPr>
              <a:t>        email = s[4]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chemeClr val="accent6"/>
                </a:solidFill>
                <a:uFillTx/>
                <a:latin typeface="Calibri"/>
              </a:rPr>
              <a:t>        # create client object using data from the line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chemeClr val="accent6"/>
                </a:solidFill>
                <a:uFillTx/>
                <a:latin typeface="Calibri"/>
              </a:rPr>
              <a:t>        </a:t>
            </a:r>
            <a:r>
              <a:rPr lang="en-US" sz="1050" b="0" i="0" u="none" strike="noStrike" kern="1200" cap="none" spc="0" baseline="0" dirty="0" err="1">
                <a:solidFill>
                  <a:schemeClr val="accent6"/>
                </a:solidFill>
                <a:uFillTx/>
                <a:latin typeface="Calibri"/>
              </a:rPr>
              <a:t>clt</a:t>
            </a:r>
            <a:r>
              <a:rPr lang="en-US" sz="1050" b="0" i="0" u="none" strike="noStrike" kern="1200" cap="none" spc="0" baseline="0" dirty="0">
                <a:solidFill>
                  <a:schemeClr val="accent6"/>
                </a:solidFill>
                <a:uFillTx/>
                <a:latin typeface="Calibri"/>
              </a:rPr>
              <a:t> = Client(</a:t>
            </a:r>
            <a:r>
              <a:rPr lang="en-US" sz="1050" b="0" i="0" u="none" strike="noStrike" kern="1200" cap="none" spc="0" baseline="0" dirty="0" err="1">
                <a:solidFill>
                  <a:schemeClr val="accent6"/>
                </a:solidFill>
                <a:uFillTx/>
                <a:latin typeface="Calibri"/>
              </a:rPr>
              <a:t>client_id</a:t>
            </a:r>
            <a:r>
              <a:rPr lang="en-US" sz="1050" b="0" i="0" u="none" strike="noStrike" kern="1200" cap="none" spc="0" baseline="0" dirty="0">
                <a:solidFill>
                  <a:schemeClr val="accent6"/>
                </a:solidFill>
                <a:uFillTx/>
                <a:latin typeface="Calibri"/>
              </a:rPr>
              <a:t>, </a:t>
            </a:r>
            <a:r>
              <a:rPr lang="en-US" sz="1050" b="0" i="0" u="none" strike="noStrike" kern="1200" cap="none" spc="0" baseline="0" dirty="0" err="1">
                <a:solidFill>
                  <a:schemeClr val="accent6"/>
                </a:solidFill>
                <a:uFillTx/>
                <a:latin typeface="Calibri"/>
              </a:rPr>
              <a:t>f_name</a:t>
            </a:r>
            <a:r>
              <a:rPr lang="en-US" sz="1050" b="0" i="0" u="none" strike="noStrike" kern="1200" cap="none" spc="0" baseline="0" dirty="0">
                <a:solidFill>
                  <a:schemeClr val="accent6"/>
                </a:solidFill>
                <a:uFillTx/>
                <a:latin typeface="Calibri"/>
              </a:rPr>
              <a:t>, </a:t>
            </a:r>
            <a:r>
              <a:rPr lang="en-US" sz="1050" b="0" i="0" u="none" strike="noStrike" kern="1200" cap="none" spc="0" baseline="0" dirty="0" err="1">
                <a:solidFill>
                  <a:schemeClr val="accent6"/>
                </a:solidFill>
                <a:uFillTx/>
                <a:latin typeface="Calibri"/>
              </a:rPr>
              <a:t>l_name</a:t>
            </a:r>
            <a:r>
              <a:rPr lang="en-US" sz="1050" b="0" i="0" u="none" strike="noStrike" kern="1200" cap="none" spc="0" baseline="0" dirty="0">
                <a:solidFill>
                  <a:schemeClr val="accent6"/>
                </a:solidFill>
                <a:uFillTx/>
                <a:latin typeface="Calibri"/>
              </a:rPr>
              <a:t>, phone, email)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chemeClr val="accent6"/>
                </a:solidFill>
                <a:uFillTx/>
                <a:latin typeface="Calibri"/>
              </a:rPr>
              <a:t>        # add client object to the list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chemeClr val="accent6"/>
                </a:solidFill>
                <a:uFillTx/>
                <a:latin typeface="Calibri"/>
              </a:rPr>
              <a:t>        </a:t>
            </a:r>
            <a:r>
              <a:rPr lang="en-US" sz="1050" b="0" i="0" u="none" strike="noStrike" kern="1200" cap="none" spc="0" baseline="0" dirty="0" err="1">
                <a:solidFill>
                  <a:schemeClr val="accent6"/>
                </a:solidFill>
                <a:uFillTx/>
                <a:latin typeface="Calibri"/>
              </a:rPr>
              <a:t>clients.append</a:t>
            </a:r>
            <a:r>
              <a:rPr lang="en-US" sz="1050" b="0" i="0" u="none" strike="noStrike" kern="1200" cap="none" spc="0" baseline="0" dirty="0">
                <a:solidFill>
                  <a:schemeClr val="accent6"/>
                </a:solidFill>
                <a:uFillTx/>
                <a:latin typeface="Calibri"/>
              </a:rPr>
              <a:t>(</a:t>
            </a:r>
            <a:r>
              <a:rPr lang="en-US" sz="1050" b="0" i="0" u="none" strike="noStrike" kern="1200" cap="none" spc="0" baseline="0" dirty="0" err="1">
                <a:solidFill>
                  <a:schemeClr val="accent6"/>
                </a:solidFill>
                <a:uFillTx/>
                <a:latin typeface="Calibri"/>
              </a:rPr>
              <a:t>clt</a:t>
            </a:r>
            <a:r>
              <a:rPr lang="en-US" sz="1050" b="0" i="0" u="none" strike="noStrike" kern="1200" cap="none" spc="0" baseline="0" dirty="0">
                <a:solidFill>
                  <a:schemeClr val="accent6"/>
                </a:solidFill>
                <a:uFillTx/>
                <a:latin typeface="Calibri"/>
              </a:rPr>
              <a:t>)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050" b="0" i="0" u="none" strike="noStrike" kern="1200" cap="none" spc="0" baseline="0" dirty="0">
              <a:solidFill>
                <a:schemeClr val="accent6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chemeClr val="accent6"/>
                </a:solidFill>
                <a:uFillTx/>
                <a:latin typeface="Calibri"/>
              </a:rPr>
              <a:t># how many client objects do we have?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 err="1">
                <a:solidFill>
                  <a:schemeClr val="accent6"/>
                </a:solidFill>
                <a:uFillTx/>
                <a:latin typeface="Calibri"/>
              </a:rPr>
              <a:t>num_records</a:t>
            </a:r>
            <a:r>
              <a:rPr lang="en-US" sz="1050" b="0" i="0" u="none" strike="noStrike" kern="1200" cap="none" spc="0" baseline="0" dirty="0">
                <a:solidFill>
                  <a:schemeClr val="accent6"/>
                </a:solidFill>
                <a:uFillTx/>
                <a:latin typeface="Calibri"/>
              </a:rPr>
              <a:t> = </a:t>
            </a:r>
            <a:r>
              <a:rPr lang="en-US" sz="1050" b="0" i="0" u="none" strike="noStrike" kern="1200" cap="none" spc="0" baseline="0" dirty="0" err="1">
                <a:solidFill>
                  <a:schemeClr val="accent6"/>
                </a:solidFill>
                <a:uFillTx/>
                <a:latin typeface="Calibri"/>
              </a:rPr>
              <a:t>len</a:t>
            </a:r>
            <a:r>
              <a:rPr lang="en-US" sz="1050" b="0" i="0" u="none" strike="noStrike" kern="1200" cap="none" spc="0" baseline="0" dirty="0">
                <a:solidFill>
                  <a:schemeClr val="accent6"/>
                </a:solidFill>
                <a:uFillTx/>
                <a:latin typeface="Calibri"/>
              </a:rPr>
              <a:t>(clients)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050" b="0" i="0" u="none" strike="noStrike" kern="1200" cap="none" spc="0" baseline="0" dirty="0">
              <a:solidFill>
                <a:schemeClr val="accent6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chemeClr val="accent6"/>
                </a:solidFill>
                <a:uFillTx/>
                <a:latin typeface="Calibri"/>
              </a:rPr>
              <a:t># create the Binary Search Tree to test real-world speeds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 err="1">
                <a:solidFill>
                  <a:schemeClr val="accent6"/>
                </a:solidFill>
                <a:uFillTx/>
                <a:latin typeface="Calibri"/>
              </a:rPr>
              <a:t>my_bst</a:t>
            </a:r>
            <a:r>
              <a:rPr lang="en-US" sz="1050" b="0" i="0" u="none" strike="noStrike" kern="1200" cap="none" spc="0" baseline="0" dirty="0">
                <a:solidFill>
                  <a:schemeClr val="accent6"/>
                </a:solidFill>
                <a:uFillTx/>
                <a:latin typeface="Calibri"/>
              </a:rPr>
              <a:t> = </a:t>
            </a:r>
            <a:r>
              <a:rPr lang="en-US" sz="1050" b="0" i="0" u="none" strike="noStrike" kern="1200" cap="none" spc="0" baseline="0" dirty="0" err="1">
                <a:solidFill>
                  <a:schemeClr val="accent6"/>
                </a:solidFill>
                <a:uFillTx/>
                <a:latin typeface="Calibri"/>
              </a:rPr>
              <a:t>BinarySearchTree</a:t>
            </a:r>
            <a:r>
              <a:rPr lang="en-US" sz="1050" b="0" i="0" u="none" strike="noStrike" kern="1200" cap="none" spc="0" baseline="0" dirty="0">
                <a:solidFill>
                  <a:schemeClr val="accent6"/>
                </a:solidFill>
                <a:uFillTx/>
                <a:latin typeface="Calibri"/>
              </a:rPr>
              <a:t>()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050" b="0" i="0" u="none" strike="noStrike" kern="1200" cap="none" spc="0" baseline="0" dirty="0">
              <a:solidFill>
                <a:schemeClr val="accent6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chemeClr val="accent6"/>
                </a:solidFill>
                <a:uFillTx/>
                <a:latin typeface="Calibri"/>
              </a:rPr>
              <a:t># Scenario 1: Printer Queue or Call Queue or Service Queue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 err="1">
                <a:solidFill>
                  <a:schemeClr val="accent6"/>
                </a:solidFill>
                <a:uFillTx/>
                <a:latin typeface="Calibri"/>
              </a:rPr>
              <a:t>section_title</a:t>
            </a:r>
            <a:r>
              <a:rPr lang="en-US" sz="1050" b="0" i="0" u="none" strike="noStrike" kern="1200" cap="none" spc="0" baseline="0" dirty="0">
                <a:solidFill>
                  <a:schemeClr val="accent6"/>
                </a:solidFill>
                <a:uFillTx/>
                <a:latin typeface="Calibri"/>
              </a:rPr>
              <a:t> = "Scenario: Printer Queue or Call Queue or Service Queue"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chemeClr val="accent6"/>
                </a:solidFill>
                <a:uFillTx/>
                <a:latin typeface="Calibri"/>
              </a:rPr>
              <a:t>print(</a:t>
            </a:r>
            <a:r>
              <a:rPr lang="en-US" sz="1050" b="0" i="0" u="none" strike="noStrike" kern="1200" cap="none" spc="0" baseline="0" dirty="0" err="1">
                <a:solidFill>
                  <a:schemeClr val="accent6"/>
                </a:solidFill>
                <a:uFillTx/>
                <a:latin typeface="Calibri"/>
              </a:rPr>
              <a:t>section_title</a:t>
            </a:r>
            <a:r>
              <a:rPr lang="en-US" sz="1050" b="0" i="0" u="none" strike="noStrike" kern="1200" cap="none" spc="0" baseline="0" dirty="0">
                <a:solidFill>
                  <a:schemeClr val="accent6"/>
                </a:solidFill>
                <a:uFillTx/>
                <a:latin typeface="Calibri"/>
              </a:rPr>
              <a:t>)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chemeClr val="accent6"/>
                </a:solidFill>
                <a:uFillTx/>
                <a:latin typeface="Calibri"/>
              </a:rPr>
              <a:t>print("-" * </a:t>
            </a:r>
            <a:r>
              <a:rPr lang="en-US" sz="1050" b="0" i="0" u="none" strike="noStrike" kern="1200" cap="none" spc="0" baseline="0" dirty="0" err="1">
                <a:solidFill>
                  <a:schemeClr val="accent6"/>
                </a:solidFill>
                <a:uFillTx/>
                <a:latin typeface="Calibri"/>
              </a:rPr>
              <a:t>len</a:t>
            </a:r>
            <a:r>
              <a:rPr lang="en-US" sz="1050" b="0" i="0" u="none" strike="noStrike" kern="1200" cap="none" spc="0" baseline="0" dirty="0">
                <a:solidFill>
                  <a:schemeClr val="accent6"/>
                </a:solidFill>
                <a:uFillTx/>
                <a:latin typeface="Calibri"/>
              </a:rPr>
              <a:t>(</a:t>
            </a:r>
            <a:r>
              <a:rPr lang="en-US" sz="1050" b="0" i="0" u="none" strike="noStrike" kern="1200" cap="none" spc="0" baseline="0" dirty="0" err="1">
                <a:solidFill>
                  <a:schemeClr val="accent6"/>
                </a:solidFill>
                <a:uFillTx/>
                <a:latin typeface="Calibri"/>
              </a:rPr>
              <a:t>section_title</a:t>
            </a:r>
            <a:r>
              <a:rPr lang="en-US" sz="1050" b="0" i="0" u="none" strike="noStrike" kern="1200" cap="none" spc="0" baseline="0" dirty="0">
                <a:solidFill>
                  <a:schemeClr val="accent6"/>
                </a:solidFill>
                <a:uFillTx/>
                <a:latin typeface="Calibri"/>
              </a:rPr>
              <a:t>))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050" b="0" i="0" u="none" strike="noStrike" kern="1200" cap="none" spc="0" baseline="0" dirty="0">
              <a:solidFill>
                <a:schemeClr val="accent6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chemeClr val="accent6"/>
                </a:solidFill>
                <a:uFillTx/>
                <a:latin typeface="Calibri"/>
              </a:rPr>
              <a:t># how long does it take to add the client records to the BST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 err="1">
                <a:solidFill>
                  <a:schemeClr val="accent6"/>
                </a:solidFill>
                <a:uFillTx/>
                <a:latin typeface="Calibri"/>
              </a:rPr>
              <a:t>start_time</a:t>
            </a:r>
            <a:r>
              <a:rPr lang="en-US" sz="1050" b="0" i="0" u="none" strike="noStrike" kern="1200" cap="none" spc="0" baseline="0" dirty="0">
                <a:solidFill>
                  <a:schemeClr val="accent6"/>
                </a:solidFill>
                <a:uFillTx/>
                <a:latin typeface="Calibri"/>
              </a:rPr>
              <a:t> =  </a:t>
            </a:r>
            <a:r>
              <a:rPr lang="en-US" sz="1050" b="0" i="0" u="none" strike="noStrike" kern="1200" cap="none" spc="0" baseline="0" dirty="0" err="1">
                <a:solidFill>
                  <a:schemeClr val="accent6"/>
                </a:solidFill>
                <a:uFillTx/>
                <a:latin typeface="Calibri"/>
              </a:rPr>
              <a:t>time.time</a:t>
            </a:r>
            <a:r>
              <a:rPr lang="en-US" sz="1050" b="0" i="0" u="none" strike="noStrike" kern="1200" cap="none" spc="0" baseline="0" dirty="0">
                <a:solidFill>
                  <a:schemeClr val="accent6"/>
                </a:solidFill>
                <a:uFillTx/>
                <a:latin typeface="Calibri"/>
              </a:rPr>
              <a:t>()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050" b="0" i="0" u="none" strike="noStrike" kern="1200" cap="none" spc="0" baseline="0" dirty="0">
              <a:solidFill>
                <a:schemeClr val="accent6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chemeClr val="accent6"/>
                </a:solidFill>
                <a:uFillTx/>
                <a:latin typeface="Calibri"/>
              </a:rPr>
              <a:t>for </a:t>
            </a:r>
            <a:r>
              <a:rPr lang="en-US" sz="1050" b="0" i="0" u="none" strike="noStrike" kern="1200" cap="none" spc="0" baseline="0" dirty="0" err="1">
                <a:solidFill>
                  <a:schemeClr val="accent6"/>
                </a:solidFill>
                <a:uFillTx/>
                <a:latin typeface="Calibri"/>
              </a:rPr>
              <a:t>i</a:t>
            </a:r>
            <a:r>
              <a:rPr lang="en-US" sz="1050" b="0" i="0" u="none" strike="noStrike" kern="1200" cap="none" spc="0" baseline="0" dirty="0">
                <a:solidFill>
                  <a:schemeClr val="accent6"/>
                </a:solidFill>
                <a:uFillTx/>
                <a:latin typeface="Calibri"/>
              </a:rPr>
              <a:t> in range(</a:t>
            </a:r>
            <a:r>
              <a:rPr lang="en-US" sz="1050" b="0" i="0" u="none" strike="noStrike" kern="1200" cap="none" spc="0" baseline="0" dirty="0" err="1">
                <a:solidFill>
                  <a:schemeClr val="accent6"/>
                </a:solidFill>
                <a:uFillTx/>
                <a:latin typeface="Calibri"/>
              </a:rPr>
              <a:t>num_records</a:t>
            </a:r>
            <a:r>
              <a:rPr lang="en-US" sz="1050" b="0" i="0" u="none" strike="noStrike" kern="1200" cap="none" spc="0" baseline="0" dirty="0">
                <a:solidFill>
                  <a:schemeClr val="accent6"/>
                </a:solidFill>
                <a:uFillTx/>
                <a:latin typeface="Calibri"/>
              </a:rPr>
              <a:t>):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chemeClr val="accent6"/>
                </a:solidFill>
                <a:uFillTx/>
                <a:latin typeface="Calibri"/>
              </a:rPr>
              <a:t>    </a:t>
            </a:r>
            <a:r>
              <a:rPr lang="en-US" sz="1050" b="0" i="0" u="none" strike="noStrike" kern="1200" cap="none" spc="0" baseline="0" dirty="0" err="1">
                <a:solidFill>
                  <a:schemeClr val="accent6"/>
                </a:solidFill>
                <a:uFillTx/>
                <a:latin typeface="Calibri"/>
              </a:rPr>
              <a:t>my_bst.insert</a:t>
            </a:r>
            <a:r>
              <a:rPr lang="en-US" sz="1050" b="0" i="0" u="none" strike="noStrike" kern="1200" cap="none" spc="0" baseline="0" dirty="0">
                <a:solidFill>
                  <a:schemeClr val="accent6"/>
                </a:solidFill>
                <a:uFillTx/>
                <a:latin typeface="Calibri"/>
              </a:rPr>
              <a:t>(clients[</a:t>
            </a:r>
            <a:r>
              <a:rPr lang="en-US" sz="1050" b="0" i="0" u="none" strike="noStrike" kern="1200" cap="none" spc="0" baseline="0" dirty="0" err="1">
                <a:solidFill>
                  <a:schemeClr val="accent6"/>
                </a:solidFill>
                <a:uFillTx/>
                <a:latin typeface="Calibri"/>
              </a:rPr>
              <a:t>i</a:t>
            </a:r>
            <a:r>
              <a:rPr lang="en-US" sz="1050" b="0" i="0" u="none" strike="noStrike" kern="1200" cap="none" spc="0" baseline="0" dirty="0">
                <a:solidFill>
                  <a:schemeClr val="accent6"/>
                </a:solidFill>
                <a:uFillTx/>
                <a:latin typeface="Calibri"/>
              </a:rPr>
              <a:t>])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050" b="0" i="0" u="none" strike="noStrike" kern="1200" cap="none" spc="0" baseline="0" dirty="0">
              <a:solidFill>
                <a:schemeClr val="accent6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 err="1">
                <a:solidFill>
                  <a:schemeClr val="accent6"/>
                </a:solidFill>
                <a:uFillTx/>
                <a:latin typeface="Calibri"/>
              </a:rPr>
              <a:t>end_time</a:t>
            </a:r>
            <a:r>
              <a:rPr lang="en-US" sz="1050" b="0" i="0" u="none" strike="noStrike" kern="1200" cap="none" spc="0" baseline="0" dirty="0">
                <a:solidFill>
                  <a:schemeClr val="accent6"/>
                </a:solidFill>
                <a:uFillTx/>
                <a:latin typeface="Calibri"/>
              </a:rPr>
              <a:t> = </a:t>
            </a:r>
            <a:r>
              <a:rPr lang="en-US" sz="1050" b="0" i="0" u="none" strike="noStrike" kern="1200" cap="none" spc="0" baseline="0" dirty="0" err="1">
                <a:solidFill>
                  <a:schemeClr val="accent6"/>
                </a:solidFill>
                <a:uFillTx/>
                <a:latin typeface="Calibri"/>
              </a:rPr>
              <a:t>time.time</a:t>
            </a:r>
            <a:r>
              <a:rPr lang="en-US" sz="1050" b="0" i="0" u="none" strike="noStrike" kern="1200" cap="none" spc="0" baseline="0" dirty="0">
                <a:solidFill>
                  <a:schemeClr val="accent6"/>
                </a:solidFill>
                <a:uFillTx/>
                <a:latin typeface="Calibri"/>
              </a:rPr>
              <a:t>()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 err="1">
                <a:solidFill>
                  <a:schemeClr val="accent6"/>
                </a:solidFill>
                <a:uFillTx/>
                <a:latin typeface="Calibri"/>
              </a:rPr>
              <a:t>total_time</a:t>
            </a:r>
            <a:r>
              <a:rPr lang="en-US" sz="1050" b="0" i="0" u="none" strike="noStrike" kern="1200" cap="none" spc="0" baseline="0" dirty="0">
                <a:solidFill>
                  <a:schemeClr val="accent6"/>
                </a:solidFill>
                <a:uFillTx/>
                <a:latin typeface="Calibri"/>
              </a:rPr>
              <a:t> = </a:t>
            </a:r>
            <a:r>
              <a:rPr lang="en-US" sz="1050" b="0" i="0" u="none" strike="noStrike" kern="1200" cap="none" spc="0" baseline="0" dirty="0" err="1">
                <a:solidFill>
                  <a:schemeClr val="accent6"/>
                </a:solidFill>
                <a:uFillTx/>
                <a:latin typeface="Calibri"/>
              </a:rPr>
              <a:t>end_time</a:t>
            </a:r>
            <a:r>
              <a:rPr lang="en-US" sz="1050" b="0" i="0" u="none" strike="noStrike" kern="1200" cap="none" spc="0" baseline="0" dirty="0">
                <a:solidFill>
                  <a:schemeClr val="accent6"/>
                </a:solidFill>
                <a:uFillTx/>
                <a:latin typeface="Calibri"/>
              </a:rPr>
              <a:t> - </a:t>
            </a:r>
            <a:r>
              <a:rPr lang="en-US" sz="1050" b="0" i="0" u="none" strike="noStrike" kern="1200" cap="none" spc="0" baseline="0" dirty="0" err="1">
                <a:solidFill>
                  <a:schemeClr val="accent6"/>
                </a:solidFill>
                <a:uFillTx/>
                <a:latin typeface="Calibri"/>
              </a:rPr>
              <a:t>start_time</a:t>
            </a:r>
            <a:endParaRPr lang="en-US" sz="1050" b="0" i="0" u="none" strike="noStrike" kern="1200" cap="none" spc="0" baseline="0" dirty="0">
              <a:solidFill>
                <a:schemeClr val="accent6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chemeClr val="accent6"/>
                </a:solidFill>
                <a:uFillTx/>
                <a:latin typeface="Calibri"/>
              </a:rPr>
              <a:t>print("Seconds to add records: {0:.6f}".format(</a:t>
            </a:r>
            <a:r>
              <a:rPr lang="en-US" sz="1050" b="0" i="0" u="none" strike="noStrike" kern="1200" cap="none" spc="0" baseline="0" dirty="0" err="1">
                <a:solidFill>
                  <a:schemeClr val="accent6"/>
                </a:solidFill>
                <a:uFillTx/>
                <a:latin typeface="Calibri"/>
              </a:rPr>
              <a:t>total_time</a:t>
            </a:r>
            <a:r>
              <a:rPr lang="en-US" sz="1050" b="0" i="0" u="none" strike="noStrike" kern="1200" cap="none" spc="0" baseline="0" dirty="0">
                <a:solidFill>
                  <a:schemeClr val="accent6"/>
                </a:solidFill>
                <a:uFillTx/>
                <a:latin typeface="Calibri"/>
              </a:rPr>
              <a:t>))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050" b="0" i="0" u="none" strike="noStrike" kern="1200" cap="none" spc="0" baseline="0" dirty="0">
              <a:solidFill>
                <a:schemeClr val="accent6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chemeClr val="accent6"/>
                </a:solidFill>
                <a:uFillTx/>
                <a:latin typeface="Calibri"/>
              </a:rPr>
              <a:t>#how long does it take to remove records 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 err="1">
                <a:solidFill>
                  <a:schemeClr val="accent6"/>
                </a:solidFill>
                <a:uFillTx/>
                <a:latin typeface="Calibri"/>
              </a:rPr>
              <a:t>start_time</a:t>
            </a:r>
            <a:r>
              <a:rPr lang="en-US" sz="1050" b="0" i="0" u="none" strike="noStrike" kern="1200" cap="none" spc="0" baseline="0" dirty="0">
                <a:solidFill>
                  <a:schemeClr val="accent6"/>
                </a:solidFill>
                <a:uFillTx/>
                <a:latin typeface="Calibri"/>
              </a:rPr>
              <a:t> = </a:t>
            </a:r>
            <a:r>
              <a:rPr lang="en-US" sz="1050" b="0" i="0" u="none" strike="noStrike" kern="1200" cap="none" spc="0" baseline="0" dirty="0" err="1">
                <a:solidFill>
                  <a:schemeClr val="accent6"/>
                </a:solidFill>
                <a:uFillTx/>
                <a:latin typeface="Calibri"/>
              </a:rPr>
              <a:t>time.time</a:t>
            </a:r>
            <a:r>
              <a:rPr lang="en-US" sz="1050" b="0" i="0" u="none" strike="noStrike" kern="1200" cap="none" spc="0" baseline="0" dirty="0">
                <a:solidFill>
                  <a:schemeClr val="accent6"/>
                </a:solidFill>
                <a:uFillTx/>
                <a:latin typeface="Calibri"/>
              </a:rPr>
              <a:t>()    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050" b="0" i="0" u="none" strike="noStrike" kern="1200" cap="none" spc="0" baseline="0" dirty="0">
              <a:solidFill>
                <a:schemeClr val="accent6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chemeClr val="accent6"/>
                </a:solidFill>
                <a:uFillTx/>
                <a:latin typeface="Calibri"/>
              </a:rPr>
              <a:t>for </a:t>
            </a:r>
            <a:r>
              <a:rPr lang="en-US" sz="1050" b="0" i="0" u="none" strike="noStrike" kern="1200" cap="none" spc="0" baseline="0" dirty="0" err="1">
                <a:solidFill>
                  <a:schemeClr val="accent6"/>
                </a:solidFill>
                <a:uFillTx/>
                <a:latin typeface="Calibri"/>
              </a:rPr>
              <a:t>i</a:t>
            </a:r>
            <a:r>
              <a:rPr lang="en-US" sz="1050" b="0" i="0" u="none" strike="noStrike" kern="1200" cap="none" spc="0" baseline="0" dirty="0">
                <a:solidFill>
                  <a:schemeClr val="accent6"/>
                </a:solidFill>
                <a:uFillTx/>
                <a:latin typeface="Calibri"/>
              </a:rPr>
              <a:t> in range(</a:t>
            </a:r>
            <a:r>
              <a:rPr lang="en-US" sz="1050" b="0" i="0" u="none" strike="noStrike" kern="1200" cap="none" spc="0" baseline="0" dirty="0" err="1">
                <a:solidFill>
                  <a:schemeClr val="accent6"/>
                </a:solidFill>
                <a:uFillTx/>
                <a:latin typeface="Calibri"/>
              </a:rPr>
              <a:t>num_records</a:t>
            </a:r>
            <a:r>
              <a:rPr lang="en-US" sz="1050" b="0" i="0" u="none" strike="noStrike" kern="1200" cap="none" spc="0" baseline="0" dirty="0">
                <a:solidFill>
                  <a:schemeClr val="accent6"/>
                </a:solidFill>
                <a:uFillTx/>
                <a:latin typeface="Calibri"/>
              </a:rPr>
              <a:t>):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chemeClr val="accent6"/>
                </a:solidFill>
                <a:uFillTx/>
                <a:latin typeface="Calibri"/>
              </a:rPr>
              <a:t>    </a:t>
            </a:r>
            <a:r>
              <a:rPr lang="en-US" sz="1050" b="0" i="0" u="none" strike="noStrike" kern="1200" cap="none" spc="0" baseline="0" dirty="0" err="1">
                <a:solidFill>
                  <a:schemeClr val="accent6"/>
                </a:solidFill>
                <a:uFillTx/>
                <a:latin typeface="Calibri"/>
              </a:rPr>
              <a:t>my_bst.remove_minimum</a:t>
            </a:r>
            <a:r>
              <a:rPr lang="en-US" sz="1050" b="0" i="0" u="none" strike="noStrike" kern="1200" cap="none" spc="0" baseline="0" dirty="0">
                <a:solidFill>
                  <a:schemeClr val="accent6"/>
                </a:solidFill>
                <a:uFillTx/>
                <a:latin typeface="Calibri"/>
              </a:rPr>
              <a:t>()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050" b="0" i="0" u="none" strike="noStrike" kern="1200" cap="none" spc="0" baseline="0" dirty="0">
              <a:solidFill>
                <a:schemeClr val="accent6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 err="1">
                <a:solidFill>
                  <a:schemeClr val="accent6"/>
                </a:solidFill>
                <a:uFillTx/>
                <a:latin typeface="Calibri"/>
              </a:rPr>
              <a:t>end_time</a:t>
            </a:r>
            <a:r>
              <a:rPr lang="en-US" sz="1050" b="0" i="0" u="none" strike="noStrike" kern="1200" cap="none" spc="0" baseline="0" dirty="0">
                <a:solidFill>
                  <a:schemeClr val="accent6"/>
                </a:solidFill>
                <a:uFillTx/>
                <a:latin typeface="Calibri"/>
              </a:rPr>
              <a:t> = </a:t>
            </a:r>
            <a:r>
              <a:rPr lang="en-US" sz="1050" b="0" i="0" u="none" strike="noStrike" kern="1200" cap="none" spc="0" baseline="0" dirty="0" err="1">
                <a:solidFill>
                  <a:schemeClr val="accent6"/>
                </a:solidFill>
                <a:uFillTx/>
                <a:latin typeface="Calibri"/>
              </a:rPr>
              <a:t>time.time</a:t>
            </a:r>
            <a:r>
              <a:rPr lang="en-US" sz="1050" b="0" i="0" u="none" strike="noStrike" kern="1200" cap="none" spc="0" baseline="0" dirty="0">
                <a:solidFill>
                  <a:schemeClr val="accent6"/>
                </a:solidFill>
                <a:uFillTx/>
                <a:latin typeface="Calibri"/>
              </a:rPr>
              <a:t>()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050" b="0" i="0" u="none" strike="noStrike" kern="1200" cap="none" spc="0" baseline="0" dirty="0">
              <a:solidFill>
                <a:schemeClr val="accent6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 err="1">
                <a:solidFill>
                  <a:schemeClr val="accent6"/>
                </a:solidFill>
                <a:uFillTx/>
                <a:latin typeface="Calibri"/>
              </a:rPr>
              <a:t>total_time</a:t>
            </a:r>
            <a:r>
              <a:rPr lang="en-US" sz="1050" b="0" i="0" u="none" strike="noStrike" kern="1200" cap="none" spc="0" baseline="0" dirty="0">
                <a:solidFill>
                  <a:schemeClr val="accent6"/>
                </a:solidFill>
                <a:uFillTx/>
                <a:latin typeface="Calibri"/>
              </a:rPr>
              <a:t> = </a:t>
            </a:r>
            <a:r>
              <a:rPr lang="en-US" sz="1050" b="0" i="0" u="none" strike="noStrike" kern="1200" cap="none" spc="0" baseline="0" dirty="0" err="1">
                <a:solidFill>
                  <a:schemeClr val="accent6"/>
                </a:solidFill>
                <a:uFillTx/>
                <a:latin typeface="Calibri"/>
              </a:rPr>
              <a:t>end_time</a:t>
            </a:r>
            <a:r>
              <a:rPr lang="en-US" sz="1050" b="0" i="0" u="none" strike="noStrike" kern="1200" cap="none" spc="0" baseline="0" dirty="0">
                <a:solidFill>
                  <a:schemeClr val="accent6"/>
                </a:solidFill>
                <a:uFillTx/>
                <a:latin typeface="Calibri"/>
              </a:rPr>
              <a:t> - </a:t>
            </a:r>
            <a:r>
              <a:rPr lang="en-US" sz="1050" b="0" i="0" u="none" strike="noStrike" kern="1200" cap="none" spc="0" baseline="0" dirty="0" err="1">
                <a:solidFill>
                  <a:schemeClr val="accent6"/>
                </a:solidFill>
                <a:uFillTx/>
                <a:latin typeface="Calibri"/>
              </a:rPr>
              <a:t>start_time</a:t>
            </a:r>
            <a:endParaRPr lang="en-US" sz="1050" b="0" i="0" u="none" strike="noStrike" kern="1200" cap="none" spc="0" baseline="0" dirty="0">
              <a:solidFill>
                <a:schemeClr val="accent6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chemeClr val="accent6"/>
                </a:solidFill>
                <a:uFillTx/>
                <a:latin typeface="Calibri"/>
              </a:rPr>
              <a:t>print("Seconds to remove records: {0:.6f}".format(</a:t>
            </a:r>
            <a:r>
              <a:rPr lang="en-US" sz="1050" b="0" i="0" u="none" strike="noStrike" kern="1200" cap="none" spc="0" baseline="0" dirty="0" err="1">
                <a:solidFill>
                  <a:schemeClr val="accent6"/>
                </a:solidFill>
                <a:uFillTx/>
                <a:latin typeface="Calibri"/>
              </a:rPr>
              <a:t>total_time</a:t>
            </a:r>
            <a:r>
              <a:rPr lang="en-US" sz="1050" b="0" i="0" u="none" strike="noStrike" kern="1200" cap="none" spc="0" baseline="0" dirty="0">
                <a:solidFill>
                  <a:schemeClr val="accent6"/>
                </a:solidFill>
                <a:uFillTx/>
                <a:latin typeface="Calibri"/>
              </a:rPr>
              <a:t>))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050" b="0" i="0" u="none" strike="noStrike" kern="1200" cap="none" spc="0" baseline="0" dirty="0">
              <a:solidFill>
                <a:schemeClr val="accent6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chemeClr val="accent6"/>
                </a:solidFill>
                <a:uFillTx/>
                <a:latin typeface="Calibri"/>
              </a:rPr>
              <a:t># Scenario 2: Customer Service Center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chemeClr val="accent6"/>
                </a:solidFill>
                <a:uFillTx/>
                <a:latin typeface="Calibri"/>
              </a:rPr>
              <a:t>answer = input("Continue (y/n)? ")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chemeClr val="accent6"/>
                </a:solidFill>
                <a:uFillTx/>
                <a:latin typeface="Calibri"/>
              </a:rPr>
              <a:t>if </a:t>
            </a:r>
            <a:r>
              <a:rPr lang="en-US" sz="1050" b="0" i="0" u="none" strike="noStrike" kern="1200" cap="none" spc="0" baseline="0" dirty="0" err="1">
                <a:solidFill>
                  <a:schemeClr val="accent6"/>
                </a:solidFill>
                <a:uFillTx/>
                <a:latin typeface="Calibri"/>
              </a:rPr>
              <a:t>answer.lower</a:t>
            </a:r>
            <a:r>
              <a:rPr lang="en-US" sz="1050" b="0" i="0" u="none" strike="noStrike" kern="1200" cap="none" spc="0" baseline="0" dirty="0">
                <a:solidFill>
                  <a:schemeClr val="accent6"/>
                </a:solidFill>
                <a:uFillTx/>
                <a:latin typeface="Calibri"/>
              </a:rPr>
              <a:t>() != "y":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chemeClr val="accent6"/>
                </a:solidFill>
                <a:uFillTx/>
                <a:latin typeface="Calibri"/>
              </a:rPr>
              <a:t>    </a:t>
            </a:r>
            <a:r>
              <a:rPr lang="en-US" sz="1050" b="0" i="0" u="none" strike="noStrike" kern="1200" cap="none" spc="0" baseline="0" dirty="0" err="1">
                <a:solidFill>
                  <a:schemeClr val="accent6"/>
                </a:solidFill>
                <a:uFillTx/>
                <a:latin typeface="Calibri"/>
              </a:rPr>
              <a:t>sys.exit</a:t>
            </a:r>
            <a:r>
              <a:rPr lang="en-US" sz="1050" b="0" i="0" u="none" strike="noStrike" kern="1200" cap="none" spc="0" baseline="0" dirty="0">
                <a:solidFill>
                  <a:schemeClr val="accent6"/>
                </a:solidFill>
                <a:uFillTx/>
                <a:latin typeface="Calibri"/>
              </a:rPr>
              <a:t>()  # end the application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050" b="0" i="0" u="none" strike="noStrike" kern="1200" cap="none" spc="0" baseline="0" dirty="0">
              <a:solidFill>
                <a:schemeClr val="accent6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050" b="0" i="0" u="none" strike="noStrike" kern="1200" cap="none" spc="0" baseline="0" dirty="0">
              <a:solidFill>
                <a:schemeClr val="accent6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 err="1">
                <a:solidFill>
                  <a:schemeClr val="accent6"/>
                </a:solidFill>
                <a:uFillTx/>
                <a:latin typeface="Calibri"/>
              </a:rPr>
              <a:t>section_title</a:t>
            </a:r>
            <a:r>
              <a:rPr lang="en-US" sz="1050" b="0" i="0" u="none" strike="noStrike" kern="1200" cap="none" spc="0" baseline="0" dirty="0">
                <a:solidFill>
                  <a:schemeClr val="accent6"/>
                </a:solidFill>
                <a:uFillTx/>
                <a:latin typeface="Calibri"/>
              </a:rPr>
              <a:t> = "Scenario: Customer Service Center"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chemeClr val="accent6"/>
                </a:solidFill>
                <a:uFillTx/>
                <a:latin typeface="Calibri"/>
              </a:rPr>
              <a:t>print(</a:t>
            </a:r>
            <a:r>
              <a:rPr lang="en-US" sz="1050" b="0" i="0" u="none" strike="noStrike" kern="1200" cap="none" spc="0" baseline="0" dirty="0" err="1">
                <a:solidFill>
                  <a:schemeClr val="accent6"/>
                </a:solidFill>
                <a:uFillTx/>
                <a:latin typeface="Calibri"/>
              </a:rPr>
              <a:t>section_title</a:t>
            </a:r>
            <a:r>
              <a:rPr lang="en-US" sz="1050" b="0" i="0" u="none" strike="noStrike" kern="1200" cap="none" spc="0" baseline="0" dirty="0">
                <a:solidFill>
                  <a:schemeClr val="accent6"/>
                </a:solidFill>
                <a:uFillTx/>
                <a:latin typeface="Calibri"/>
              </a:rPr>
              <a:t>)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chemeClr val="accent6"/>
                </a:solidFill>
                <a:uFillTx/>
                <a:latin typeface="Calibri"/>
              </a:rPr>
              <a:t>print("-" * </a:t>
            </a:r>
            <a:r>
              <a:rPr lang="en-US" sz="1050" b="0" i="0" u="none" strike="noStrike" kern="1200" cap="none" spc="0" baseline="0" dirty="0" err="1">
                <a:solidFill>
                  <a:schemeClr val="accent6"/>
                </a:solidFill>
                <a:uFillTx/>
                <a:latin typeface="Calibri"/>
              </a:rPr>
              <a:t>len</a:t>
            </a:r>
            <a:r>
              <a:rPr lang="en-US" sz="1050" b="0" i="0" u="none" strike="noStrike" kern="1200" cap="none" spc="0" baseline="0" dirty="0">
                <a:solidFill>
                  <a:schemeClr val="accent6"/>
                </a:solidFill>
                <a:uFillTx/>
                <a:latin typeface="Calibri"/>
              </a:rPr>
              <a:t>(</a:t>
            </a:r>
            <a:r>
              <a:rPr lang="en-US" sz="1050" b="0" i="0" u="none" strike="noStrike" kern="1200" cap="none" spc="0" baseline="0" dirty="0" err="1">
                <a:solidFill>
                  <a:schemeClr val="accent6"/>
                </a:solidFill>
                <a:uFillTx/>
                <a:latin typeface="Calibri"/>
              </a:rPr>
              <a:t>section_title</a:t>
            </a:r>
            <a:r>
              <a:rPr lang="en-US" sz="1050" b="0" i="0" u="none" strike="noStrike" kern="1200" cap="none" spc="0" baseline="0" dirty="0">
                <a:solidFill>
                  <a:schemeClr val="accent6"/>
                </a:solidFill>
                <a:uFillTx/>
                <a:latin typeface="Calibri"/>
              </a:rPr>
              <a:t>))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050" b="0" i="0" u="none" strike="noStrike" kern="1200" cap="none" spc="0" baseline="0" dirty="0">
              <a:solidFill>
                <a:schemeClr val="accent6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chemeClr val="accent6"/>
                </a:solidFill>
                <a:uFillTx/>
                <a:latin typeface="Calibri"/>
              </a:rPr>
              <a:t># add clients to the </a:t>
            </a:r>
            <a:r>
              <a:rPr lang="en-US" sz="1050" b="0" i="0" u="none" strike="noStrike" kern="1200" cap="none" spc="0" baseline="0" dirty="0" err="1">
                <a:solidFill>
                  <a:schemeClr val="accent6"/>
                </a:solidFill>
                <a:uFillTx/>
                <a:latin typeface="Calibri"/>
              </a:rPr>
              <a:t>BinarySearchTree</a:t>
            </a:r>
            <a:endParaRPr lang="en-US" sz="1050" b="0" i="0" u="none" strike="noStrike" kern="1200" cap="none" spc="0" baseline="0" dirty="0">
              <a:solidFill>
                <a:schemeClr val="accent6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chemeClr val="accent6"/>
                </a:solidFill>
                <a:uFillTx/>
                <a:latin typeface="Calibri"/>
              </a:rPr>
              <a:t>for </a:t>
            </a:r>
            <a:r>
              <a:rPr lang="en-US" sz="1050" b="0" i="0" u="none" strike="noStrike" kern="1200" cap="none" spc="0" baseline="0" dirty="0" err="1">
                <a:solidFill>
                  <a:schemeClr val="accent6"/>
                </a:solidFill>
                <a:uFillTx/>
                <a:latin typeface="Calibri"/>
              </a:rPr>
              <a:t>i</a:t>
            </a:r>
            <a:r>
              <a:rPr lang="en-US" sz="1050" b="0" i="0" u="none" strike="noStrike" kern="1200" cap="none" spc="0" baseline="0" dirty="0">
                <a:solidFill>
                  <a:schemeClr val="accent6"/>
                </a:solidFill>
                <a:uFillTx/>
                <a:latin typeface="Calibri"/>
              </a:rPr>
              <a:t> in range(</a:t>
            </a:r>
            <a:r>
              <a:rPr lang="en-US" sz="1050" b="0" i="0" u="none" strike="noStrike" kern="1200" cap="none" spc="0" baseline="0" dirty="0" err="1">
                <a:solidFill>
                  <a:schemeClr val="accent6"/>
                </a:solidFill>
                <a:uFillTx/>
                <a:latin typeface="Calibri"/>
              </a:rPr>
              <a:t>num_records</a:t>
            </a:r>
            <a:r>
              <a:rPr lang="en-US" sz="1050" b="0" i="0" u="none" strike="noStrike" kern="1200" cap="none" spc="0" baseline="0" dirty="0">
                <a:solidFill>
                  <a:schemeClr val="accent6"/>
                </a:solidFill>
                <a:uFillTx/>
                <a:latin typeface="Calibri"/>
              </a:rPr>
              <a:t>):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chemeClr val="accent6"/>
                </a:solidFill>
                <a:uFillTx/>
                <a:latin typeface="Calibri"/>
              </a:rPr>
              <a:t>    </a:t>
            </a:r>
            <a:r>
              <a:rPr lang="en-US" sz="1050" b="0" i="0" u="none" strike="noStrike" kern="1200" cap="none" spc="0" baseline="0" dirty="0" err="1">
                <a:solidFill>
                  <a:schemeClr val="accent6"/>
                </a:solidFill>
                <a:uFillTx/>
                <a:latin typeface="Calibri"/>
              </a:rPr>
              <a:t>my_bst.insert</a:t>
            </a:r>
            <a:r>
              <a:rPr lang="en-US" sz="1050" b="0" i="0" u="none" strike="noStrike" kern="1200" cap="none" spc="0" baseline="0" dirty="0">
                <a:solidFill>
                  <a:schemeClr val="accent6"/>
                </a:solidFill>
                <a:uFillTx/>
                <a:latin typeface="Calibri"/>
              </a:rPr>
              <a:t>(clients[</a:t>
            </a:r>
            <a:r>
              <a:rPr lang="en-US" sz="1050" b="0" i="0" u="none" strike="noStrike" kern="1200" cap="none" spc="0" baseline="0" dirty="0" err="1">
                <a:solidFill>
                  <a:schemeClr val="accent6"/>
                </a:solidFill>
                <a:uFillTx/>
                <a:latin typeface="Calibri"/>
              </a:rPr>
              <a:t>i</a:t>
            </a:r>
            <a:r>
              <a:rPr lang="en-US" sz="1050" b="0" i="0" u="none" strike="noStrike" kern="1200" cap="none" spc="0" baseline="0" dirty="0">
                <a:solidFill>
                  <a:schemeClr val="accent6"/>
                </a:solidFill>
                <a:uFillTx/>
                <a:latin typeface="Calibri"/>
              </a:rPr>
              <a:t>])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chemeClr val="accent6"/>
                </a:solidFill>
                <a:uFillTx/>
                <a:latin typeface="Calibri"/>
              </a:rPr>
              <a:t>    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chemeClr val="accent6"/>
                </a:solidFill>
                <a:uFillTx/>
                <a:latin typeface="Calibri"/>
              </a:rPr>
              <a:t># how long does it take to randomly display 1000 client records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 err="1">
                <a:solidFill>
                  <a:schemeClr val="accent6"/>
                </a:solidFill>
                <a:uFillTx/>
                <a:latin typeface="Calibri"/>
              </a:rPr>
              <a:t>start_time</a:t>
            </a:r>
            <a:r>
              <a:rPr lang="en-US" sz="1050" b="0" i="0" u="none" strike="noStrike" kern="1200" cap="none" spc="0" baseline="0" dirty="0">
                <a:solidFill>
                  <a:schemeClr val="accent6"/>
                </a:solidFill>
                <a:uFillTx/>
                <a:latin typeface="Calibri"/>
              </a:rPr>
              <a:t> =  </a:t>
            </a:r>
            <a:r>
              <a:rPr lang="en-US" sz="1050" b="0" i="0" u="none" strike="noStrike" kern="1200" cap="none" spc="0" baseline="0" dirty="0" err="1">
                <a:solidFill>
                  <a:schemeClr val="accent6"/>
                </a:solidFill>
                <a:uFillTx/>
                <a:latin typeface="Calibri"/>
              </a:rPr>
              <a:t>time.time</a:t>
            </a:r>
            <a:r>
              <a:rPr lang="en-US" sz="1050" b="0" i="0" u="none" strike="noStrike" kern="1200" cap="none" spc="0" baseline="0" dirty="0">
                <a:solidFill>
                  <a:schemeClr val="accent6"/>
                </a:solidFill>
                <a:uFillTx/>
                <a:latin typeface="Calibri"/>
              </a:rPr>
              <a:t>()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050" b="0" i="0" u="none" strike="noStrike" kern="1200" cap="none" spc="0" baseline="0" dirty="0">
              <a:solidFill>
                <a:schemeClr val="accent6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chemeClr val="accent6"/>
                </a:solidFill>
                <a:uFillTx/>
                <a:latin typeface="Calibri"/>
              </a:rPr>
              <a:t>for </a:t>
            </a:r>
            <a:r>
              <a:rPr lang="en-US" sz="1050" b="0" i="0" u="none" strike="noStrike" kern="1200" cap="none" spc="0" baseline="0" dirty="0" err="1">
                <a:solidFill>
                  <a:schemeClr val="accent6"/>
                </a:solidFill>
                <a:uFillTx/>
                <a:latin typeface="Calibri"/>
              </a:rPr>
              <a:t>i</a:t>
            </a:r>
            <a:r>
              <a:rPr lang="en-US" sz="1050" b="0" i="0" u="none" strike="noStrike" kern="1200" cap="none" spc="0" baseline="0" dirty="0">
                <a:solidFill>
                  <a:schemeClr val="accent6"/>
                </a:solidFill>
                <a:uFillTx/>
                <a:latin typeface="Calibri"/>
              </a:rPr>
              <a:t> in range(1000):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chemeClr val="accent6"/>
                </a:solidFill>
                <a:uFillTx/>
                <a:latin typeface="Calibri"/>
              </a:rPr>
              <a:t>    </a:t>
            </a:r>
            <a:r>
              <a:rPr lang="en-US" sz="1050" b="0" i="0" u="none" strike="noStrike" kern="1200" cap="none" spc="0" baseline="0" dirty="0" err="1">
                <a:solidFill>
                  <a:schemeClr val="accent6"/>
                </a:solidFill>
                <a:uFillTx/>
                <a:latin typeface="Calibri"/>
              </a:rPr>
              <a:t>smallest_id</a:t>
            </a:r>
            <a:r>
              <a:rPr lang="en-US" sz="1050" b="0" i="0" u="none" strike="noStrike" kern="1200" cap="none" spc="0" baseline="0" dirty="0">
                <a:solidFill>
                  <a:schemeClr val="accent6"/>
                </a:solidFill>
                <a:uFillTx/>
                <a:latin typeface="Calibri"/>
              </a:rPr>
              <a:t> = 100001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chemeClr val="accent6"/>
                </a:solidFill>
                <a:uFillTx/>
                <a:latin typeface="Calibri"/>
              </a:rPr>
              <a:t>    </a:t>
            </a:r>
            <a:r>
              <a:rPr lang="en-US" sz="1050" b="0" i="0" u="none" strike="noStrike" kern="1200" cap="none" spc="0" baseline="0" dirty="0" err="1">
                <a:solidFill>
                  <a:schemeClr val="accent6"/>
                </a:solidFill>
                <a:uFillTx/>
                <a:latin typeface="Calibri"/>
              </a:rPr>
              <a:t>largest_id</a:t>
            </a:r>
            <a:r>
              <a:rPr lang="en-US" sz="1050" b="0" i="0" u="none" strike="noStrike" kern="1200" cap="none" spc="0" baseline="0" dirty="0">
                <a:solidFill>
                  <a:schemeClr val="accent6"/>
                </a:solidFill>
                <a:uFillTx/>
                <a:latin typeface="Calibri"/>
              </a:rPr>
              <a:t> = </a:t>
            </a:r>
            <a:r>
              <a:rPr lang="en-US" sz="1050" b="0" i="0" u="none" strike="noStrike" kern="1200" cap="none" spc="0" baseline="0" dirty="0" err="1">
                <a:solidFill>
                  <a:schemeClr val="accent6"/>
                </a:solidFill>
                <a:uFillTx/>
                <a:latin typeface="Calibri"/>
              </a:rPr>
              <a:t>smallest_id</a:t>
            </a:r>
            <a:r>
              <a:rPr lang="en-US" sz="1050" b="0" i="0" u="none" strike="noStrike" kern="1200" cap="none" spc="0" baseline="0" dirty="0">
                <a:solidFill>
                  <a:schemeClr val="accent6"/>
                </a:solidFill>
                <a:uFillTx/>
                <a:latin typeface="Calibri"/>
              </a:rPr>
              <a:t> + </a:t>
            </a:r>
            <a:r>
              <a:rPr lang="en-US" sz="1050" b="0" i="0" u="none" strike="noStrike" kern="1200" cap="none" spc="0" baseline="0" dirty="0" err="1">
                <a:solidFill>
                  <a:schemeClr val="accent6"/>
                </a:solidFill>
                <a:uFillTx/>
                <a:latin typeface="Calibri"/>
              </a:rPr>
              <a:t>num_records</a:t>
            </a:r>
            <a:endParaRPr lang="en-US" sz="1050" b="0" i="0" u="none" strike="noStrike" kern="1200" cap="none" spc="0" baseline="0" dirty="0">
              <a:solidFill>
                <a:schemeClr val="accent6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chemeClr val="accent6"/>
                </a:solidFill>
                <a:uFillTx/>
                <a:latin typeface="Calibri"/>
              </a:rPr>
              <a:t>    </a:t>
            </a:r>
            <a:r>
              <a:rPr lang="en-US" sz="1050" b="0" i="0" u="none" strike="noStrike" kern="1200" cap="none" spc="0" baseline="0" dirty="0" err="1">
                <a:solidFill>
                  <a:schemeClr val="accent6"/>
                </a:solidFill>
                <a:uFillTx/>
                <a:latin typeface="Calibri"/>
              </a:rPr>
              <a:t>random_num</a:t>
            </a:r>
            <a:r>
              <a:rPr lang="en-US" sz="1050" b="0" i="0" u="none" strike="noStrike" kern="1200" cap="none" spc="0" baseline="0" dirty="0">
                <a:solidFill>
                  <a:schemeClr val="accent6"/>
                </a:solidFill>
                <a:uFillTx/>
                <a:latin typeface="Calibri"/>
              </a:rPr>
              <a:t> = </a:t>
            </a:r>
            <a:r>
              <a:rPr lang="en-US" sz="1050" b="0" i="0" u="none" strike="noStrike" kern="1200" cap="none" spc="0" baseline="0" dirty="0" err="1">
                <a:solidFill>
                  <a:schemeClr val="accent6"/>
                </a:solidFill>
                <a:uFillTx/>
                <a:latin typeface="Calibri"/>
              </a:rPr>
              <a:t>random.randint</a:t>
            </a:r>
            <a:r>
              <a:rPr lang="en-US" sz="1050" b="0" i="0" u="none" strike="noStrike" kern="1200" cap="none" spc="0" baseline="0" dirty="0">
                <a:solidFill>
                  <a:schemeClr val="accent6"/>
                </a:solidFill>
                <a:uFillTx/>
                <a:latin typeface="Calibri"/>
              </a:rPr>
              <a:t>(</a:t>
            </a:r>
            <a:r>
              <a:rPr lang="en-US" sz="1050" b="0" i="0" u="none" strike="noStrike" kern="1200" cap="none" spc="0" baseline="0" dirty="0" err="1">
                <a:solidFill>
                  <a:schemeClr val="accent6"/>
                </a:solidFill>
                <a:uFillTx/>
                <a:latin typeface="Calibri"/>
              </a:rPr>
              <a:t>smallest_id</a:t>
            </a:r>
            <a:r>
              <a:rPr lang="en-US" sz="1050" b="0" i="0" u="none" strike="noStrike" kern="1200" cap="none" spc="0" baseline="0" dirty="0">
                <a:solidFill>
                  <a:schemeClr val="accent6"/>
                </a:solidFill>
                <a:uFillTx/>
                <a:latin typeface="Calibri"/>
              </a:rPr>
              <a:t>, </a:t>
            </a:r>
            <a:r>
              <a:rPr lang="en-US" sz="1050" b="0" i="0" u="none" strike="noStrike" kern="1200" cap="none" spc="0" baseline="0" dirty="0" err="1">
                <a:solidFill>
                  <a:schemeClr val="accent6"/>
                </a:solidFill>
                <a:uFillTx/>
                <a:latin typeface="Calibri"/>
              </a:rPr>
              <a:t>largest_id</a:t>
            </a:r>
            <a:r>
              <a:rPr lang="en-US" sz="1050" b="0" i="0" u="none" strike="noStrike" kern="1200" cap="none" spc="0" baseline="0" dirty="0">
                <a:solidFill>
                  <a:schemeClr val="accent6"/>
                </a:solidFill>
                <a:uFillTx/>
                <a:latin typeface="Calibri"/>
              </a:rPr>
              <a:t>)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chemeClr val="accent6"/>
                </a:solidFill>
                <a:uFillTx/>
                <a:latin typeface="Calibri"/>
              </a:rPr>
              <a:t>    print(</a:t>
            </a:r>
            <a:r>
              <a:rPr lang="en-US" sz="1050" b="0" i="0" u="none" strike="noStrike" kern="1200" cap="none" spc="0" baseline="0" dirty="0" err="1">
                <a:solidFill>
                  <a:schemeClr val="accent6"/>
                </a:solidFill>
                <a:uFillTx/>
                <a:latin typeface="Calibri"/>
              </a:rPr>
              <a:t>my_bst.search</a:t>
            </a:r>
            <a:r>
              <a:rPr lang="en-US" sz="1050" b="0" i="0" u="none" strike="noStrike" kern="1200" cap="none" spc="0" baseline="0" dirty="0">
                <a:solidFill>
                  <a:schemeClr val="accent6"/>
                </a:solidFill>
                <a:uFillTx/>
                <a:latin typeface="Calibri"/>
              </a:rPr>
              <a:t>(Client(</a:t>
            </a:r>
            <a:r>
              <a:rPr lang="en-US" sz="1050" b="0" i="0" u="none" strike="noStrike" kern="1200" cap="none" spc="0" baseline="0" dirty="0" err="1">
                <a:solidFill>
                  <a:schemeClr val="accent6"/>
                </a:solidFill>
                <a:uFillTx/>
                <a:latin typeface="Calibri"/>
              </a:rPr>
              <a:t>random_num</a:t>
            </a:r>
            <a:r>
              <a:rPr lang="en-US" sz="1050" b="0" i="0" u="none" strike="noStrike" kern="1200" cap="none" spc="0" baseline="0" dirty="0">
                <a:solidFill>
                  <a:schemeClr val="accent6"/>
                </a:solidFill>
                <a:uFillTx/>
                <a:latin typeface="Calibri"/>
              </a:rPr>
              <a:t>)))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chemeClr val="accent6"/>
                </a:solidFill>
                <a:uFillTx/>
                <a:latin typeface="Calibri"/>
              </a:rPr>
              <a:t>    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 err="1">
                <a:solidFill>
                  <a:schemeClr val="accent6"/>
                </a:solidFill>
                <a:uFillTx/>
                <a:latin typeface="Calibri"/>
              </a:rPr>
              <a:t>end_time</a:t>
            </a:r>
            <a:r>
              <a:rPr lang="en-US" sz="1050" b="0" i="0" u="none" strike="noStrike" kern="1200" cap="none" spc="0" baseline="0" dirty="0">
                <a:solidFill>
                  <a:schemeClr val="accent6"/>
                </a:solidFill>
                <a:uFillTx/>
                <a:latin typeface="Calibri"/>
              </a:rPr>
              <a:t> = </a:t>
            </a:r>
            <a:r>
              <a:rPr lang="en-US" sz="1050" b="0" i="0" u="none" strike="noStrike" kern="1200" cap="none" spc="0" baseline="0" dirty="0" err="1">
                <a:solidFill>
                  <a:schemeClr val="accent6"/>
                </a:solidFill>
                <a:uFillTx/>
                <a:latin typeface="Calibri"/>
              </a:rPr>
              <a:t>time.time</a:t>
            </a:r>
            <a:r>
              <a:rPr lang="en-US" sz="1050" b="0" i="0" u="none" strike="noStrike" kern="1200" cap="none" spc="0" baseline="0" dirty="0">
                <a:solidFill>
                  <a:schemeClr val="accent6"/>
                </a:solidFill>
                <a:uFillTx/>
                <a:latin typeface="Calibri"/>
              </a:rPr>
              <a:t>()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 err="1">
                <a:solidFill>
                  <a:schemeClr val="accent6"/>
                </a:solidFill>
                <a:uFillTx/>
                <a:latin typeface="Calibri"/>
              </a:rPr>
              <a:t>total_time</a:t>
            </a:r>
            <a:r>
              <a:rPr lang="en-US" sz="1050" b="0" i="0" u="none" strike="noStrike" kern="1200" cap="none" spc="0" baseline="0" dirty="0">
                <a:solidFill>
                  <a:schemeClr val="accent6"/>
                </a:solidFill>
                <a:uFillTx/>
                <a:latin typeface="Calibri"/>
              </a:rPr>
              <a:t> = </a:t>
            </a:r>
            <a:r>
              <a:rPr lang="en-US" sz="1050" b="0" i="0" u="none" strike="noStrike" kern="1200" cap="none" spc="0" baseline="0" dirty="0" err="1">
                <a:solidFill>
                  <a:schemeClr val="accent6"/>
                </a:solidFill>
                <a:uFillTx/>
                <a:latin typeface="Calibri"/>
              </a:rPr>
              <a:t>end_time</a:t>
            </a:r>
            <a:r>
              <a:rPr lang="en-US" sz="1050" b="0" i="0" u="none" strike="noStrike" kern="1200" cap="none" spc="0" baseline="0" dirty="0">
                <a:solidFill>
                  <a:schemeClr val="accent6"/>
                </a:solidFill>
                <a:uFillTx/>
                <a:latin typeface="Calibri"/>
              </a:rPr>
              <a:t> - </a:t>
            </a:r>
            <a:r>
              <a:rPr lang="en-US" sz="1050" b="0" i="0" u="none" strike="noStrike" kern="1200" cap="none" spc="0" baseline="0" dirty="0" err="1">
                <a:solidFill>
                  <a:schemeClr val="accent6"/>
                </a:solidFill>
                <a:uFillTx/>
                <a:latin typeface="Calibri"/>
              </a:rPr>
              <a:t>start_time</a:t>
            </a:r>
            <a:endParaRPr lang="en-US" sz="1050" b="0" i="0" u="none" strike="noStrike" kern="1200" cap="none" spc="0" baseline="0" dirty="0">
              <a:solidFill>
                <a:schemeClr val="accent6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chemeClr val="accent6"/>
                </a:solidFill>
                <a:uFillTx/>
                <a:latin typeface="Calibri"/>
              </a:rPr>
              <a:t>print("Seconds to display 1000 random records: {0:.6f}".format(</a:t>
            </a:r>
            <a:r>
              <a:rPr lang="en-US" sz="1050" b="0" i="0" u="none" strike="noStrike" kern="1200" cap="none" spc="0" baseline="0" dirty="0" err="1">
                <a:solidFill>
                  <a:schemeClr val="accent6"/>
                </a:solidFill>
                <a:uFillTx/>
                <a:latin typeface="Calibri"/>
              </a:rPr>
              <a:t>total_time</a:t>
            </a:r>
            <a:r>
              <a:rPr lang="en-US" sz="1050" b="0" i="0" u="none" strike="noStrike" kern="1200" cap="none" spc="0" baseline="0" dirty="0">
                <a:solidFill>
                  <a:schemeClr val="accent6"/>
                </a:solidFill>
                <a:uFillTx/>
                <a:latin typeface="Calibri"/>
              </a:rPr>
              <a:t>))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050" b="0" i="0" u="none" strike="noStrike" kern="1200" cap="none" spc="0" baseline="0" dirty="0">
              <a:solidFill>
                <a:schemeClr val="accent6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chemeClr val="accent6"/>
                </a:solidFill>
                <a:uFillTx/>
                <a:latin typeface="Calibri"/>
              </a:rPr>
              <a:t># Scenario 3: Call center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chemeClr val="accent6"/>
                </a:solidFill>
                <a:uFillTx/>
                <a:latin typeface="Calibri"/>
              </a:rPr>
              <a:t>answer = input("Continue (y/n)? ")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chemeClr val="accent6"/>
                </a:solidFill>
                <a:uFillTx/>
                <a:latin typeface="Calibri"/>
              </a:rPr>
              <a:t>if </a:t>
            </a:r>
            <a:r>
              <a:rPr lang="en-US" sz="1050" b="0" i="0" u="none" strike="noStrike" kern="1200" cap="none" spc="0" baseline="0" dirty="0" err="1">
                <a:solidFill>
                  <a:schemeClr val="accent6"/>
                </a:solidFill>
                <a:uFillTx/>
                <a:latin typeface="Calibri"/>
              </a:rPr>
              <a:t>answer.lower</a:t>
            </a:r>
            <a:r>
              <a:rPr lang="en-US" sz="1050" b="0" i="0" u="none" strike="noStrike" kern="1200" cap="none" spc="0" baseline="0" dirty="0">
                <a:solidFill>
                  <a:schemeClr val="accent6"/>
                </a:solidFill>
                <a:uFillTx/>
                <a:latin typeface="Calibri"/>
              </a:rPr>
              <a:t>() != "y":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chemeClr val="accent6"/>
                </a:solidFill>
                <a:uFillTx/>
                <a:latin typeface="Calibri"/>
              </a:rPr>
              <a:t>    </a:t>
            </a:r>
            <a:r>
              <a:rPr lang="en-US" sz="1050" b="0" i="0" u="none" strike="noStrike" kern="1200" cap="none" spc="0" baseline="0" dirty="0" err="1">
                <a:solidFill>
                  <a:schemeClr val="accent6"/>
                </a:solidFill>
                <a:uFillTx/>
                <a:latin typeface="Calibri"/>
              </a:rPr>
              <a:t>sys.exit</a:t>
            </a:r>
            <a:r>
              <a:rPr lang="en-US" sz="1050" b="0" i="0" u="none" strike="noStrike" kern="1200" cap="none" spc="0" baseline="0" dirty="0">
                <a:solidFill>
                  <a:schemeClr val="accent6"/>
                </a:solidFill>
                <a:uFillTx/>
                <a:latin typeface="Calibri"/>
              </a:rPr>
              <a:t>()  # end the application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050" b="0" i="0" u="none" strike="noStrike" kern="1200" cap="none" spc="0" baseline="0" dirty="0">
              <a:solidFill>
                <a:schemeClr val="accent6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 err="1">
                <a:solidFill>
                  <a:schemeClr val="accent6"/>
                </a:solidFill>
                <a:uFillTx/>
                <a:latin typeface="Calibri"/>
              </a:rPr>
              <a:t>section_title</a:t>
            </a:r>
            <a:r>
              <a:rPr lang="en-US" sz="1050" b="0" i="0" u="none" strike="noStrike" kern="1200" cap="none" spc="0" baseline="0" dirty="0">
                <a:solidFill>
                  <a:schemeClr val="accent6"/>
                </a:solidFill>
                <a:uFillTx/>
                <a:latin typeface="Calibri"/>
              </a:rPr>
              <a:t> = "Scenario: Call center"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chemeClr val="accent6"/>
                </a:solidFill>
                <a:uFillTx/>
                <a:latin typeface="Calibri"/>
              </a:rPr>
              <a:t>print(</a:t>
            </a:r>
            <a:r>
              <a:rPr lang="en-US" sz="1050" b="0" i="0" u="none" strike="noStrike" kern="1200" cap="none" spc="0" baseline="0" dirty="0" err="1">
                <a:solidFill>
                  <a:schemeClr val="accent6"/>
                </a:solidFill>
                <a:uFillTx/>
                <a:latin typeface="Calibri"/>
              </a:rPr>
              <a:t>section_title</a:t>
            </a:r>
            <a:r>
              <a:rPr lang="en-US" sz="1050" b="0" i="0" u="none" strike="noStrike" kern="1200" cap="none" spc="0" baseline="0" dirty="0">
                <a:solidFill>
                  <a:schemeClr val="accent6"/>
                </a:solidFill>
                <a:uFillTx/>
                <a:latin typeface="Calibri"/>
              </a:rPr>
              <a:t>)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chemeClr val="accent6"/>
                </a:solidFill>
                <a:uFillTx/>
                <a:latin typeface="Calibri"/>
              </a:rPr>
              <a:t>print("-" * </a:t>
            </a:r>
            <a:r>
              <a:rPr lang="en-US" sz="1050" b="0" i="0" u="none" strike="noStrike" kern="1200" cap="none" spc="0" baseline="0" dirty="0" err="1">
                <a:solidFill>
                  <a:schemeClr val="accent6"/>
                </a:solidFill>
                <a:uFillTx/>
                <a:latin typeface="Calibri"/>
              </a:rPr>
              <a:t>len</a:t>
            </a:r>
            <a:r>
              <a:rPr lang="en-US" sz="1050" b="0" i="0" u="none" strike="noStrike" kern="1200" cap="none" spc="0" baseline="0" dirty="0">
                <a:solidFill>
                  <a:schemeClr val="accent6"/>
                </a:solidFill>
                <a:uFillTx/>
                <a:latin typeface="Calibri"/>
              </a:rPr>
              <a:t>(</a:t>
            </a:r>
            <a:r>
              <a:rPr lang="en-US" sz="1050" b="0" i="0" u="none" strike="noStrike" kern="1200" cap="none" spc="0" baseline="0" dirty="0" err="1">
                <a:solidFill>
                  <a:schemeClr val="accent6"/>
                </a:solidFill>
                <a:uFillTx/>
                <a:latin typeface="Calibri"/>
              </a:rPr>
              <a:t>section_title</a:t>
            </a:r>
            <a:r>
              <a:rPr lang="en-US" sz="1050" b="0" i="0" u="none" strike="noStrike" kern="1200" cap="none" spc="0" baseline="0" dirty="0">
                <a:solidFill>
                  <a:schemeClr val="accent6"/>
                </a:solidFill>
                <a:uFillTx/>
                <a:latin typeface="Calibri"/>
              </a:rPr>
              <a:t>))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050" b="0" i="0" u="none" strike="noStrike" kern="1200" cap="none" spc="0" baseline="0" dirty="0">
              <a:solidFill>
                <a:schemeClr val="accent6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chemeClr val="accent6"/>
                </a:solidFill>
                <a:uFillTx/>
                <a:latin typeface="Calibri"/>
              </a:rPr>
              <a:t># add clients to the </a:t>
            </a:r>
            <a:r>
              <a:rPr lang="en-US" sz="1050" b="0" i="0" u="none" strike="noStrike" kern="1200" cap="none" spc="0" baseline="0" dirty="0" err="1">
                <a:solidFill>
                  <a:schemeClr val="accent6"/>
                </a:solidFill>
                <a:uFillTx/>
                <a:latin typeface="Calibri"/>
              </a:rPr>
              <a:t>BinarySearchTree</a:t>
            </a:r>
            <a:endParaRPr lang="en-US" sz="1050" b="0" i="0" u="none" strike="noStrike" kern="1200" cap="none" spc="0" baseline="0" dirty="0">
              <a:solidFill>
                <a:schemeClr val="accent6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chemeClr val="accent6"/>
                </a:solidFill>
                <a:uFillTx/>
                <a:latin typeface="Calibri"/>
              </a:rPr>
              <a:t>for </a:t>
            </a:r>
            <a:r>
              <a:rPr lang="en-US" sz="1050" b="0" i="0" u="none" strike="noStrike" kern="1200" cap="none" spc="0" baseline="0" dirty="0" err="1">
                <a:solidFill>
                  <a:schemeClr val="accent6"/>
                </a:solidFill>
                <a:uFillTx/>
                <a:latin typeface="Calibri"/>
              </a:rPr>
              <a:t>i</a:t>
            </a:r>
            <a:r>
              <a:rPr lang="en-US" sz="1050" b="0" i="0" u="none" strike="noStrike" kern="1200" cap="none" spc="0" baseline="0" dirty="0">
                <a:solidFill>
                  <a:schemeClr val="accent6"/>
                </a:solidFill>
                <a:uFillTx/>
                <a:latin typeface="Calibri"/>
              </a:rPr>
              <a:t> in range(</a:t>
            </a:r>
            <a:r>
              <a:rPr lang="en-US" sz="1050" b="0" i="0" u="none" strike="noStrike" kern="1200" cap="none" spc="0" baseline="0" dirty="0" err="1">
                <a:solidFill>
                  <a:schemeClr val="accent6"/>
                </a:solidFill>
                <a:uFillTx/>
                <a:latin typeface="Calibri"/>
              </a:rPr>
              <a:t>num_records</a:t>
            </a:r>
            <a:r>
              <a:rPr lang="en-US" sz="1050" b="0" i="0" u="none" strike="noStrike" kern="1200" cap="none" spc="0" baseline="0" dirty="0">
                <a:solidFill>
                  <a:schemeClr val="accent6"/>
                </a:solidFill>
                <a:uFillTx/>
                <a:latin typeface="Calibri"/>
              </a:rPr>
              <a:t>):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chemeClr val="accent6"/>
                </a:solidFill>
                <a:uFillTx/>
                <a:latin typeface="Calibri"/>
              </a:rPr>
              <a:t>    </a:t>
            </a:r>
            <a:r>
              <a:rPr lang="en-US" sz="1050" b="0" i="0" u="none" strike="noStrike" kern="1200" cap="none" spc="0" baseline="0" dirty="0" err="1">
                <a:solidFill>
                  <a:schemeClr val="accent6"/>
                </a:solidFill>
                <a:uFillTx/>
                <a:latin typeface="Calibri"/>
              </a:rPr>
              <a:t>my_bst.insert</a:t>
            </a:r>
            <a:r>
              <a:rPr lang="en-US" sz="1050" b="0" i="0" u="none" strike="noStrike" kern="1200" cap="none" spc="0" baseline="0" dirty="0">
                <a:solidFill>
                  <a:schemeClr val="accent6"/>
                </a:solidFill>
                <a:uFillTx/>
                <a:latin typeface="Calibri"/>
              </a:rPr>
              <a:t>(clients[</a:t>
            </a:r>
            <a:r>
              <a:rPr lang="en-US" sz="1050" b="0" i="0" u="none" strike="noStrike" kern="1200" cap="none" spc="0" baseline="0" dirty="0" err="1">
                <a:solidFill>
                  <a:schemeClr val="accent6"/>
                </a:solidFill>
                <a:uFillTx/>
                <a:latin typeface="Calibri"/>
              </a:rPr>
              <a:t>i</a:t>
            </a:r>
            <a:r>
              <a:rPr lang="en-US" sz="1050" b="0" i="0" u="none" strike="noStrike" kern="1200" cap="none" spc="0" baseline="0" dirty="0">
                <a:solidFill>
                  <a:schemeClr val="accent6"/>
                </a:solidFill>
                <a:uFillTx/>
                <a:latin typeface="Calibri"/>
              </a:rPr>
              <a:t>])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chemeClr val="accent6"/>
                </a:solidFill>
                <a:uFillTx/>
                <a:latin typeface="Calibri"/>
              </a:rPr>
              <a:t>    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chemeClr val="accent6"/>
                </a:solidFill>
                <a:uFillTx/>
                <a:latin typeface="Calibri"/>
              </a:rPr>
              <a:t># how long does it take to add more client records,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chemeClr val="accent6"/>
                </a:solidFill>
                <a:uFillTx/>
                <a:latin typeface="Calibri"/>
              </a:rPr>
              <a:t># randomly display 1000 records, and randomly remove 1000 records from the </a:t>
            </a:r>
            <a:r>
              <a:rPr lang="en-US" sz="1050" b="0" i="0" u="none" strike="noStrike" kern="1200" cap="none" spc="0" baseline="0" dirty="0" err="1">
                <a:solidFill>
                  <a:schemeClr val="accent6"/>
                </a:solidFill>
                <a:uFillTx/>
                <a:latin typeface="Calibri"/>
              </a:rPr>
              <a:t>bst</a:t>
            </a:r>
            <a:r>
              <a:rPr lang="en-US" sz="1050" b="0" i="0" u="none" strike="noStrike" kern="1200" cap="none" spc="0" baseline="0" dirty="0">
                <a:solidFill>
                  <a:schemeClr val="accent6"/>
                </a:solidFill>
                <a:uFillTx/>
                <a:latin typeface="Calibri"/>
              </a:rPr>
              <a:t>?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 err="1">
                <a:solidFill>
                  <a:schemeClr val="accent6"/>
                </a:solidFill>
                <a:uFillTx/>
                <a:latin typeface="Calibri"/>
              </a:rPr>
              <a:t>start_time</a:t>
            </a:r>
            <a:r>
              <a:rPr lang="en-US" sz="1050" b="0" i="0" u="none" strike="noStrike" kern="1200" cap="none" spc="0" baseline="0" dirty="0">
                <a:solidFill>
                  <a:schemeClr val="accent6"/>
                </a:solidFill>
                <a:uFillTx/>
                <a:latin typeface="Calibri"/>
              </a:rPr>
              <a:t> =  </a:t>
            </a:r>
            <a:r>
              <a:rPr lang="en-US" sz="1050" b="0" i="0" u="none" strike="noStrike" kern="1200" cap="none" spc="0" baseline="0" dirty="0" err="1">
                <a:solidFill>
                  <a:schemeClr val="accent6"/>
                </a:solidFill>
                <a:uFillTx/>
                <a:latin typeface="Calibri"/>
              </a:rPr>
              <a:t>time.time</a:t>
            </a:r>
            <a:r>
              <a:rPr lang="en-US" sz="1050" b="0" i="0" u="none" strike="noStrike" kern="1200" cap="none" spc="0" baseline="0" dirty="0">
                <a:solidFill>
                  <a:schemeClr val="accent6"/>
                </a:solidFill>
                <a:uFillTx/>
                <a:latin typeface="Calibri"/>
              </a:rPr>
              <a:t>()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050" b="0" i="0" u="none" strike="noStrike" kern="1200" cap="none" spc="0" baseline="0" dirty="0">
              <a:solidFill>
                <a:schemeClr val="accent6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chemeClr val="accent6"/>
                </a:solidFill>
                <a:uFillTx/>
                <a:latin typeface="Calibri"/>
              </a:rPr>
              <a:t># add records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 err="1">
                <a:solidFill>
                  <a:schemeClr val="accent6"/>
                </a:solidFill>
                <a:uFillTx/>
                <a:latin typeface="Calibri"/>
              </a:rPr>
              <a:t>current_id</a:t>
            </a:r>
            <a:r>
              <a:rPr lang="en-US" sz="1050" b="0" i="0" u="none" strike="noStrike" kern="1200" cap="none" spc="0" baseline="0" dirty="0">
                <a:solidFill>
                  <a:schemeClr val="accent6"/>
                </a:solidFill>
                <a:uFillTx/>
                <a:latin typeface="Calibri"/>
              </a:rPr>
              <a:t> = 100001 + </a:t>
            </a:r>
            <a:r>
              <a:rPr lang="en-US" sz="1050" b="0" i="0" u="none" strike="noStrike" kern="1200" cap="none" spc="0" baseline="0" dirty="0" err="1">
                <a:solidFill>
                  <a:schemeClr val="accent6"/>
                </a:solidFill>
                <a:uFillTx/>
                <a:latin typeface="Calibri"/>
              </a:rPr>
              <a:t>num_records</a:t>
            </a:r>
            <a:r>
              <a:rPr lang="en-US" sz="1050" b="0" i="0" u="none" strike="noStrike" kern="1200" cap="none" spc="0" baseline="0" dirty="0">
                <a:solidFill>
                  <a:schemeClr val="accent6"/>
                </a:solidFill>
                <a:uFillTx/>
                <a:latin typeface="Calibri"/>
              </a:rPr>
              <a:t> + 1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chemeClr val="accent6"/>
                </a:solidFill>
                <a:uFillTx/>
                <a:latin typeface="Calibri"/>
              </a:rPr>
              <a:t>for </a:t>
            </a:r>
            <a:r>
              <a:rPr lang="en-US" sz="1050" b="0" i="0" u="none" strike="noStrike" kern="1200" cap="none" spc="0" baseline="0" dirty="0" err="1">
                <a:solidFill>
                  <a:schemeClr val="accent6"/>
                </a:solidFill>
                <a:uFillTx/>
                <a:latin typeface="Calibri"/>
              </a:rPr>
              <a:t>i</a:t>
            </a:r>
            <a:r>
              <a:rPr lang="en-US" sz="1050" b="0" i="0" u="none" strike="noStrike" kern="1200" cap="none" spc="0" baseline="0" dirty="0">
                <a:solidFill>
                  <a:schemeClr val="accent6"/>
                </a:solidFill>
                <a:uFillTx/>
                <a:latin typeface="Calibri"/>
              </a:rPr>
              <a:t> in range(1000):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chemeClr val="accent6"/>
                </a:solidFill>
                <a:uFillTx/>
                <a:latin typeface="Calibri"/>
              </a:rPr>
              <a:t>    </a:t>
            </a:r>
            <a:r>
              <a:rPr lang="en-US" sz="1050" b="0" i="0" u="none" strike="noStrike" kern="1200" cap="none" spc="0" baseline="0" dirty="0" err="1">
                <a:solidFill>
                  <a:schemeClr val="accent6"/>
                </a:solidFill>
                <a:uFillTx/>
                <a:latin typeface="Calibri"/>
              </a:rPr>
              <a:t>my_bst.insert</a:t>
            </a:r>
            <a:r>
              <a:rPr lang="en-US" sz="1050" b="0" i="0" u="none" strike="noStrike" kern="1200" cap="none" spc="0" baseline="0" dirty="0">
                <a:solidFill>
                  <a:schemeClr val="accent6"/>
                </a:solidFill>
                <a:uFillTx/>
                <a:latin typeface="Calibri"/>
              </a:rPr>
              <a:t>(Client(</a:t>
            </a:r>
            <a:r>
              <a:rPr lang="en-US" sz="1050" b="0" i="0" u="none" strike="noStrike" kern="1200" cap="none" spc="0" baseline="0" dirty="0" err="1">
                <a:solidFill>
                  <a:schemeClr val="accent6"/>
                </a:solidFill>
                <a:uFillTx/>
                <a:latin typeface="Calibri"/>
              </a:rPr>
              <a:t>current_id</a:t>
            </a:r>
            <a:r>
              <a:rPr lang="en-US" sz="1050" b="0" i="0" u="none" strike="noStrike" kern="1200" cap="none" spc="0" baseline="0" dirty="0">
                <a:solidFill>
                  <a:schemeClr val="accent6"/>
                </a:solidFill>
                <a:uFillTx/>
                <a:latin typeface="Calibri"/>
              </a:rPr>
              <a:t>))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chemeClr val="accent6"/>
                </a:solidFill>
                <a:uFillTx/>
                <a:latin typeface="Calibri"/>
              </a:rPr>
              <a:t>    </a:t>
            </a:r>
            <a:r>
              <a:rPr lang="en-US" sz="1050" b="0" i="0" u="none" strike="noStrike" kern="1200" cap="none" spc="0" baseline="0" dirty="0" err="1">
                <a:solidFill>
                  <a:schemeClr val="accent6"/>
                </a:solidFill>
                <a:uFillTx/>
                <a:latin typeface="Calibri"/>
              </a:rPr>
              <a:t>current_id</a:t>
            </a:r>
            <a:r>
              <a:rPr lang="en-US" sz="1050" b="0" i="0" u="none" strike="noStrike" kern="1200" cap="none" spc="0" baseline="0" dirty="0">
                <a:solidFill>
                  <a:schemeClr val="accent6"/>
                </a:solidFill>
                <a:uFillTx/>
                <a:latin typeface="Calibri"/>
              </a:rPr>
              <a:t> += 1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050" b="0" i="0" u="none" strike="noStrike" kern="1200" cap="none" spc="0" baseline="0" dirty="0">
              <a:solidFill>
                <a:schemeClr val="accent6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chemeClr val="accent6"/>
                </a:solidFill>
                <a:uFillTx/>
                <a:latin typeface="Calibri"/>
              </a:rPr>
              <a:t># display records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chemeClr val="accent6"/>
                </a:solidFill>
                <a:uFillTx/>
                <a:latin typeface="Calibri"/>
              </a:rPr>
              <a:t>for </a:t>
            </a:r>
            <a:r>
              <a:rPr lang="en-US" sz="1050" b="0" i="0" u="none" strike="noStrike" kern="1200" cap="none" spc="0" baseline="0" dirty="0" err="1">
                <a:solidFill>
                  <a:schemeClr val="accent6"/>
                </a:solidFill>
                <a:uFillTx/>
                <a:latin typeface="Calibri"/>
              </a:rPr>
              <a:t>i</a:t>
            </a:r>
            <a:r>
              <a:rPr lang="en-US" sz="1050" b="0" i="0" u="none" strike="noStrike" kern="1200" cap="none" spc="0" baseline="0" dirty="0">
                <a:solidFill>
                  <a:schemeClr val="accent6"/>
                </a:solidFill>
                <a:uFillTx/>
                <a:latin typeface="Calibri"/>
              </a:rPr>
              <a:t> in range(1000):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chemeClr val="accent6"/>
                </a:solidFill>
                <a:uFillTx/>
                <a:latin typeface="Calibri"/>
              </a:rPr>
              <a:t>    </a:t>
            </a:r>
            <a:r>
              <a:rPr lang="en-US" sz="1050" b="0" i="0" u="none" strike="noStrike" kern="1200" cap="none" spc="0" baseline="0" dirty="0" err="1">
                <a:solidFill>
                  <a:schemeClr val="accent6"/>
                </a:solidFill>
                <a:uFillTx/>
                <a:latin typeface="Calibri"/>
              </a:rPr>
              <a:t>smallest_id</a:t>
            </a:r>
            <a:r>
              <a:rPr lang="en-US" sz="1050" b="0" i="0" u="none" strike="noStrike" kern="1200" cap="none" spc="0" baseline="0" dirty="0">
                <a:solidFill>
                  <a:schemeClr val="accent6"/>
                </a:solidFill>
                <a:uFillTx/>
                <a:latin typeface="Calibri"/>
              </a:rPr>
              <a:t> = 100001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chemeClr val="accent6"/>
                </a:solidFill>
                <a:uFillTx/>
                <a:latin typeface="Calibri"/>
              </a:rPr>
              <a:t>    </a:t>
            </a:r>
            <a:r>
              <a:rPr lang="en-US" sz="1050" b="0" i="0" u="none" strike="noStrike" kern="1200" cap="none" spc="0" baseline="0" dirty="0" err="1">
                <a:solidFill>
                  <a:schemeClr val="accent6"/>
                </a:solidFill>
                <a:uFillTx/>
                <a:latin typeface="Calibri"/>
              </a:rPr>
              <a:t>largest_id</a:t>
            </a:r>
            <a:r>
              <a:rPr lang="en-US" sz="1050" b="0" i="0" u="none" strike="noStrike" kern="1200" cap="none" spc="0" baseline="0" dirty="0">
                <a:solidFill>
                  <a:schemeClr val="accent6"/>
                </a:solidFill>
                <a:uFillTx/>
                <a:latin typeface="Calibri"/>
              </a:rPr>
              <a:t> = </a:t>
            </a:r>
            <a:r>
              <a:rPr lang="en-US" sz="1050" b="0" i="0" u="none" strike="noStrike" kern="1200" cap="none" spc="0" baseline="0" dirty="0" err="1">
                <a:solidFill>
                  <a:schemeClr val="accent6"/>
                </a:solidFill>
                <a:uFillTx/>
                <a:latin typeface="Calibri"/>
              </a:rPr>
              <a:t>smallest_id</a:t>
            </a:r>
            <a:r>
              <a:rPr lang="en-US" sz="1050" b="0" i="0" u="none" strike="noStrike" kern="1200" cap="none" spc="0" baseline="0" dirty="0">
                <a:solidFill>
                  <a:schemeClr val="accent6"/>
                </a:solidFill>
                <a:uFillTx/>
                <a:latin typeface="Calibri"/>
              </a:rPr>
              <a:t> + </a:t>
            </a:r>
            <a:r>
              <a:rPr lang="en-US" sz="1050" b="0" i="0" u="none" strike="noStrike" kern="1200" cap="none" spc="0" baseline="0" dirty="0" err="1">
                <a:solidFill>
                  <a:schemeClr val="accent6"/>
                </a:solidFill>
                <a:uFillTx/>
                <a:latin typeface="Calibri"/>
              </a:rPr>
              <a:t>num_records</a:t>
            </a:r>
            <a:endParaRPr lang="en-US" sz="1050" b="0" i="0" u="none" strike="noStrike" kern="1200" cap="none" spc="0" baseline="0" dirty="0">
              <a:solidFill>
                <a:schemeClr val="accent6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chemeClr val="accent6"/>
                </a:solidFill>
                <a:uFillTx/>
                <a:latin typeface="Calibri"/>
              </a:rPr>
              <a:t>    </a:t>
            </a:r>
            <a:r>
              <a:rPr lang="en-US" sz="1050" b="0" i="0" u="none" strike="noStrike" kern="1200" cap="none" spc="0" baseline="0" dirty="0" err="1">
                <a:solidFill>
                  <a:schemeClr val="accent6"/>
                </a:solidFill>
                <a:uFillTx/>
                <a:latin typeface="Calibri"/>
              </a:rPr>
              <a:t>random_num</a:t>
            </a:r>
            <a:r>
              <a:rPr lang="en-US" sz="1050" b="0" i="0" u="none" strike="noStrike" kern="1200" cap="none" spc="0" baseline="0" dirty="0">
                <a:solidFill>
                  <a:schemeClr val="accent6"/>
                </a:solidFill>
                <a:uFillTx/>
                <a:latin typeface="Calibri"/>
              </a:rPr>
              <a:t> = </a:t>
            </a:r>
            <a:r>
              <a:rPr lang="en-US" sz="1050" b="0" i="0" u="none" strike="noStrike" kern="1200" cap="none" spc="0" baseline="0" dirty="0" err="1">
                <a:solidFill>
                  <a:schemeClr val="accent6"/>
                </a:solidFill>
                <a:uFillTx/>
                <a:latin typeface="Calibri"/>
              </a:rPr>
              <a:t>random.randint</a:t>
            </a:r>
            <a:r>
              <a:rPr lang="en-US" sz="1050" b="0" i="0" u="none" strike="noStrike" kern="1200" cap="none" spc="0" baseline="0" dirty="0">
                <a:solidFill>
                  <a:schemeClr val="accent6"/>
                </a:solidFill>
                <a:uFillTx/>
                <a:latin typeface="Calibri"/>
              </a:rPr>
              <a:t>(</a:t>
            </a:r>
            <a:r>
              <a:rPr lang="en-US" sz="1050" b="0" i="0" u="none" strike="noStrike" kern="1200" cap="none" spc="0" baseline="0" dirty="0" err="1">
                <a:solidFill>
                  <a:schemeClr val="accent6"/>
                </a:solidFill>
                <a:uFillTx/>
                <a:latin typeface="Calibri"/>
              </a:rPr>
              <a:t>smallest_id</a:t>
            </a:r>
            <a:r>
              <a:rPr lang="en-US" sz="1050" b="0" i="0" u="none" strike="noStrike" kern="1200" cap="none" spc="0" baseline="0" dirty="0">
                <a:solidFill>
                  <a:schemeClr val="accent6"/>
                </a:solidFill>
                <a:uFillTx/>
                <a:latin typeface="Calibri"/>
              </a:rPr>
              <a:t>, </a:t>
            </a:r>
            <a:r>
              <a:rPr lang="en-US" sz="1050" b="0" i="0" u="none" strike="noStrike" kern="1200" cap="none" spc="0" baseline="0" dirty="0" err="1">
                <a:solidFill>
                  <a:schemeClr val="accent6"/>
                </a:solidFill>
                <a:uFillTx/>
                <a:latin typeface="Calibri"/>
              </a:rPr>
              <a:t>largest_id</a:t>
            </a:r>
            <a:r>
              <a:rPr lang="en-US" sz="1050" b="0" i="0" u="none" strike="noStrike" kern="1200" cap="none" spc="0" baseline="0" dirty="0">
                <a:solidFill>
                  <a:schemeClr val="accent6"/>
                </a:solidFill>
                <a:uFillTx/>
                <a:latin typeface="Calibri"/>
              </a:rPr>
              <a:t>)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chemeClr val="accent6"/>
                </a:solidFill>
                <a:uFillTx/>
                <a:latin typeface="Calibri"/>
              </a:rPr>
              <a:t>    </a:t>
            </a:r>
            <a:r>
              <a:rPr lang="en-US" sz="1050" b="0" i="0" u="none" strike="noStrike" kern="1200" cap="none" spc="0" baseline="0" dirty="0" err="1">
                <a:solidFill>
                  <a:schemeClr val="accent6"/>
                </a:solidFill>
                <a:uFillTx/>
                <a:latin typeface="Calibri"/>
              </a:rPr>
              <a:t>my_bst.search</a:t>
            </a:r>
            <a:r>
              <a:rPr lang="en-US" sz="1050" b="0" i="0" u="none" strike="noStrike" kern="1200" cap="none" spc="0" baseline="0" dirty="0">
                <a:solidFill>
                  <a:schemeClr val="accent6"/>
                </a:solidFill>
                <a:uFillTx/>
                <a:latin typeface="Calibri"/>
              </a:rPr>
              <a:t>(Client(</a:t>
            </a:r>
            <a:r>
              <a:rPr lang="en-US" sz="1050" b="0" i="0" u="none" strike="noStrike" kern="1200" cap="none" spc="0" baseline="0" dirty="0" err="1">
                <a:solidFill>
                  <a:schemeClr val="accent6"/>
                </a:solidFill>
                <a:uFillTx/>
                <a:latin typeface="Calibri"/>
              </a:rPr>
              <a:t>random_num</a:t>
            </a:r>
            <a:r>
              <a:rPr lang="en-US" sz="1050" b="0" i="0" u="none" strike="noStrike" kern="1200" cap="none" spc="0" baseline="0" dirty="0">
                <a:solidFill>
                  <a:schemeClr val="accent6"/>
                </a:solidFill>
                <a:uFillTx/>
                <a:latin typeface="Calibri"/>
              </a:rPr>
              <a:t>))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050" b="0" i="0" u="none" strike="noStrike" kern="1200" cap="none" spc="0" baseline="0" dirty="0">
              <a:solidFill>
                <a:schemeClr val="accent6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chemeClr val="accent6"/>
                </a:solidFill>
                <a:uFillTx/>
                <a:latin typeface="Calibri"/>
              </a:rPr>
              <a:t># remove 1000 random records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chemeClr val="accent6"/>
                </a:solidFill>
                <a:uFillTx/>
                <a:latin typeface="Calibri"/>
              </a:rPr>
              <a:t>for </a:t>
            </a:r>
            <a:r>
              <a:rPr lang="en-US" sz="1050" b="0" i="0" u="none" strike="noStrike" kern="1200" cap="none" spc="0" baseline="0" dirty="0" err="1">
                <a:solidFill>
                  <a:schemeClr val="accent6"/>
                </a:solidFill>
                <a:uFillTx/>
                <a:latin typeface="Calibri"/>
              </a:rPr>
              <a:t>i</a:t>
            </a:r>
            <a:r>
              <a:rPr lang="en-US" sz="1050" b="0" i="0" u="none" strike="noStrike" kern="1200" cap="none" spc="0" baseline="0" dirty="0">
                <a:solidFill>
                  <a:schemeClr val="accent6"/>
                </a:solidFill>
                <a:uFillTx/>
                <a:latin typeface="Calibri"/>
              </a:rPr>
              <a:t> in range(1000):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chemeClr val="accent6"/>
                </a:solidFill>
                <a:uFillTx/>
                <a:latin typeface="Calibri"/>
              </a:rPr>
              <a:t>    </a:t>
            </a:r>
            <a:r>
              <a:rPr lang="en-US" sz="1050" b="0" i="0" u="none" strike="noStrike" kern="1200" cap="none" spc="0" baseline="0" dirty="0" err="1">
                <a:solidFill>
                  <a:schemeClr val="accent6"/>
                </a:solidFill>
                <a:uFillTx/>
                <a:latin typeface="Calibri"/>
              </a:rPr>
              <a:t>smallest_id</a:t>
            </a:r>
            <a:r>
              <a:rPr lang="en-US" sz="1050" b="0" i="0" u="none" strike="noStrike" kern="1200" cap="none" spc="0" baseline="0" dirty="0">
                <a:solidFill>
                  <a:schemeClr val="accent6"/>
                </a:solidFill>
                <a:uFillTx/>
                <a:latin typeface="Calibri"/>
              </a:rPr>
              <a:t> = 100001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chemeClr val="accent6"/>
                </a:solidFill>
                <a:uFillTx/>
                <a:latin typeface="Calibri"/>
              </a:rPr>
              <a:t>    </a:t>
            </a:r>
            <a:r>
              <a:rPr lang="en-US" sz="1050" b="0" i="0" u="none" strike="noStrike" kern="1200" cap="none" spc="0" baseline="0" dirty="0" err="1">
                <a:solidFill>
                  <a:schemeClr val="accent6"/>
                </a:solidFill>
                <a:uFillTx/>
                <a:latin typeface="Calibri"/>
              </a:rPr>
              <a:t>largest_id</a:t>
            </a:r>
            <a:r>
              <a:rPr lang="en-US" sz="1050" b="0" i="0" u="none" strike="noStrike" kern="1200" cap="none" spc="0" baseline="0" dirty="0">
                <a:solidFill>
                  <a:schemeClr val="accent6"/>
                </a:solidFill>
                <a:uFillTx/>
                <a:latin typeface="Calibri"/>
              </a:rPr>
              <a:t> = </a:t>
            </a:r>
            <a:r>
              <a:rPr lang="en-US" sz="1050" b="0" i="0" u="none" strike="noStrike" kern="1200" cap="none" spc="0" baseline="0" dirty="0" err="1">
                <a:solidFill>
                  <a:schemeClr val="accent6"/>
                </a:solidFill>
                <a:uFillTx/>
                <a:latin typeface="Calibri"/>
              </a:rPr>
              <a:t>smallest_id</a:t>
            </a:r>
            <a:r>
              <a:rPr lang="en-US" sz="1050" b="0" i="0" u="none" strike="noStrike" kern="1200" cap="none" spc="0" baseline="0" dirty="0">
                <a:solidFill>
                  <a:schemeClr val="accent6"/>
                </a:solidFill>
                <a:uFillTx/>
                <a:latin typeface="Calibri"/>
              </a:rPr>
              <a:t> + </a:t>
            </a:r>
            <a:r>
              <a:rPr lang="en-US" sz="1050" b="0" i="0" u="none" strike="noStrike" kern="1200" cap="none" spc="0" baseline="0" dirty="0" err="1">
                <a:solidFill>
                  <a:schemeClr val="accent6"/>
                </a:solidFill>
                <a:uFillTx/>
                <a:latin typeface="Calibri"/>
              </a:rPr>
              <a:t>num_records</a:t>
            </a:r>
            <a:endParaRPr lang="en-US" sz="1050" b="0" i="0" u="none" strike="noStrike" kern="1200" cap="none" spc="0" baseline="0" dirty="0">
              <a:solidFill>
                <a:schemeClr val="accent6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chemeClr val="accent6"/>
                </a:solidFill>
                <a:uFillTx/>
                <a:latin typeface="Calibri"/>
              </a:rPr>
              <a:t>    </a:t>
            </a:r>
            <a:r>
              <a:rPr lang="en-US" sz="1050" b="0" i="0" u="none" strike="noStrike" kern="1200" cap="none" spc="0" baseline="0" dirty="0" err="1">
                <a:solidFill>
                  <a:schemeClr val="accent6"/>
                </a:solidFill>
                <a:uFillTx/>
                <a:latin typeface="Calibri"/>
              </a:rPr>
              <a:t>random_num</a:t>
            </a:r>
            <a:r>
              <a:rPr lang="en-US" sz="1050" b="0" i="0" u="none" strike="noStrike" kern="1200" cap="none" spc="0" baseline="0" dirty="0">
                <a:solidFill>
                  <a:schemeClr val="accent6"/>
                </a:solidFill>
                <a:uFillTx/>
                <a:latin typeface="Calibri"/>
              </a:rPr>
              <a:t> = </a:t>
            </a:r>
            <a:r>
              <a:rPr lang="en-US" sz="1050" b="0" i="0" u="none" strike="noStrike" kern="1200" cap="none" spc="0" baseline="0" dirty="0" err="1">
                <a:solidFill>
                  <a:schemeClr val="accent6"/>
                </a:solidFill>
                <a:uFillTx/>
                <a:latin typeface="Calibri"/>
              </a:rPr>
              <a:t>random.randint</a:t>
            </a:r>
            <a:r>
              <a:rPr lang="en-US" sz="1050" b="0" i="0" u="none" strike="noStrike" kern="1200" cap="none" spc="0" baseline="0" dirty="0">
                <a:solidFill>
                  <a:schemeClr val="accent6"/>
                </a:solidFill>
                <a:uFillTx/>
                <a:latin typeface="Calibri"/>
              </a:rPr>
              <a:t>(</a:t>
            </a:r>
            <a:r>
              <a:rPr lang="en-US" sz="1050" b="0" i="0" u="none" strike="noStrike" kern="1200" cap="none" spc="0" baseline="0" dirty="0" err="1">
                <a:solidFill>
                  <a:schemeClr val="accent6"/>
                </a:solidFill>
                <a:uFillTx/>
                <a:latin typeface="Calibri"/>
              </a:rPr>
              <a:t>smallest_id</a:t>
            </a:r>
            <a:r>
              <a:rPr lang="en-US" sz="1050" b="0" i="0" u="none" strike="noStrike" kern="1200" cap="none" spc="0" baseline="0" dirty="0">
                <a:solidFill>
                  <a:schemeClr val="accent6"/>
                </a:solidFill>
                <a:uFillTx/>
                <a:latin typeface="Calibri"/>
              </a:rPr>
              <a:t>, </a:t>
            </a:r>
            <a:r>
              <a:rPr lang="en-US" sz="1050" b="0" i="0" u="none" strike="noStrike" kern="1200" cap="none" spc="0" baseline="0" dirty="0" err="1">
                <a:solidFill>
                  <a:schemeClr val="accent6"/>
                </a:solidFill>
                <a:uFillTx/>
                <a:latin typeface="Calibri"/>
              </a:rPr>
              <a:t>largest_id</a:t>
            </a:r>
            <a:r>
              <a:rPr lang="en-US" sz="1050" b="0" i="0" u="none" strike="noStrike" kern="1200" cap="none" spc="0" baseline="0" dirty="0">
                <a:solidFill>
                  <a:schemeClr val="accent6"/>
                </a:solidFill>
                <a:uFillTx/>
                <a:latin typeface="Calibri"/>
              </a:rPr>
              <a:t>)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chemeClr val="accent6"/>
                </a:solidFill>
                <a:uFillTx/>
                <a:latin typeface="Calibri"/>
              </a:rPr>
              <a:t>    print(</a:t>
            </a:r>
            <a:r>
              <a:rPr lang="en-US" sz="1050" b="0" i="0" u="none" strike="noStrike" kern="1200" cap="none" spc="0" baseline="0" dirty="0" err="1">
                <a:solidFill>
                  <a:schemeClr val="accent6"/>
                </a:solidFill>
                <a:uFillTx/>
                <a:latin typeface="Calibri"/>
              </a:rPr>
              <a:t>my_bst.remove</a:t>
            </a:r>
            <a:r>
              <a:rPr lang="en-US" sz="1050" b="0" i="0" u="none" strike="noStrike" kern="1200" cap="none" spc="0" baseline="0" dirty="0">
                <a:solidFill>
                  <a:schemeClr val="accent6"/>
                </a:solidFill>
                <a:uFillTx/>
                <a:latin typeface="Calibri"/>
              </a:rPr>
              <a:t>(Client(</a:t>
            </a:r>
            <a:r>
              <a:rPr lang="en-US" sz="1050" b="0" i="0" u="none" strike="noStrike" kern="1200" cap="none" spc="0" baseline="0" dirty="0" err="1">
                <a:solidFill>
                  <a:schemeClr val="accent6"/>
                </a:solidFill>
                <a:uFillTx/>
                <a:latin typeface="Calibri"/>
              </a:rPr>
              <a:t>random_num</a:t>
            </a:r>
            <a:r>
              <a:rPr lang="en-US" sz="1050" b="0" i="0" u="none" strike="noStrike" kern="1200" cap="none" spc="0" baseline="0" dirty="0">
                <a:solidFill>
                  <a:schemeClr val="accent6"/>
                </a:solidFill>
                <a:uFillTx/>
                <a:latin typeface="Calibri"/>
              </a:rPr>
              <a:t>)))    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050" b="0" i="0" u="none" strike="noStrike" kern="1200" cap="none" spc="0" baseline="0" dirty="0">
              <a:solidFill>
                <a:schemeClr val="accent6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 err="1">
                <a:solidFill>
                  <a:schemeClr val="accent6"/>
                </a:solidFill>
                <a:uFillTx/>
                <a:latin typeface="Calibri"/>
              </a:rPr>
              <a:t>end_time</a:t>
            </a:r>
            <a:r>
              <a:rPr lang="en-US" sz="1050" b="0" i="0" u="none" strike="noStrike" kern="1200" cap="none" spc="0" baseline="0" dirty="0">
                <a:solidFill>
                  <a:schemeClr val="accent6"/>
                </a:solidFill>
                <a:uFillTx/>
                <a:latin typeface="Calibri"/>
              </a:rPr>
              <a:t> = </a:t>
            </a:r>
            <a:r>
              <a:rPr lang="en-US" sz="1050" b="0" i="0" u="none" strike="noStrike" kern="1200" cap="none" spc="0" baseline="0" dirty="0" err="1">
                <a:solidFill>
                  <a:schemeClr val="accent6"/>
                </a:solidFill>
                <a:uFillTx/>
                <a:latin typeface="Calibri"/>
              </a:rPr>
              <a:t>time.time</a:t>
            </a:r>
            <a:r>
              <a:rPr lang="en-US" sz="1050" b="0" i="0" u="none" strike="noStrike" kern="1200" cap="none" spc="0" baseline="0" dirty="0">
                <a:solidFill>
                  <a:schemeClr val="accent6"/>
                </a:solidFill>
                <a:uFillTx/>
                <a:latin typeface="Calibri"/>
              </a:rPr>
              <a:t>()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 err="1">
                <a:solidFill>
                  <a:schemeClr val="accent6"/>
                </a:solidFill>
                <a:uFillTx/>
                <a:latin typeface="Calibri"/>
              </a:rPr>
              <a:t>total_time</a:t>
            </a:r>
            <a:r>
              <a:rPr lang="en-US" sz="1050" b="0" i="0" u="none" strike="noStrike" kern="1200" cap="none" spc="0" baseline="0" dirty="0">
                <a:solidFill>
                  <a:schemeClr val="accent6"/>
                </a:solidFill>
                <a:uFillTx/>
                <a:latin typeface="Calibri"/>
              </a:rPr>
              <a:t> = </a:t>
            </a:r>
            <a:r>
              <a:rPr lang="en-US" sz="1050" b="0" i="0" u="none" strike="noStrike" kern="1200" cap="none" spc="0" baseline="0" dirty="0" err="1">
                <a:solidFill>
                  <a:schemeClr val="accent6"/>
                </a:solidFill>
                <a:uFillTx/>
                <a:latin typeface="Calibri"/>
              </a:rPr>
              <a:t>end_time</a:t>
            </a:r>
            <a:r>
              <a:rPr lang="en-US" sz="1050" b="0" i="0" u="none" strike="noStrike" kern="1200" cap="none" spc="0" baseline="0" dirty="0">
                <a:solidFill>
                  <a:schemeClr val="accent6"/>
                </a:solidFill>
                <a:uFillTx/>
                <a:latin typeface="Calibri"/>
              </a:rPr>
              <a:t> - </a:t>
            </a:r>
            <a:r>
              <a:rPr lang="en-US" sz="1050" b="0" i="0" u="none" strike="noStrike" kern="1200" cap="none" spc="0" baseline="0" dirty="0" err="1">
                <a:solidFill>
                  <a:schemeClr val="accent6"/>
                </a:solidFill>
                <a:uFillTx/>
                <a:latin typeface="Calibri"/>
              </a:rPr>
              <a:t>start_time</a:t>
            </a:r>
            <a:endParaRPr lang="en-US" sz="1050" b="0" i="0" u="none" strike="noStrike" kern="1200" cap="none" spc="0" baseline="0" dirty="0">
              <a:solidFill>
                <a:schemeClr val="accent6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chemeClr val="accent6"/>
                </a:solidFill>
                <a:uFillTx/>
                <a:latin typeface="Calibri"/>
              </a:rPr>
              <a:t>print("Seconds to add records, ")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chemeClr val="accent6"/>
                </a:solidFill>
                <a:uFillTx/>
                <a:latin typeface="Calibri"/>
              </a:rPr>
              <a:t>print(" display 1000 random records, ") 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chemeClr val="accent6"/>
                </a:solidFill>
                <a:uFillTx/>
                <a:latin typeface="Calibri"/>
              </a:rPr>
              <a:t>print(" and remove 1000 random records: {0:.6f}".format(</a:t>
            </a:r>
            <a:r>
              <a:rPr lang="en-US" sz="1050" b="0" i="0" u="none" strike="noStrike" kern="1200" cap="none" spc="0" baseline="0" dirty="0" err="1">
                <a:solidFill>
                  <a:schemeClr val="accent6"/>
                </a:solidFill>
                <a:uFillTx/>
                <a:latin typeface="Calibri"/>
              </a:rPr>
              <a:t>total_time</a:t>
            </a:r>
            <a:r>
              <a:rPr lang="en-US" sz="1050" b="0" i="0" u="none" strike="noStrike" kern="1200" cap="none" spc="0" baseline="0" dirty="0">
                <a:solidFill>
                  <a:schemeClr val="accent6"/>
                </a:solidFill>
                <a:uFillTx/>
                <a:latin typeface="Calibri"/>
              </a:rPr>
              <a:t>))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F17C1-093F-4D7E-9258-59A654A0A0F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79504" y="452435"/>
            <a:ext cx="4340227" cy="1247771"/>
          </a:xfrm>
        </p:spPr>
        <p:txBody>
          <a:bodyPr>
            <a:normAutofit/>
          </a:bodyPr>
          <a:lstStyle/>
          <a:p>
            <a:pPr lvl="0"/>
            <a:r>
              <a:rPr lang="en-US" sz="4000"/>
              <a:t>Screenshot of </a:t>
            </a:r>
            <a:br>
              <a:rPr lang="en-US" sz="4000"/>
            </a:br>
            <a:r>
              <a:rPr lang="en-US" sz="4000"/>
              <a:t>Running Code</a:t>
            </a:r>
          </a:p>
        </p:txBody>
      </p:sp>
      <p:sp>
        <p:nvSpPr>
          <p:cNvPr id="3" name="Text Placeholder 6">
            <a:extLst>
              <a:ext uri="{FF2B5EF4-FFF2-40B4-BE49-F238E27FC236}">
                <a16:creationId xmlns:a16="http://schemas.microsoft.com/office/drawing/2014/main" id="{8D1D9C13-97EF-47D8-AF09-6B72F35BCD87}"/>
              </a:ext>
            </a:extLst>
          </p:cNvPr>
          <p:cNvSpPr txBox="1">
            <a:spLocks noGrp="1"/>
          </p:cNvSpPr>
          <p:nvPr>
            <p:ph type="body" sz="half" idx="2"/>
          </p:nvPr>
        </p:nvSpPr>
        <p:spPr>
          <a:xfrm>
            <a:off x="1079504" y="2020888"/>
            <a:ext cx="4572000" cy="3490914"/>
          </a:xfrm>
        </p:spPr>
        <p:txBody>
          <a:bodyPr/>
          <a:lstStyle/>
          <a:p>
            <a:pPr lvl="0"/>
            <a:r>
              <a:rPr lang="en-US"/>
              <a:t>Run your BinarySearchTreeActualSpeed.py code and take a screenshot of the output. The output screenshot must show your name and the date to be accepted.</a:t>
            </a:r>
          </a:p>
          <a:p>
            <a:pPr lvl="0"/>
            <a:r>
              <a:rPr lang="en-US"/>
              <a:t>Please note. We are looking to avoid plagiarism. As a result, if the running code does not show your name and the current date, then this Course Project will be given a zero until you submit a PowerPoint that shows your name and the current date in the output screenshot.</a:t>
            </a:r>
          </a:p>
          <a:p>
            <a:pPr lvl="0"/>
            <a:endParaRPr lang="en-US"/>
          </a:p>
          <a:p>
            <a:pPr lvl="0"/>
            <a:endParaRPr lang="en-US"/>
          </a:p>
        </p:txBody>
      </p:sp>
      <p:pic>
        <p:nvPicPr>
          <p:cNvPr id="5" name="Picture 4" descr="A picture containing text, screenshot, monitor, screen&#10;&#10;Description automatically generated">
            <a:extLst>
              <a:ext uri="{FF2B5EF4-FFF2-40B4-BE49-F238E27FC236}">
                <a16:creationId xmlns:a16="http://schemas.microsoft.com/office/drawing/2014/main" id="{6D8FEC42-B839-4515-957B-8C427CB1BC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1504" y="1480894"/>
            <a:ext cx="6468519" cy="228545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43746-AE84-4C59-BB62-ADD6819C6D5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79504" y="939802"/>
            <a:ext cx="4572000" cy="760415"/>
          </a:xfrm>
        </p:spPr>
        <p:txBody>
          <a:bodyPr>
            <a:normAutofit fontScale="90000"/>
          </a:bodyPr>
          <a:lstStyle/>
          <a:p>
            <a:pPr lvl="0"/>
            <a:r>
              <a:rPr lang="en-US" sz="4400"/>
              <a:t>Table of Speeds</a:t>
            </a:r>
          </a:p>
        </p:txBody>
      </p:sp>
      <p:sp>
        <p:nvSpPr>
          <p:cNvPr id="3" name="Text Placeholder 6">
            <a:extLst>
              <a:ext uri="{FF2B5EF4-FFF2-40B4-BE49-F238E27FC236}">
                <a16:creationId xmlns:a16="http://schemas.microsoft.com/office/drawing/2014/main" id="{3D5DAC9B-B76A-4BBC-A246-7E9B4823A60F}"/>
              </a:ext>
            </a:extLst>
          </p:cNvPr>
          <p:cNvSpPr txBox="1">
            <a:spLocks noGrp="1"/>
          </p:cNvSpPr>
          <p:nvPr>
            <p:ph type="body" sz="half" idx="2"/>
          </p:nvPr>
        </p:nvSpPr>
        <p:spPr>
          <a:xfrm>
            <a:off x="1079504" y="2020888"/>
            <a:ext cx="4572000" cy="3490914"/>
          </a:xfrm>
        </p:spPr>
        <p:txBody>
          <a:bodyPr>
            <a:normAutofit/>
          </a:bodyPr>
          <a:lstStyle/>
          <a:p>
            <a:pPr lvl="0">
              <a:lnSpc>
                <a:spcPct val="80000"/>
              </a:lnSpc>
            </a:pPr>
            <a:r>
              <a:rPr lang="en-US"/>
              <a:t>Update the table from last week that shows the times for the ArrayList and LinkedList. Add a new column and show the times for the BinarySearchTree for comparison.</a:t>
            </a:r>
          </a:p>
          <a:p>
            <a:pPr marL="285750" lvl="0" indent="-285750">
              <a:lnSpc>
                <a:spcPct val="80000"/>
              </a:lnSpc>
              <a:buChar char="•"/>
            </a:pPr>
            <a:r>
              <a:rPr lang="en-US"/>
              <a:t>Printer Queue or Call Queue or Service Queue</a:t>
            </a:r>
          </a:p>
          <a:p>
            <a:pPr marL="742950" lvl="1" indent="-285750">
              <a:lnSpc>
                <a:spcPct val="80000"/>
              </a:lnSpc>
            </a:pPr>
            <a:r>
              <a:rPr lang="en-US" sz="1400"/>
              <a:t>Add many records to end of data structure</a:t>
            </a:r>
          </a:p>
          <a:p>
            <a:pPr marL="742950" lvl="1" indent="-285750">
              <a:lnSpc>
                <a:spcPct val="80000"/>
              </a:lnSpc>
            </a:pPr>
            <a:r>
              <a:rPr lang="en-US" sz="1400"/>
              <a:t>Pull all records off front of data structure</a:t>
            </a:r>
          </a:p>
          <a:p>
            <a:pPr marL="285750" lvl="0" indent="-285750">
              <a:lnSpc>
                <a:spcPct val="80000"/>
              </a:lnSpc>
              <a:buChar char="•"/>
            </a:pPr>
            <a:r>
              <a:rPr lang="en-US"/>
              <a:t>Customer Service Center</a:t>
            </a:r>
          </a:p>
          <a:p>
            <a:pPr marL="742950" lvl="1" indent="-285750">
              <a:lnSpc>
                <a:spcPct val="80000"/>
              </a:lnSpc>
            </a:pPr>
            <a:r>
              <a:rPr lang="en-US" sz="1400"/>
              <a:t>Display random records</a:t>
            </a:r>
          </a:p>
          <a:p>
            <a:pPr marL="285750" lvl="0" indent="-285750">
              <a:lnSpc>
                <a:spcPct val="80000"/>
              </a:lnSpc>
              <a:buChar char="•"/>
            </a:pPr>
            <a:r>
              <a:rPr lang="en-US"/>
              <a:t>Call Center</a:t>
            </a:r>
          </a:p>
          <a:p>
            <a:pPr marL="742950" lvl="1" indent="-285750">
              <a:lnSpc>
                <a:spcPct val="80000"/>
              </a:lnSpc>
            </a:pPr>
            <a:r>
              <a:rPr lang="en-US" sz="1400"/>
              <a:t>Add some records</a:t>
            </a:r>
          </a:p>
          <a:p>
            <a:pPr marL="742950" lvl="1" indent="-285750">
              <a:lnSpc>
                <a:spcPct val="80000"/>
              </a:lnSpc>
            </a:pPr>
            <a:r>
              <a:rPr lang="en-US" sz="1400"/>
              <a:t>Display random records</a:t>
            </a:r>
          </a:p>
          <a:p>
            <a:pPr marL="742950" lvl="1" indent="-285750">
              <a:lnSpc>
                <a:spcPct val="80000"/>
              </a:lnSpc>
            </a:pPr>
            <a:r>
              <a:rPr lang="en-US" sz="1400"/>
              <a:t>Remove some records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A1722AB-470F-46CC-A9ED-612A2EE533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0816456"/>
              </p:ext>
            </p:extLst>
          </p:nvPr>
        </p:nvGraphicFramePr>
        <p:xfrm>
          <a:off x="3934692" y="4003964"/>
          <a:ext cx="8146472" cy="272934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520826">
                  <a:extLst>
                    <a:ext uri="{9D8B030D-6E8A-4147-A177-3AD203B41FA5}">
                      <a16:colId xmlns:a16="http://schemas.microsoft.com/office/drawing/2014/main" val="1935175847"/>
                    </a:ext>
                  </a:extLst>
                </a:gridCol>
                <a:gridCol w="777665">
                  <a:extLst>
                    <a:ext uri="{9D8B030D-6E8A-4147-A177-3AD203B41FA5}">
                      <a16:colId xmlns:a16="http://schemas.microsoft.com/office/drawing/2014/main" val="2995652555"/>
                    </a:ext>
                  </a:extLst>
                </a:gridCol>
                <a:gridCol w="898635">
                  <a:extLst>
                    <a:ext uri="{9D8B030D-6E8A-4147-A177-3AD203B41FA5}">
                      <a16:colId xmlns:a16="http://schemas.microsoft.com/office/drawing/2014/main" val="2137074950"/>
                    </a:ext>
                  </a:extLst>
                </a:gridCol>
                <a:gridCol w="746558">
                  <a:extLst>
                    <a:ext uri="{9D8B030D-6E8A-4147-A177-3AD203B41FA5}">
                      <a16:colId xmlns:a16="http://schemas.microsoft.com/office/drawing/2014/main" val="524992035"/>
                    </a:ext>
                  </a:extLst>
                </a:gridCol>
                <a:gridCol w="1202788">
                  <a:extLst>
                    <a:ext uri="{9D8B030D-6E8A-4147-A177-3AD203B41FA5}">
                      <a16:colId xmlns:a16="http://schemas.microsoft.com/office/drawing/2014/main" val="99167514"/>
                    </a:ext>
                  </a:extLst>
                </a:gridCol>
              </a:tblGrid>
              <a:tr h="272935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Table of Real-World Speeds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02858968"/>
                  </a:ext>
                </a:extLst>
              </a:tr>
              <a:tr h="58735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ArrayList (unsorted)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ArrayList (sorted data)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LinkedList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BinarySearchTree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50881777"/>
                  </a:ext>
                </a:extLst>
              </a:tr>
              <a:tr h="27293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Scenario: Printer Queue or Call Queue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26589175"/>
                  </a:ext>
                </a:extLst>
              </a:tr>
              <a:tr h="21834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Add many records to end of data structure: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0.003003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0.0032101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0.006006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0.017927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19056784"/>
                  </a:ext>
                </a:extLst>
              </a:tr>
              <a:tr h="21834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Pull all records off front of data structure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3.386094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3.924012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0.004004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0.021796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9382412"/>
                  </a:ext>
                </a:extLst>
              </a:tr>
              <a:tr h="27293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Scenario: Customer Service Center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09920282"/>
                  </a:ext>
                </a:extLst>
              </a:tr>
              <a:tr h="21834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Display random records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0.41938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0.031843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0.575524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0.082711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09628000"/>
                  </a:ext>
                </a:extLst>
              </a:tr>
              <a:tr h="27293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Scenario: Call Center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36125470"/>
                  </a:ext>
                </a:extLst>
              </a:tr>
              <a:tr h="39520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Add some records, display random records, remove random records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0.922482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0.419426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1.224979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0.327910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658976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1842</TotalTime>
  <Words>1360</Words>
  <Application>Microsoft Office PowerPoint</Application>
  <PresentationFormat>Widescreen</PresentationFormat>
  <Paragraphs>220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Century Gothic</vt:lpstr>
      <vt:lpstr>Vapor Trail</vt:lpstr>
      <vt:lpstr>CEIS295 Module 6</vt:lpstr>
      <vt:lpstr>Rubric</vt:lpstr>
      <vt:lpstr>BinarySearchTreeActualSpeed.py Python Code</vt:lpstr>
      <vt:lpstr>Screenshot of  Running Code</vt:lpstr>
      <vt:lpstr>Table of Speeds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CEIS101 Module 1</dc:title>
  <dc:creator>William Sullivan</dc:creator>
  <cp:lastModifiedBy>Alvarado, Edward</cp:lastModifiedBy>
  <cp:revision>40</cp:revision>
  <dcterms:created xsi:type="dcterms:W3CDTF">2018-12-20T22:43:36Z</dcterms:created>
  <dcterms:modified xsi:type="dcterms:W3CDTF">2021-08-16T00:38:48Z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0x0101006B0F883F57245246A7747A9329048B46</vt:lpwstr>
  </property>
</Properties>
</file>