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8" r:id="rId10"/>
    <p:sldId id="265" r:id="rId11"/>
    <p:sldId id="269" r:id="rId12"/>
    <p:sldId id="266" r:id="rId13"/>
    <p:sldId id="270" r:id="rId14"/>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C5F875-B228-4E7B-B183-19ECDB920B4B}" v="431" dt="2021-10-13T07:07:03.9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황 치신" userId="326517f16df68a93" providerId="LiveId" clId="{05C5F875-B228-4E7B-B183-19ECDB920B4B}"/>
    <pc:docChg chg="undo custSel addSld delSld modSld">
      <pc:chgData name="황 치신" userId="326517f16df68a93" providerId="LiveId" clId="{05C5F875-B228-4E7B-B183-19ECDB920B4B}" dt="2021-10-13T07:07:16.028" v="6644" actId="113"/>
      <pc:docMkLst>
        <pc:docMk/>
      </pc:docMkLst>
      <pc:sldChg chg="new del">
        <pc:chgData name="황 치신" userId="326517f16df68a93" providerId="LiveId" clId="{05C5F875-B228-4E7B-B183-19ECDB920B4B}" dt="2021-10-13T07:06:53.694" v="6639" actId="47"/>
        <pc:sldMkLst>
          <pc:docMk/>
          <pc:sldMk cId="2179311583" sldId="256"/>
        </pc:sldMkLst>
      </pc:sldChg>
      <pc:sldChg chg="addSp delSp modSp add mod">
        <pc:chgData name="황 치신" userId="326517f16df68a93" providerId="LiveId" clId="{05C5F875-B228-4E7B-B183-19ECDB920B4B}" dt="2021-10-13T06:04:20.403" v="827" actId="1076"/>
        <pc:sldMkLst>
          <pc:docMk/>
          <pc:sldMk cId="1973710343" sldId="257"/>
        </pc:sldMkLst>
        <pc:spChg chg="mod">
          <ac:chgData name="황 치신" userId="326517f16df68a93" providerId="LiveId" clId="{05C5F875-B228-4E7B-B183-19ECDB920B4B}" dt="2021-10-13T05:54:25.060" v="107" actId="1076"/>
          <ac:spMkLst>
            <pc:docMk/>
            <pc:sldMk cId="1973710343" sldId="257"/>
            <ac:spMk id="2" creationId="{7B3DC23C-4DFE-44F6-8458-A2792E846502}"/>
          </ac:spMkLst>
        </pc:spChg>
        <pc:spChg chg="del">
          <ac:chgData name="황 치신" userId="326517f16df68a93" providerId="LiveId" clId="{05C5F875-B228-4E7B-B183-19ECDB920B4B}" dt="2021-10-13T05:50:38.204" v="39" actId="478"/>
          <ac:spMkLst>
            <pc:docMk/>
            <pc:sldMk cId="1973710343" sldId="257"/>
            <ac:spMk id="3" creationId="{8C6831D8-9BE4-4FD9-A8CE-3AA3126DF738}"/>
          </ac:spMkLst>
        </pc:spChg>
        <pc:spChg chg="add mod">
          <ac:chgData name="황 치신" userId="326517f16df68a93" providerId="LiveId" clId="{05C5F875-B228-4E7B-B183-19ECDB920B4B}" dt="2021-10-13T06:03:49.140" v="819" actId="404"/>
          <ac:spMkLst>
            <pc:docMk/>
            <pc:sldMk cId="1973710343" sldId="257"/>
            <ac:spMk id="4" creationId="{C18633B0-9056-4F1E-B0F0-68F7094F5975}"/>
          </ac:spMkLst>
        </pc:spChg>
        <pc:spChg chg="add mod">
          <ac:chgData name="황 치신" userId="326517f16df68a93" providerId="LiveId" clId="{05C5F875-B228-4E7B-B183-19ECDB920B4B}" dt="2021-10-13T06:04:20.403" v="827" actId="1076"/>
          <ac:spMkLst>
            <pc:docMk/>
            <pc:sldMk cId="1973710343" sldId="257"/>
            <ac:spMk id="5" creationId="{5E51FB02-9618-4D5B-89D0-02933368C202}"/>
          </ac:spMkLst>
        </pc:spChg>
        <pc:spChg chg="add mod">
          <ac:chgData name="황 치신" userId="326517f16df68a93" providerId="LiveId" clId="{05C5F875-B228-4E7B-B183-19ECDB920B4B}" dt="2021-10-13T06:03:52.309" v="820" actId="404"/>
          <ac:spMkLst>
            <pc:docMk/>
            <pc:sldMk cId="1973710343" sldId="257"/>
            <ac:spMk id="6" creationId="{8F1DA45D-A503-452E-9332-875CB592B299}"/>
          </ac:spMkLst>
        </pc:spChg>
        <pc:spChg chg="add mod">
          <ac:chgData name="황 치신" userId="326517f16df68a93" providerId="LiveId" clId="{05C5F875-B228-4E7B-B183-19ECDB920B4B}" dt="2021-10-13T06:03:55.141" v="821" actId="404"/>
          <ac:spMkLst>
            <pc:docMk/>
            <pc:sldMk cId="1973710343" sldId="257"/>
            <ac:spMk id="7" creationId="{F3A3FD78-4394-4408-89AE-C2BFD70DF07B}"/>
          </ac:spMkLst>
        </pc:spChg>
        <pc:spChg chg="add del">
          <ac:chgData name="황 치신" userId="326517f16df68a93" providerId="LiveId" clId="{05C5F875-B228-4E7B-B183-19ECDB920B4B}" dt="2021-10-13T05:57:13.142" v="307" actId="22"/>
          <ac:spMkLst>
            <pc:docMk/>
            <pc:sldMk cId="1973710343" sldId="257"/>
            <ac:spMk id="9" creationId="{B27DD0CF-8660-4515-BF75-17A4A5C0DE25}"/>
          </ac:spMkLst>
        </pc:spChg>
      </pc:sldChg>
      <pc:sldChg chg="addSp delSp modSp add mod">
        <pc:chgData name="황 치신" userId="326517f16df68a93" providerId="LiveId" clId="{05C5F875-B228-4E7B-B183-19ECDB920B4B}" dt="2021-10-13T06:04:45.026" v="833" actId="14100"/>
        <pc:sldMkLst>
          <pc:docMk/>
          <pc:sldMk cId="992490439" sldId="258"/>
        </pc:sldMkLst>
        <pc:spChg chg="mod">
          <ac:chgData name="황 치신" userId="326517f16df68a93" providerId="LiveId" clId="{05C5F875-B228-4E7B-B183-19ECDB920B4B}" dt="2021-10-13T05:57:36.155" v="341" actId="20577"/>
          <ac:spMkLst>
            <pc:docMk/>
            <pc:sldMk cId="992490439" sldId="258"/>
            <ac:spMk id="2" creationId="{7B3DC23C-4DFE-44F6-8458-A2792E846502}"/>
          </ac:spMkLst>
        </pc:spChg>
        <pc:spChg chg="del">
          <ac:chgData name="황 치신" userId="326517f16df68a93" providerId="LiveId" clId="{05C5F875-B228-4E7B-B183-19ECDB920B4B}" dt="2021-10-13T05:57:47.134" v="342" actId="478"/>
          <ac:spMkLst>
            <pc:docMk/>
            <pc:sldMk cId="992490439" sldId="258"/>
            <ac:spMk id="4" creationId="{C18633B0-9056-4F1E-B0F0-68F7094F5975}"/>
          </ac:spMkLst>
        </pc:spChg>
        <pc:spChg chg="del">
          <ac:chgData name="황 치신" userId="326517f16df68a93" providerId="LiveId" clId="{05C5F875-B228-4E7B-B183-19ECDB920B4B}" dt="2021-10-13T06:04:24.775" v="828" actId="478"/>
          <ac:spMkLst>
            <pc:docMk/>
            <pc:sldMk cId="992490439" sldId="258"/>
            <ac:spMk id="5" creationId="{5E51FB02-9618-4D5B-89D0-02933368C202}"/>
          </ac:spMkLst>
        </pc:spChg>
        <pc:spChg chg="del">
          <ac:chgData name="황 치신" userId="326517f16df68a93" providerId="LiveId" clId="{05C5F875-B228-4E7B-B183-19ECDB920B4B}" dt="2021-10-13T05:57:47.134" v="342" actId="478"/>
          <ac:spMkLst>
            <pc:docMk/>
            <pc:sldMk cId="992490439" sldId="258"/>
            <ac:spMk id="6" creationId="{8F1DA45D-A503-452E-9332-875CB592B299}"/>
          </ac:spMkLst>
        </pc:spChg>
        <pc:spChg chg="del">
          <ac:chgData name="황 치신" userId="326517f16df68a93" providerId="LiveId" clId="{05C5F875-B228-4E7B-B183-19ECDB920B4B}" dt="2021-10-13T05:57:47.134" v="342" actId="478"/>
          <ac:spMkLst>
            <pc:docMk/>
            <pc:sldMk cId="992490439" sldId="258"/>
            <ac:spMk id="7" creationId="{F3A3FD78-4394-4408-89AE-C2BFD70DF07B}"/>
          </ac:spMkLst>
        </pc:spChg>
        <pc:spChg chg="add mod">
          <ac:chgData name="황 치신" userId="326517f16df68a93" providerId="LiveId" clId="{05C5F875-B228-4E7B-B183-19ECDB920B4B}" dt="2021-10-13T06:04:11.263" v="825" actId="404"/>
          <ac:spMkLst>
            <pc:docMk/>
            <pc:sldMk cId="992490439" sldId="258"/>
            <ac:spMk id="9" creationId="{824CF8E5-733D-4FF3-BBB3-67C66EAB17F8}"/>
          </ac:spMkLst>
        </pc:spChg>
        <pc:spChg chg="add mod">
          <ac:chgData name="황 치신" userId="326517f16df68a93" providerId="LiveId" clId="{05C5F875-B228-4E7B-B183-19ECDB920B4B}" dt="2021-10-13T05:58:41.012" v="390" actId="571"/>
          <ac:spMkLst>
            <pc:docMk/>
            <pc:sldMk cId="992490439" sldId="258"/>
            <ac:spMk id="10" creationId="{CD927CAF-F5A9-48C4-A05D-0A45F3AC218A}"/>
          </ac:spMkLst>
        </pc:spChg>
        <pc:spChg chg="add mod">
          <ac:chgData name="황 치신" userId="326517f16df68a93" providerId="LiveId" clId="{05C5F875-B228-4E7B-B183-19ECDB920B4B}" dt="2021-10-13T06:04:14.001" v="826" actId="404"/>
          <ac:spMkLst>
            <pc:docMk/>
            <pc:sldMk cId="992490439" sldId="258"/>
            <ac:spMk id="11" creationId="{B5654C4F-8085-4065-91EB-F6D5093C0665}"/>
          </ac:spMkLst>
        </pc:spChg>
        <pc:spChg chg="add mod">
          <ac:chgData name="황 치신" userId="326517f16df68a93" providerId="LiveId" clId="{05C5F875-B228-4E7B-B183-19ECDB920B4B}" dt="2021-10-13T06:04:25.519" v="829"/>
          <ac:spMkLst>
            <pc:docMk/>
            <pc:sldMk cId="992490439" sldId="258"/>
            <ac:spMk id="12" creationId="{77A38218-884F-4847-91C3-2CA4A8063DF0}"/>
          </ac:spMkLst>
        </pc:spChg>
        <pc:picChg chg="add mod">
          <ac:chgData name="황 치신" userId="326517f16df68a93" providerId="LiveId" clId="{05C5F875-B228-4E7B-B183-19ECDB920B4B}" dt="2021-10-13T06:04:45.026" v="833" actId="14100"/>
          <ac:picMkLst>
            <pc:docMk/>
            <pc:sldMk cId="992490439" sldId="258"/>
            <ac:picMk id="8" creationId="{D83EEA9C-CA10-4C5B-8398-6B9EB62BD45D}"/>
          </ac:picMkLst>
        </pc:picChg>
      </pc:sldChg>
      <pc:sldChg chg="addSp delSp modSp add mod">
        <pc:chgData name="황 치신" userId="326517f16df68a93" providerId="LiveId" clId="{05C5F875-B228-4E7B-B183-19ECDB920B4B}" dt="2021-10-13T06:07:07.964" v="946" actId="14100"/>
        <pc:sldMkLst>
          <pc:docMk/>
          <pc:sldMk cId="1882219036" sldId="259"/>
        </pc:sldMkLst>
        <pc:spChg chg="mod">
          <ac:chgData name="황 치신" userId="326517f16df68a93" providerId="LiveId" clId="{05C5F875-B228-4E7B-B183-19ECDB920B4B}" dt="2021-10-13T06:00:10.980" v="566" actId="20577"/>
          <ac:spMkLst>
            <pc:docMk/>
            <pc:sldMk cId="1882219036" sldId="259"/>
            <ac:spMk id="2" creationId="{7B3DC23C-4DFE-44F6-8458-A2792E846502}"/>
          </ac:spMkLst>
        </pc:spChg>
        <pc:spChg chg="del">
          <ac:chgData name="황 치신" userId="326517f16df68a93" providerId="LiveId" clId="{05C5F875-B228-4E7B-B183-19ECDB920B4B}" dt="2021-10-13T06:04:29.022" v="830" actId="478"/>
          <ac:spMkLst>
            <pc:docMk/>
            <pc:sldMk cId="1882219036" sldId="259"/>
            <ac:spMk id="5" creationId="{5E51FB02-9618-4D5B-89D0-02933368C202}"/>
          </ac:spMkLst>
        </pc:spChg>
        <pc:spChg chg="add mod">
          <ac:chgData name="황 치신" userId="326517f16df68a93" providerId="LiveId" clId="{05C5F875-B228-4E7B-B183-19ECDB920B4B}" dt="2021-10-13T06:04:58.011" v="837" actId="404"/>
          <ac:spMkLst>
            <pc:docMk/>
            <pc:sldMk cId="1882219036" sldId="259"/>
            <ac:spMk id="7" creationId="{B1FD8651-0F34-4267-AB8D-E45AA07B0D28}"/>
          </ac:spMkLst>
        </pc:spChg>
        <pc:spChg chg="mod">
          <ac:chgData name="황 치신" userId="326517f16df68a93" providerId="LiveId" clId="{05C5F875-B228-4E7B-B183-19ECDB920B4B}" dt="2021-10-13T06:04:52.432" v="835" actId="404"/>
          <ac:spMkLst>
            <pc:docMk/>
            <pc:sldMk cId="1882219036" sldId="259"/>
            <ac:spMk id="9" creationId="{824CF8E5-733D-4FF3-BBB3-67C66EAB17F8}"/>
          </ac:spMkLst>
        </pc:spChg>
        <pc:spChg chg="add mod">
          <ac:chgData name="황 치신" userId="326517f16df68a93" providerId="LiveId" clId="{05C5F875-B228-4E7B-B183-19ECDB920B4B}" dt="2021-10-13T06:06:07.151" v="939" actId="20577"/>
          <ac:spMkLst>
            <pc:docMk/>
            <pc:sldMk cId="1882219036" sldId="259"/>
            <ac:spMk id="10" creationId="{74186A7D-5D57-4890-8656-682B0A79595F}"/>
          </ac:spMkLst>
        </pc:spChg>
        <pc:spChg chg="mod">
          <ac:chgData name="황 치신" userId="326517f16df68a93" providerId="LiveId" clId="{05C5F875-B228-4E7B-B183-19ECDB920B4B}" dt="2021-10-13T06:04:55.010" v="836" actId="404"/>
          <ac:spMkLst>
            <pc:docMk/>
            <pc:sldMk cId="1882219036" sldId="259"/>
            <ac:spMk id="11" creationId="{B5654C4F-8085-4065-91EB-F6D5093C0665}"/>
          </ac:spMkLst>
        </pc:spChg>
        <pc:spChg chg="add mod">
          <ac:chgData name="황 치신" userId="326517f16df68a93" providerId="LiveId" clId="{05C5F875-B228-4E7B-B183-19ECDB920B4B}" dt="2021-10-13T06:04:29.643" v="831"/>
          <ac:spMkLst>
            <pc:docMk/>
            <pc:sldMk cId="1882219036" sldId="259"/>
            <ac:spMk id="12" creationId="{48812EC8-DBE2-4B07-B530-C4B3777AFE38}"/>
          </ac:spMkLst>
        </pc:spChg>
        <pc:picChg chg="del">
          <ac:chgData name="황 치신" userId="326517f16df68a93" providerId="LiveId" clId="{05C5F875-B228-4E7B-B183-19ECDB920B4B}" dt="2021-10-13T06:00:28.791" v="567" actId="478"/>
          <ac:picMkLst>
            <pc:docMk/>
            <pc:sldMk cId="1882219036" sldId="259"/>
            <ac:picMk id="8" creationId="{D83EEA9C-CA10-4C5B-8398-6B9EB62BD45D}"/>
          </ac:picMkLst>
        </pc:picChg>
        <pc:picChg chg="add mod">
          <ac:chgData name="황 치신" userId="326517f16df68a93" providerId="LiveId" clId="{05C5F875-B228-4E7B-B183-19ECDB920B4B}" dt="2021-10-13T06:07:07.964" v="946" actId="14100"/>
          <ac:picMkLst>
            <pc:docMk/>
            <pc:sldMk cId="1882219036" sldId="259"/>
            <ac:picMk id="13" creationId="{00E554A8-B578-4850-B3AD-72FB3FC1C7A8}"/>
          </ac:picMkLst>
        </pc:picChg>
      </pc:sldChg>
      <pc:sldChg chg="addSp delSp modSp add mod">
        <pc:chgData name="황 치신" userId="326517f16df68a93" providerId="LiveId" clId="{05C5F875-B228-4E7B-B183-19ECDB920B4B}" dt="2021-10-13T06:16:29.859" v="2271" actId="1076"/>
        <pc:sldMkLst>
          <pc:docMk/>
          <pc:sldMk cId="2004575348" sldId="260"/>
        </pc:sldMkLst>
        <pc:spChg chg="mod">
          <ac:chgData name="황 치신" userId="326517f16df68a93" providerId="LiveId" clId="{05C5F875-B228-4E7B-B183-19ECDB920B4B}" dt="2021-10-13T06:13:48.014" v="1978" actId="20577"/>
          <ac:spMkLst>
            <pc:docMk/>
            <pc:sldMk cId="2004575348" sldId="260"/>
            <ac:spMk id="2" creationId="{7B3DC23C-4DFE-44F6-8458-A2792E846502}"/>
          </ac:spMkLst>
        </pc:spChg>
        <pc:spChg chg="del">
          <ac:chgData name="황 치신" userId="326517f16df68a93" providerId="LiveId" clId="{05C5F875-B228-4E7B-B183-19ECDB920B4B}" dt="2021-10-13T06:09:39.987" v="1220" actId="478"/>
          <ac:spMkLst>
            <pc:docMk/>
            <pc:sldMk cId="2004575348" sldId="260"/>
            <ac:spMk id="7" creationId="{B1FD8651-0F34-4267-AB8D-E45AA07B0D28}"/>
          </ac:spMkLst>
        </pc:spChg>
        <pc:spChg chg="mod">
          <ac:chgData name="황 치신" userId="326517f16df68a93" providerId="LiveId" clId="{05C5F875-B228-4E7B-B183-19ECDB920B4B}" dt="2021-10-13T06:13:52.010" v="1979" actId="1076"/>
          <ac:spMkLst>
            <pc:docMk/>
            <pc:sldMk cId="2004575348" sldId="260"/>
            <ac:spMk id="9" creationId="{824CF8E5-733D-4FF3-BBB3-67C66EAB17F8}"/>
          </ac:spMkLst>
        </pc:spChg>
        <pc:spChg chg="del">
          <ac:chgData name="황 치신" userId="326517f16df68a93" providerId="LiveId" clId="{05C5F875-B228-4E7B-B183-19ECDB920B4B}" dt="2021-10-13T06:09:39.987" v="1220" actId="478"/>
          <ac:spMkLst>
            <pc:docMk/>
            <pc:sldMk cId="2004575348" sldId="260"/>
            <ac:spMk id="10" creationId="{74186A7D-5D57-4890-8656-682B0A79595F}"/>
          </ac:spMkLst>
        </pc:spChg>
        <pc:spChg chg="del">
          <ac:chgData name="황 치신" userId="326517f16df68a93" providerId="LiveId" clId="{05C5F875-B228-4E7B-B183-19ECDB920B4B}" dt="2021-10-13T06:09:39.987" v="1220" actId="478"/>
          <ac:spMkLst>
            <pc:docMk/>
            <pc:sldMk cId="2004575348" sldId="260"/>
            <ac:spMk id="11" creationId="{B5654C4F-8085-4065-91EB-F6D5093C0665}"/>
          </ac:spMkLst>
        </pc:spChg>
        <pc:spChg chg="add mod">
          <ac:chgData name="황 치신" userId="326517f16df68a93" providerId="LiveId" clId="{05C5F875-B228-4E7B-B183-19ECDB920B4B}" dt="2021-10-13T06:16:29.859" v="2271" actId="1076"/>
          <ac:spMkLst>
            <pc:docMk/>
            <pc:sldMk cId="2004575348" sldId="260"/>
            <ac:spMk id="14" creationId="{E00DF7B1-FE80-4971-9833-4484627A7C6B}"/>
          </ac:spMkLst>
        </pc:spChg>
        <pc:picChg chg="del">
          <ac:chgData name="황 치신" userId="326517f16df68a93" providerId="LiveId" clId="{05C5F875-B228-4E7B-B183-19ECDB920B4B}" dt="2021-10-13T06:09:39.987" v="1220" actId="478"/>
          <ac:picMkLst>
            <pc:docMk/>
            <pc:sldMk cId="2004575348" sldId="260"/>
            <ac:picMk id="13" creationId="{00E554A8-B578-4850-B3AD-72FB3FC1C7A8}"/>
          </ac:picMkLst>
        </pc:picChg>
      </pc:sldChg>
      <pc:sldChg chg="addSp delSp modSp add mod">
        <pc:chgData name="황 치신" userId="326517f16df68a93" providerId="LiveId" clId="{05C5F875-B228-4E7B-B183-19ECDB920B4B}" dt="2021-10-13T06:13:12.238" v="1961" actId="20577"/>
        <pc:sldMkLst>
          <pc:docMk/>
          <pc:sldMk cId="2227593223" sldId="261"/>
        </pc:sldMkLst>
        <pc:spChg chg="mod">
          <ac:chgData name="황 치신" userId="326517f16df68a93" providerId="LiveId" clId="{05C5F875-B228-4E7B-B183-19ECDB920B4B}" dt="2021-10-13T06:10:40.731" v="1413" actId="20577"/>
          <ac:spMkLst>
            <pc:docMk/>
            <pc:sldMk cId="2227593223" sldId="261"/>
            <ac:spMk id="2" creationId="{7B3DC23C-4DFE-44F6-8458-A2792E846502}"/>
          </ac:spMkLst>
        </pc:spChg>
        <pc:spChg chg="del">
          <ac:chgData name="황 치신" userId="326517f16df68a93" providerId="LiveId" clId="{05C5F875-B228-4E7B-B183-19ECDB920B4B}" dt="2021-10-13T06:11:19.867" v="1420" actId="478"/>
          <ac:spMkLst>
            <pc:docMk/>
            <pc:sldMk cId="2227593223" sldId="261"/>
            <ac:spMk id="7" creationId="{B1FD8651-0F34-4267-AB8D-E45AA07B0D28}"/>
          </ac:spMkLst>
        </pc:spChg>
        <pc:spChg chg="mod">
          <ac:chgData name="황 치신" userId="326517f16df68a93" providerId="LiveId" clId="{05C5F875-B228-4E7B-B183-19ECDB920B4B}" dt="2021-10-13T06:13:12.238" v="1961" actId="20577"/>
          <ac:spMkLst>
            <pc:docMk/>
            <pc:sldMk cId="2227593223" sldId="261"/>
            <ac:spMk id="9" creationId="{824CF8E5-733D-4FF3-BBB3-67C66EAB17F8}"/>
          </ac:spMkLst>
        </pc:spChg>
        <pc:spChg chg="del">
          <ac:chgData name="황 치신" userId="326517f16df68a93" providerId="LiveId" clId="{05C5F875-B228-4E7B-B183-19ECDB920B4B}" dt="2021-10-13T06:11:19.867" v="1420" actId="478"/>
          <ac:spMkLst>
            <pc:docMk/>
            <pc:sldMk cId="2227593223" sldId="261"/>
            <ac:spMk id="10" creationId="{74186A7D-5D57-4890-8656-682B0A79595F}"/>
          </ac:spMkLst>
        </pc:spChg>
        <pc:spChg chg="del">
          <ac:chgData name="황 치신" userId="326517f16df68a93" providerId="LiveId" clId="{05C5F875-B228-4E7B-B183-19ECDB920B4B}" dt="2021-10-13T06:11:19.867" v="1420" actId="478"/>
          <ac:spMkLst>
            <pc:docMk/>
            <pc:sldMk cId="2227593223" sldId="261"/>
            <ac:spMk id="11" creationId="{B5654C4F-8085-4065-91EB-F6D5093C0665}"/>
          </ac:spMkLst>
        </pc:spChg>
        <pc:picChg chg="del">
          <ac:chgData name="황 치신" userId="326517f16df68a93" providerId="LiveId" clId="{05C5F875-B228-4E7B-B183-19ECDB920B4B}" dt="2021-10-13T06:10:48.359" v="1414" actId="478"/>
          <ac:picMkLst>
            <pc:docMk/>
            <pc:sldMk cId="2227593223" sldId="261"/>
            <ac:picMk id="13" creationId="{00E554A8-B578-4850-B3AD-72FB3FC1C7A8}"/>
          </ac:picMkLst>
        </pc:picChg>
        <pc:picChg chg="add mod">
          <ac:chgData name="황 치신" userId="326517f16df68a93" providerId="LiveId" clId="{05C5F875-B228-4E7B-B183-19ECDB920B4B}" dt="2021-10-13T06:10:57.925" v="1416" actId="1076"/>
          <ac:picMkLst>
            <pc:docMk/>
            <pc:sldMk cId="2227593223" sldId="261"/>
            <ac:picMk id="14" creationId="{6B26E469-D5C7-473A-822A-CC87032C73A7}"/>
          </ac:picMkLst>
        </pc:picChg>
        <pc:picChg chg="add mod">
          <ac:chgData name="황 치신" userId="326517f16df68a93" providerId="LiveId" clId="{05C5F875-B228-4E7B-B183-19ECDB920B4B}" dt="2021-10-13T06:11:04.822" v="1418" actId="1076"/>
          <ac:picMkLst>
            <pc:docMk/>
            <pc:sldMk cId="2227593223" sldId="261"/>
            <ac:picMk id="15" creationId="{D202B008-7817-4462-B770-EC5E222B4365}"/>
          </ac:picMkLst>
        </pc:picChg>
      </pc:sldChg>
      <pc:sldChg chg="addSp delSp modSp add mod">
        <pc:chgData name="황 치신" userId="326517f16df68a93" providerId="LiveId" clId="{05C5F875-B228-4E7B-B183-19ECDB920B4B}" dt="2021-10-13T06:42:40.898" v="3294" actId="20577"/>
        <pc:sldMkLst>
          <pc:docMk/>
          <pc:sldMk cId="2667809451" sldId="262"/>
        </pc:sldMkLst>
        <pc:spChg chg="mod">
          <ac:chgData name="황 치신" userId="326517f16df68a93" providerId="LiveId" clId="{05C5F875-B228-4E7B-B183-19ECDB920B4B}" dt="2021-10-13T06:17:15.333" v="2287" actId="20577"/>
          <ac:spMkLst>
            <pc:docMk/>
            <pc:sldMk cId="2667809451" sldId="262"/>
            <ac:spMk id="2" creationId="{7B3DC23C-4DFE-44F6-8458-A2792E846502}"/>
          </ac:spMkLst>
        </pc:spChg>
        <pc:spChg chg="mod">
          <ac:chgData name="황 치신" userId="326517f16df68a93" providerId="LiveId" clId="{05C5F875-B228-4E7B-B183-19ECDB920B4B}" dt="2021-10-13T06:42:40.898" v="3294" actId="20577"/>
          <ac:spMkLst>
            <pc:docMk/>
            <pc:sldMk cId="2667809451" sldId="262"/>
            <ac:spMk id="9" creationId="{824CF8E5-733D-4FF3-BBB3-67C66EAB17F8}"/>
          </ac:spMkLst>
        </pc:spChg>
        <pc:picChg chg="add mod">
          <ac:chgData name="황 치신" userId="326517f16df68a93" providerId="LiveId" clId="{05C5F875-B228-4E7B-B183-19ECDB920B4B}" dt="2021-10-13T06:17:53.338" v="2297" actId="1076"/>
          <ac:picMkLst>
            <pc:docMk/>
            <pc:sldMk cId="2667809451" sldId="262"/>
            <ac:picMk id="7" creationId="{8357876F-792C-4CB0-B07C-6B7F5409AE05}"/>
          </ac:picMkLst>
        </pc:picChg>
        <pc:picChg chg="add mod">
          <ac:chgData name="황 치신" userId="326517f16df68a93" providerId="LiveId" clId="{05C5F875-B228-4E7B-B183-19ECDB920B4B}" dt="2021-10-13T06:17:49.332" v="2296" actId="1076"/>
          <ac:picMkLst>
            <pc:docMk/>
            <pc:sldMk cId="2667809451" sldId="262"/>
            <ac:picMk id="8" creationId="{F6A14445-A410-4732-9A76-91750E31F056}"/>
          </ac:picMkLst>
        </pc:picChg>
        <pc:picChg chg="del">
          <ac:chgData name="황 치신" userId="326517f16df68a93" providerId="LiveId" clId="{05C5F875-B228-4E7B-B183-19ECDB920B4B}" dt="2021-10-13T06:16:55.788" v="2274" actId="478"/>
          <ac:picMkLst>
            <pc:docMk/>
            <pc:sldMk cId="2667809451" sldId="262"/>
            <ac:picMk id="14" creationId="{6B26E469-D5C7-473A-822A-CC87032C73A7}"/>
          </ac:picMkLst>
        </pc:picChg>
        <pc:picChg chg="del">
          <ac:chgData name="황 치신" userId="326517f16df68a93" providerId="LiveId" clId="{05C5F875-B228-4E7B-B183-19ECDB920B4B}" dt="2021-10-13T06:16:55.375" v="2273" actId="478"/>
          <ac:picMkLst>
            <pc:docMk/>
            <pc:sldMk cId="2667809451" sldId="262"/>
            <ac:picMk id="15" creationId="{D202B008-7817-4462-B770-EC5E222B4365}"/>
          </ac:picMkLst>
        </pc:picChg>
      </pc:sldChg>
      <pc:sldChg chg="modSp add mod">
        <pc:chgData name="황 치신" userId="326517f16df68a93" providerId="LiveId" clId="{05C5F875-B228-4E7B-B183-19ECDB920B4B}" dt="2021-10-13T06:45:53.557" v="3605" actId="20577"/>
        <pc:sldMkLst>
          <pc:docMk/>
          <pc:sldMk cId="2759057334" sldId="263"/>
        </pc:sldMkLst>
        <pc:spChg chg="mod">
          <ac:chgData name="황 치신" userId="326517f16df68a93" providerId="LiveId" clId="{05C5F875-B228-4E7B-B183-19ECDB920B4B}" dt="2021-10-13T06:44:17.938" v="3482" actId="20577"/>
          <ac:spMkLst>
            <pc:docMk/>
            <pc:sldMk cId="2759057334" sldId="263"/>
            <ac:spMk id="4" creationId="{C18633B0-9056-4F1E-B0F0-68F7094F5975}"/>
          </ac:spMkLst>
        </pc:spChg>
        <pc:spChg chg="mod">
          <ac:chgData name="황 치신" userId="326517f16df68a93" providerId="LiveId" clId="{05C5F875-B228-4E7B-B183-19ECDB920B4B}" dt="2021-10-13T06:43:41.296" v="3328" actId="121"/>
          <ac:spMkLst>
            <pc:docMk/>
            <pc:sldMk cId="2759057334" sldId="263"/>
            <ac:spMk id="5" creationId="{5E51FB02-9618-4D5B-89D0-02933368C202}"/>
          </ac:spMkLst>
        </pc:spChg>
        <pc:spChg chg="mod">
          <ac:chgData name="황 치신" userId="326517f16df68a93" providerId="LiveId" clId="{05C5F875-B228-4E7B-B183-19ECDB920B4B}" dt="2021-10-13T06:45:22.348" v="3574" actId="20577"/>
          <ac:spMkLst>
            <pc:docMk/>
            <pc:sldMk cId="2759057334" sldId="263"/>
            <ac:spMk id="6" creationId="{8F1DA45D-A503-452E-9332-875CB592B299}"/>
          </ac:spMkLst>
        </pc:spChg>
        <pc:spChg chg="mod">
          <ac:chgData name="황 치신" userId="326517f16df68a93" providerId="LiveId" clId="{05C5F875-B228-4E7B-B183-19ECDB920B4B}" dt="2021-10-13T06:45:53.557" v="3605" actId="20577"/>
          <ac:spMkLst>
            <pc:docMk/>
            <pc:sldMk cId="2759057334" sldId="263"/>
            <ac:spMk id="7" creationId="{F3A3FD78-4394-4408-89AE-C2BFD70DF07B}"/>
          </ac:spMkLst>
        </pc:spChg>
      </pc:sldChg>
      <pc:sldChg chg="addSp delSp modSp add mod">
        <pc:chgData name="황 치신" userId="326517f16df68a93" providerId="LiveId" clId="{05C5F875-B228-4E7B-B183-19ECDB920B4B}" dt="2021-10-13T06:54:36.181" v="4152"/>
        <pc:sldMkLst>
          <pc:docMk/>
          <pc:sldMk cId="3060125545" sldId="264"/>
        </pc:sldMkLst>
        <pc:spChg chg="mod">
          <ac:chgData name="황 치신" userId="326517f16df68a93" providerId="LiveId" clId="{05C5F875-B228-4E7B-B183-19ECDB920B4B}" dt="2021-10-13T06:50:36.991" v="4083" actId="5793"/>
          <ac:spMkLst>
            <pc:docMk/>
            <pc:sldMk cId="3060125545" sldId="264"/>
            <ac:spMk id="9" creationId="{824CF8E5-733D-4FF3-BBB3-67C66EAB17F8}"/>
          </ac:spMkLst>
        </pc:spChg>
        <pc:spChg chg="del">
          <ac:chgData name="황 치신" userId="326517f16df68a93" providerId="LiveId" clId="{05C5F875-B228-4E7B-B183-19ECDB920B4B}" dt="2021-10-13T06:47:09.950" v="3684" actId="478"/>
          <ac:spMkLst>
            <pc:docMk/>
            <pc:sldMk cId="3060125545" sldId="264"/>
            <ac:spMk id="11" creationId="{B5654C4F-8085-4065-91EB-F6D5093C0665}"/>
          </ac:spMkLst>
        </pc:spChg>
        <pc:spChg chg="del">
          <ac:chgData name="황 치신" userId="326517f16df68a93" providerId="LiveId" clId="{05C5F875-B228-4E7B-B183-19ECDB920B4B}" dt="2021-10-13T06:54:35.475" v="4151" actId="478"/>
          <ac:spMkLst>
            <pc:docMk/>
            <pc:sldMk cId="3060125545" sldId="264"/>
            <ac:spMk id="12" creationId="{77A38218-884F-4847-91C3-2CA4A8063DF0}"/>
          </ac:spMkLst>
        </pc:spChg>
        <pc:spChg chg="add del mod">
          <ac:chgData name="황 치신" userId="326517f16df68a93" providerId="LiveId" clId="{05C5F875-B228-4E7B-B183-19ECDB920B4B}" dt="2021-10-13T06:54:34.262" v="4150"/>
          <ac:spMkLst>
            <pc:docMk/>
            <pc:sldMk cId="3060125545" sldId="264"/>
            <ac:spMk id="13" creationId="{9742E19F-845C-40B0-8640-5FF41656B71F}"/>
          </ac:spMkLst>
        </pc:spChg>
        <pc:spChg chg="add mod">
          <ac:chgData name="황 치신" userId="326517f16df68a93" providerId="LiveId" clId="{05C5F875-B228-4E7B-B183-19ECDB920B4B}" dt="2021-10-13T06:54:36.181" v="4152"/>
          <ac:spMkLst>
            <pc:docMk/>
            <pc:sldMk cId="3060125545" sldId="264"/>
            <ac:spMk id="14" creationId="{29E6DC97-0A7D-4502-A6EA-688B80A0AE72}"/>
          </ac:spMkLst>
        </pc:spChg>
        <pc:picChg chg="add del mod">
          <ac:chgData name="황 치신" userId="326517f16df68a93" providerId="LiveId" clId="{05C5F875-B228-4E7B-B183-19ECDB920B4B}" dt="2021-10-13T06:51:33.770" v="4092" actId="478"/>
          <ac:picMkLst>
            <pc:docMk/>
            <pc:sldMk cId="3060125545" sldId="264"/>
            <ac:picMk id="7" creationId="{7E73B78D-3815-4FED-8F93-3787032E5F84}"/>
          </ac:picMkLst>
        </pc:picChg>
        <pc:picChg chg="del">
          <ac:chgData name="황 치신" userId="326517f16df68a93" providerId="LiveId" clId="{05C5F875-B228-4E7B-B183-19ECDB920B4B}" dt="2021-10-13T06:46:15.035" v="3606" actId="478"/>
          <ac:picMkLst>
            <pc:docMk/>
            <pc:sldMk cId="3060125545" sldId="264"/>
            <ac:picMk id="8" creationId="{D83EEA9C-CA10-4C5B-8398-6B9EB62BD45D}"/>
          </ac:picMkLst>
        </pc:picChg>
        <pc:picChg chg="add mod">
          <ac:chgData name="황 치신" userId="326517f16df68a93" providerId="LiveId" clId="{05C5F875-B228-4E7B-B183-19ECDB920B4B}" dt="2021-10-13T06:51:27.110" v="4089"/>
          <ac:picMkLst>
            <pc:docMk/>
            <pc:sldMk cId="3060125545" sldId="264"/>
            <ac:picMk id="10" creationId="{FC1E5852-B1AD-400D-9E23-1C82BD991D6D}"/>
          </ac:picMkLst>
        </pc:picChg>
      </pc:sldChg>
      <pc:sldChg chg="addSp delSp modSp add mod">
        <pc:chgData name="황 치신" userId="326517f16df68a93" providerId="LiveId" clId="{05C5F875-B228-4E7B-B183-19ECDB920B4B}" dt="2021-10-13T06:54:42.021" v="4156"/>
        <pc:sldMkLst>
          <pc:docMk/>
          <pc:sldMk cId="4006704399" sldId="265"/>
        </pc:sldMkLst>
        <pc:spChg chg="del">
          <ac:chgData name="황 치신" userId="326517f16df68a93" providerId="LiveId" clId="{05C5F875-B228-4E7B-B183-19ECDB920B4B}" dt="2021-10-13T06:53:28.187" v="4140" actId="478"/>
          <ac:spMkLst>
            <pc:docMk/>
            <pc:sldMk cId="4006704399" sldId="265"/>
            <ac:spMk id="7" creationId="{B1FD8651-0F34-4267-AB8D-E45AA07B0D28}"/>
          </ac:spMkLst>
        </pc:spChg>
        <pc:spChg chg="del">
          <ac:chgData name="황 치신" userId="326517f16df68a93" providerId="LiveId" clId="{05C5F875-B228-4E7B-B183-19ECDB920B4B}" dt="2021-10-13T06:53:28.187" v="4140" actId="478"/>
          <ac:spMkLst>
            <pc:docMk/>
            <pc:sldMk cId="4006704399" sldId="265"/>
            <ac:spMk id="9" creationId="{824CF8E5-733D-4FF3-BBB3-67C66EAB17F8}"/>
          </ac:spMkLst>
        </pc:spChg>
        <pc:spChg chg="del">
          <ac:chgData name="황 치신" userId="326517f16df68a93" providerId="LiveId" clId="{05C5F875-B228-4E7B-B183-19ECDB920B4B}" dt="2021-10-13T06:53:28.187" v="4140" actId="478"/>
          <ac:spMkLst>
            <pc:docMk/>
            <pc:sldMk cId="4006704399" sldId="265"/>
            <ac:spMk id="10" creationId="{74186A7D-5D57-4890-8656-682B0A79595F}"/>
          </ac:spMkLst>
        </pc:spChg>
        <pc:spChg chg="del">
          <ac:chgData name="황 치신" userId="326517f16df68a93" providerId="LiveId" clId="{05C5F875-B228-4E7B-B183-19ECDB920B4B}" dt="2021-10-13T06:53:28.187" v="4140" actId="478"/>
          <ac:spMkLst>
            <pc:docMk/>
            <pc:sldMk cId="4006704399" sldId="265"/>
            <ac:spMk id="11" creationId="{B5654C4F-8085-4065-91EB-F6D5093C0665}"/>
          </ac:spMkLst>
        </pc:spChg>
        <pc:spChg chg="del">
          <ac:chgData name="황 치신" userId="326517f16df68a93" providerId="LiveId" clId="{05C5F875-B228-4E7B-B183-19ECDB920B4B}" dt="2021-10-13T06:54:41.421" v="4155" actId="478"/>
          <ac:spMkLst>
            <pc:docMk/>
            <pc:sldMk cId="4006704399" sldId="265"/>
            <ac:spMk id="12" creationId="{48812EC8-DBE2-4B07-B530-C4B3777AFE38}"/>
          </ac:spMkLst>
        </pc:spChg>
        <pc:spChg chg="add mod">
          <ac:chgData name="황 치신" userId="326517f16df68a93" providerId="LiveId" clId="{05C5F875-B228-4E7B-B183-19ECDB920B4B}" dt="2021-10-13T06:54:42.021" v="4156"/>
          <ac:spMkLst>
            <pc:docMk/>
            <pc:sldMk cId="4006704399" sldId="265"/>
            <ac:spMk id="16" creationId="{957ACC91-303D-4507-9E99-7F3C74021F23}"/>
          </ac:spMkLst>
        </pc:spChg>
        <pc:picChg chg="del">
          <ac:chgData name="황 치신" userId="326517f16df68a93" providerId="LiveId" clId="{05C5F875-B228-4E7B-B183-19ECDB920B4B}" dt="2021-10-13T06:53:29.819" v="4141" actId="478"/>
          <ac:picMkLst>
            <pc:docMk/>
            <pc:sldMk cId="4006704399" sldId="265"/>
            <ac:picMk id="13" creationId="{00E554A8-B578-4850-B3AD-72FB3FC1C7A8}"/>
          </ac:picMkLst>
        </pc:picChg>
        <pc:picChg chg="add mod">
          <ac:chgData name="황 치신" userId="326517f16df68a93" providerId="LiveId" clId="{05C5F875-B228-4E7B-B183-19ECDB920B4B}" dt="2021-10-13T06:54:19.755" v="4148" actId="1076"/>
          <ac:picMkLst>
            <pc:docMk/>
            <pc:sldMk cId="4006704399" sldId="265"/>
            <ac:picMk id="14" creationId="{FA43736B-4617-44EA-8D90-900DDD72CB7F}"/>
          </ac:picMkLst>
        </pc:picChg>
        <pc:picChg chg="add mod">
          <ac:chgData name="황 치신" userId="326517f16df68a93" providerId="LiveId" clId="{05C5F875-B228-4E7B-B183-19ECDB920B4B}" dt="2021-10-13T06:54:13.013" v="4146" actId="1076"/>
          <ac:picMkLst>
            <pc:docMk/>
            <pc:sldMk cId="4006704399" sldId="265"/>
            <ac:picMk id="15" creationId="{85C3FBFF-B544-4252-9483-DC27FEA95855}"/>
          </ac:picMkLst>
        </pc:picChg>
      </pc:sldChg>
      <pc:sldChg chg="addSp delSp modSp add mod">
        <pc:chgData name="황 치신" userId="326517f16df68a93" providerId="LiveId" clId="{05C5F875-B228-4E7B-B183-19ECDB920B4B}" dt="2021-10-13T07:07:01.691" v="6641"/>
        <pc:sldMkLst>
          <pc:docMk/>
          <pc:sldMk cId="1196666521" sldId="266"/>
        </pc:sldMkLst>
        <pc:spChg chg="mod">
          <ac:chgData name="황 치신" userId="326517f16df68a93" providerId="LiveId" clId="{05C5F875-B228-4E7B-B183-19ECDB920B4B}" dt="2021-10-13T06:58:12.346" v="4647" actId="20577"/>
          <ac:spMkLst>
            <pc:docMk/>
            <pc:sldMk cId="1196666521" sldId="266"/>
            <ac:spMk id="2" creationId="{7B3DC23C-4DFE-44F6-8458-A2792E846502}"/>
          </ac:spMkLst>
        </pc:spChg>
        <pc:spChg chg="add mod">
          <ac:chgData name="황 치신" userId="326517f16df68a93" providerId="LiveId" clId="{05C5F875-B228-4E7B-B183-19ECDB920B4B}" dt="2021-10-13T07:07:01.691" v="6641"/>
          <ac:spMkLst>
            <pc:docMk/>
            <pc:sldMk cId="1196666521" sldId="266"/>
            <ac:spMk id="7" creationId="{D83BDF52-E297-4BD1-8DF6-153DBAF9DBE8}"/>
          </ac:spMkLst>
        </pc:spChg>
        <pc:spChg chg="mod">
          <ac:chgData name="황 치신" userId="326517f16df68a93" providerId="LiveId" clId="{05C5F875-B228-4E7B-B183-19ECDB920B4B}" dt="2021-10-13T07:04:58.002" v="6231" actId="20577"/>
          <ac:spMkLst>
            <pc:docMk/>
            <pc:sldMk cId="1196666521" sldId="266"/>
            <ac:spMk id="9" creationId="{824CF8E5-733D-4FF3-BBB3-67C66EAB17F8}"/>
          </ac:spMkLst>
        </pc:spChg>
        <pc:spChg chg="del">
          <ac:chgData name="황 치신" userId="326517f16df68a93" providerId="LiveId" clId="{05C5F875-B228-4E7B-B183-19ECDB920B4B}" dt="2021-10-13T07:07:01.044" v="6640" actId="478"/>
          <ac:spMkLst>
            <pc:docMk/>
            <pc:sldMk cId="1196666521" sldId="266"/>
            <ac:spMk id="12" creationId="{48812EC8-DBE2-4B07-B530-C4B3777AFE38}"/>
          </ac:spMkLst>
        </pc:spChg>
        <pc:spChg chg="del">
          <ac:chgData name="황 치신" userId="326517f16df68a93" providerId="LiveId" clId="{05C5F875-B228-4E7B-B183-19ECDB920B4B}" dt="2021-10-13T06:58:19.777" v="4648" actId="478"/>
          <ac:spMkLst>
            <pc:docMk/>
            <pc:sldMk cId="1196666521" sldId="266"/>
            <ac:spMk id="14" creationId="{E00DF7B1-FE80-4971-9833-4484627A7C6B}"/>
          </ac:spMkLst>
        </pc:spChg>
        <pc:picChg chg="add mod">
          <ac:chgData name="황 치신" userId="326517f16df68a93" providerId="LiveId" clId="{05C5F875-B228-4E7B-B183-19ECDB920B4B}" dt="2021-10-13T06:59:45.899" v="4829" actId="1076"/>
          <ac:picMkLst>
            <pc:docMk/>
            <pc:sldMk cId="1196666521" sldId="266"/>
            <ac:picMk id="6" creationId="{1D7EC2AE-13A6-4F7D-8453-AF8704509B76}"/>
          </ac:picMkLst>
        </pc:picChg>
      </pc:sldChg>
      <pc:sldChg chg="add del">
        <pc:chgData name="황 치신" userId="326517f16df68a93" providerId="LiveId" clId="{05C5F875-B228-4E7B-B183-19ECDB920B4B}" dt="2021-10-13T07:06:49.880" v="6638" actId="47"/>
        <pc:sldMkLst>
          <pc:docMk/>
          <pc:sldMk cId="566192072" sldId="267"/>
        </pc:sldMkLst>
      </pc:sldChg>
      <pc:sldChg chg="addSp delSp modSp add mod">
        <pc:chgData name="황 치신" userId="326517f16df68a93" providerId="LiveId" clId="{05C5F875-B228-4E7B-B183-19ECDB920B4B}" dt="2021-10-13T06:54:39.427" v="4154"/>
        <pc:sldMkLst>
          <pc:docMk/>
          <pc:sldMk cId="993436928" sldId="268"/>
        </pc:sldMkLst>
        <pc:spChg chg="mod">
          <ac:chgData name="황 치신" userId="326517f16df68a93" providerId="LiveId" clId="{05C5F875-B228-4E7B-B183-19ECDB920B4B}" dt="2021-10-13T06:53:00.610" v="4139" actId="20577"/>
          <ac:spMkLst>
            <pc:docMk/>
            <pc:sldMk cId="993436928" sldId="268"/>
            <ac:spMk id="2" creationId="{7B3DC23C-4DFE-44F6-8458-A2792E846502}"/>
          </ac:spMkLst>
        </pc:spChg>
        <pc:spChg chg="add mod">
          <ac:chgData name="황 치신" userId="326517f16df68a93" providerId="LiveId" clId="{05C5F875-B228-4E7B-B183-19ECDB920B4B}" dt="2021-10-13T06:54:39.427" v="4154"/>
          <ac:spMkLst>
            <pc:docMk/>
            <pc:sldMk cId="993436928" sldId="268"/>
            <ac:spMk id="8" creationId="{574C3BA0-BDAF-4A0F-B241-8CFBE5D13FEA}"/>
          </ac:spMkLst>
        </pc:spChg>
        <pc:spChg chg="mod">
          <ac:chgData name="황 치신" userId="326517f16df68a93" providerId="LiveId" clId="{05C5F875-B228-4E7B-B183-19ECDB920B4B}" dt="2021-10-13T06:52:40.072" v="4120" actId="20577"/>
          <ac:spMkLst>
            <pc:docMk/>
            <pc:sldMk cId="993436928" sldId="268"/>
            <ac:spMk id="9" creationId="{824CF8E5-733D-4FF3-BBB3-67C66EAB17F8}"/>
          </ac:spMkLst>
        </pc:spChg>
        <pc:spChg chg="del">
          <ac:chgData name="황 치신" userId="326517f16df68a93" providerId="LiveId" clId="{05C5F875-B228-4E7B-B183-19ECDB920B4B}" dt="2021-10-13T06:54:38.621" v="4153" actId="478"/>
          <ac:spMkLst>
            <pc:docMk/>
            <pc:sldMk cId="993436928" sldId="268"/>
            <ac:spMk id="12" creationId="{77A38218-884F-4847-91C3-2CA4A8063DF0}"/>
          </ac:spMkLst>
        </pc:spChg>
        <pc:picChg chg="add mod">
          <ac:chgData name="황 치신" userId="326517f16df68a93" providerId="LiveId" clId="{05C5F875-B228-4E7B-B183-19ECDB920B4B}" dt="2021-10-13T06:52:52.253" v="4123" actId="14100"/>
          <ac:picMkLst>
            <pc:docMk/>
            <pc:sldMk cId="993436928" sldId="268"/>
            <ac:picMk id="6" creationId="{5E996667-4C61-4DAA-9D9C-229A6C44896C}"/>
          </ac:picMkLst>
        </pc:picChg>
        <pc:picChg chg="del">
          <ac:chgData name="황 치신" userId="326517f16df68a93" providerId="LiveId" clId="{05C5F875-B228-4E7B-B183-19ECDB920B4B}" dt="2021-10-13T06:51:31.276" v="4091" actId="478"/>
          <ac:picMkLst>
            <pc:docMk/>
            <pc:sldMk cId="993436928" sldId="268"/>
            <ac:picMk id="7" creationId="{7E73B78D-3815-4FED-8F93-3787032E5F84}"/>
          </ac:picMkLst>
        </pc:picChg>
      </pc:sldChg>
      <pc:sldChg chg="addSp delSp modSp add mod">
        <pc:chgData name="황 치신" userId="326517f16df68a93" providerId="LiveId" clId="{05C5F875-B228-4E7B-B183-19ECDB920B4B}" dt="2021-10-13T07:07:16.028" v="6644" actId="113"/>
        <pc:sldMkLst>
          <pc:docMk/>
          <pc:sldMk cId="1981388395" sldId="269"/>
        </pc:sldMkLst>
        <pc:spChg chg="mod">
          <ac:chgData name="황 치신" userId="326517f16df68a93" providerId="LiveId" clId="{05C5F875-B228-4E7B-B183-19ECDB920B4B}" dt="2021-10-13T06:57:16.411" v="4570" actId="20577"/>
          <ac:spMkLst>
            <pc:docMk/>
            <pc:sldMk cId="1981388395" sldId="269"/>
            <ac:spMk id="2" creationId="{7B3DC23C-4DFE-44F6-8458-A2792E846502}"/>
          </ac:spMkLst>
        </pc:spChg>
        <pc:spChg chg="add mod">
          <ac:chgData name="황 치신" userId="326517f16df68a93" providerId="LiveId" clId="{05C5F875-B228-4E7B-B183-19ECDB920B4B}" dt="2021-10-13T07:07:16.028" v="6644" actId="113"/>
          <ac:spMkLst>
            <pc:docMk/>
            <pc:sldMk cId="1981388395" sldId="269"/>
            <ac:spMk id="6" creationId="{BBFE7E1C-27AF-4197-BE77-5D3FAD8B64DF}"/>
          </ac:spMkLst>
        </pc:spChg>
        <pc:spChg chg="add del mod">
          <ac:chgData name="황 치신" userId="326517f16df68a93" providerId="LiveId" clId="{05C5F875-B228-4E7B-B183-19ECDB920B4B}" dt="2021-10-13T06:57:56.100" v="4625" actId="478"/>
          <ac:spMkLst>
            <pc:docMk/>
            <pc:sldMk cId="1981388395" sldId="269"/>
            <ac:spMk id="7" creationId="{A361DF03-12F0-4C79-AE29-37823E8D8CC8}"/>
          </ac:spMkLst>
        </pc:spChg>
        <pc:picChg chg="del">
          <ac:chgData name="황 치신" userId="326517f16df68a93" providerId="LiveId" clId="{05C5F875-B228-4E7B-B183-19ECDB920B4B}" dt="2021-10-13T06:55:25.047" v="4159" actId="478"/>
          <ac:picMkLst>
            <pc:docMk/>
            <pc:sldMk cId="1981388395" sldId="269"/>
            <ac:picMk id="14" creationId="{FA43736B-4617-44EA-8D90-900DDD72CB7F}"/>
          </ac:picMkLst>
        </pc:picChg>
        <pc:picChg chg="del">
          <ac:chgData name="황 치신" userId="326517f16df68a93" providerId="LiveId" clId="{05C5F875-B228-4E7B-B183-19ECDB920B4B}" dt="2021-10-13T06:55:24.690" v="4158" actId="478"/>
          <ac:picMkLst>
            <pc:docMk/>
            <pc:sldMk cId="1981388395" sldId="269"/>
            <ac:picMk id="15" creationId="{85C3FBFF-B544-4252-9483-DC27FEA95855}"/>
          </ac:picMkLst>
        </pc:picChg>
      </pc:sldChg>
      <pc:sldChg chg="addSp delSp modSp add mod">
        <pc:chgData name="황 치신" userId="326517f16df68a93" providerId="LiveId" clId="{05C5F875-B228-4E7B-B183-19ECDB920B4B}" dt="2021-10-13T07:07:03.946" v="6643"/>
        <pc:sldMkLst>
          <pc:docMk/>
          <pc:sldMk cId="602647488" sldId="270"/>
        </pc:sldMkLst>
        <pc:spChg chg="add mod">
          <ac:chgData name="황 치신" userId="326517f16df68a93" providerId="LiveId" clId="{05C5F875-B228-4E7B-B183-19ECDB920B4B}" dt="2021-10-13T07:07:03.946" v="6643"/>
          <ac:spMkLst>
            <pc:docMk/>
            <pc:sldMk cId="602647488" sldId="270"/>
            <ac:spMk id="7" creationId="{2FF2C1BB-3E84-4FB3-8DD4-19EC8E6AD920}"/>
          </ac:spMkLst>
        </pc:spChg>
        <pc:spChg chg="mod">
          <ac:chgData name="황 치신" userId="326517f16df68a93" providerId="LiveId" clId="{05C5F875-B228-4E7B-B183-19ECDB920B4B}" dt="2021-10-13T07:06:45.697" v="6637" actId="20577"/>
          <ac:spMkLst>
            <pc:docMk/>
            <pc:sldMk cId="602647488" sldId="270"/>
            <ac:spMk id="9" creationId="{824CF8E5-733D-4FF3-BBB3-67C66EAB17F8}"/>
          </ac:spMkLst>
        </pc:spChg>
        <pc:spChg chg="del">
          <ac:chgData name="황 치신" userId="326517f16df68a93" providerId="LiveId" clId="{05C5F875-B228-4E7B-B183-19ECDB920B4B}" dt="2021-10-13T07:07:03.371" v="6642" actId="478"/>
          <ac:spMkLst>
            <pc:docMk/>
            <pc:sldMk cId="602647488" sldId="270"/>
            <ac:spMk id="12" creationId="{48812EC8-DBE2-4B07-B530-C4B3777AFE3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9017F79-59D4-4C59-8567-1A4ABA244947}"/>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A30C0368-9BA3-42DB-88D4-8039A49DAF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5C136686-C3CC-4289-9C80-725F8DC04305}"/>
              </a:ext>
            </a:extLst>
          </p:cNvPr>
          <p:cNvSpPr>
            <a:spLocks noGrp="1"/>
          </p:cNvSpPr>
          <p:nvPr>
            <p:ph type="dt" sz="half" idx="10"/>
          </p:nvPr>
        </p:nvSpPr>
        <p:spPr/>
        <p:txBody>
          <a:bodyPr/>
          <a:lstStyle/>
          <a:p>
            <a:fld id="{ECA2370C-EC47-477B-8365-2FD0FFBFA56F}" type="datetimeFigureOut">
              <a:rPr lang="ko-KR" altLang="en-US" smtClean="0"/>
              <a:t>2021-10-13</a:t>
            </a:fld>
            <a:endParaRPr lang="ko-KR" altLang="en-US"/>
          </a:p>
        </p:txBody>
      </p:sp>
      <p:sp>
        <p:nvSpPr>
          <p:cNvPr id="5" name="바닥글 개체 틀 4">
            <a:extLst>
              <a:ext uri="{FF2B5EF4-FFF2-40B4-BE49-F238E27FC236}">
                <a16:creationId xmlns:a16="http://schemas.microsoft.com/office/drawing/2014/main" id="{67DF3418-273D-4960-8666-A6E5F4A5C57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111326C-4959-47F2-BFE7-23ABFC40D5C1}"/>
              </a:ext>
            </a:extLst>
          </p:cNvPr>
          <p:cNvSpPr>
            <a:spLocks noGrp="1"/>
          </p:cNvSpPr>
          <p:nvPr>
            <p:ph type="sldNum" sz="quarter" idx="12"/>
          </p:nvPr>
        </p:nvSpPr>
        <p:spPr/>
        <p:txBody>
          <a:bodyPr/>
          <a:lstStyle/>
          <a:p>
            <a:fld id="{73909116-D64D-4915-B349-76B0A385B56D}" type="slidenum">
              <a:rPr lang="ko-KR" altLang="en-US" smtClean="0"/>
              <a:t>‹#›</a:t>
            </a:fld>
            <a:endParaRPr lang="ko-KR" altLang="en-US"/>
          </a:p>
        </p:txBody>
      </p:sp>
    </p:spTree>
    <p:extLst>
      <p:ext uri="{BB962C8B-B14F-4D97-AF65-F5344CB8AC3E}">
        <p14:creationId xmlns:p14="http://schemas.microsoft.com/office/powerpoint/2010/main" val="2716260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3D210F4-836D-448F-9256-CC39909D4734}"/>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91223765-1D87-418B-A866-5CDD3CCAB2FB}"/>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5974502E-5BBF-4DD0-A771-7DC79469F6DC}"/>
              </a:ext>
            </a:extLst>
          </p:cNvPr>
          <p:cNvSpPr>
            <a:spLocks noGrp="1"/>
          </p:cNvSpPr>
          <p:nvPr>
            <p:ph type="dt" sz="half" idx="10"/>
          </p:nvPr>
        </p:nvSpPr>
        <p:spPr/>
        <p:txBody>
          <a:bodyPr/>
          <a:lstStyle/>
          <a:p>
            <a:fld id="{ECA2370C-EC47-477B-8365-2FD0FFBFA56F}" type="datetimeFigureOut">
              <a:rPr lang="ko-KR" altLang="en-US" smtClean="0"/>
              <a:t>2021-10-13</a:t>
            </a:fld>
            <a:endParaRPr lang="ko-KR" altLang="en-US"/>
          </a:p>
        </p:txBody>
      </p:sp>
      <p:sp>
        <p:nvSpPr>
          <p:cNvPr id="5" name="바닥글 개체 틀 4">
            <a:extLst>
              <a:ext uri="{FF2B5EF4-FFF2-40B4-BE49-F238E27FC236}">
                <a16:creationId xmlns:a16="http://schemas.microsoft.com/office/drawing/2014/main" id="{EA6F0933-D38D-46B6-A427-448F519E369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BD3258E-CEC3-427B-ABF1-2E6CA40DBBDC}"/>
              </a:ext>
            </a:extLst>
          </p:cNvPr>
          <p:cNvSpPr>
            <a:spLocks noGrp="1"/>
          </p:cNvSpPr>
          <p:nvPr>
            <p:ph type="sldNum" sz="quarter" idx="12"/>
          </p:nvPr>
        </p:nvSpPr>
        <p:spPr/>
        <p:txBody>
          <a:bodyPr/>
          <a:lstStyle/>
          <a:p>
            <a:fld id="{73909116-D64D-4915-B349-76B0A385B56D}" type="slidenum">
              <a:rPr lang="ko-KR" altLang="en-US" smtClean="0"/>
              <a:t>‹#›</a:t>
            </a:fld>
            <a:endParaRPr lang="ko-KR" altLang="en-US"/>
          </a:p>
        </p:txBody>
      </p:sp>
    </p:spTree>
    <p:extLst>
      <p:ext uri="{BB962C8B-B14F-4D97-AF65-F5344CB8AC3E}">
        <p14:creationId xmlns:p14="http://schemas.microsoft.com/office/powerpoint/2010/main" val="725823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B8CC7481-4A23-482C-92B6-6B421699C845}"/>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FA089D7B-F740-450E-81A2-5E734B6961C6}"/>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F3484FD1-412A-4827-8E92-2CA4C6E3C6D0}"/>
              </a:ext>
            </a:extLst>
          </p:cNvPr>
          <p:cNvSpPr>
            <a:spLocks noGrp="1"/>
          </p:cNvSpPr>
          <p:nvPr>
            <p:ph type="dt" sz="half" idx="10"/>
          </p:nvPr>
        </p:nvSpPr>
        <p:spPr/>
        <p:txBody>
          <a:bodyPr/>
          <a:lstStyle/>
          <a:p>
            <a:fld id="{ECA2370C-EC47-477B-8365-2FD0FFBFA56F}" type="datetimeFigureOut">
              <a:rPr lang="ko-KR" altLang="en-US" smtClean="0"/>
              <a:t>2021-10-13</a:t>
            </a:fld>
            <a:endParaRPr lang="ko-KR" altLang="en-US"/>
          </a:p>
        </p:txBody>
      </p:sp>
      <p:sp>
        <p:nvSpPr>
          <p:cNvPr id="5" name="바닥글 개체 틀 4">
            <a:extLst>
              <a:ext uri="{FF2B5EF4-FFF2-40B4-BE49-F238E27FC236}">
                <a16:creationId xmlns:a16="http://schemas.microsoft.com/office/drawing/2014/main" id="{2959DBFD-197F-4F0E-A7AC-D512032361C0}"/>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7F4A2875-8201-478E-A9B1-E8D6A5264958}"/>
              </a:ext>
            </a:extLst>
          </p:cNvPr>
          <p:cNvSpPr>
            <a:spLocks noGrp="1"/>
          </p:cNvSpPr>
          <p:nvPr>
            <p:ph type="sldNum" sz="quarter" idx="12"/>
          </p:nvPr>
        </p:nvSpPr>
        <p:spPr/>
        <p:txBody>
          <a:bodyPr/>
          <a:lstStyle/>
          <a:p>
            <a:fld id="{73909116-D64D-4915-B349-76B0A385B56D}" type="slidenum">
              <a:rPr lang="ko-KR" altLang="en-US" smtClean="0"/>
              <a:t>‹#›</a:t>
            </a:fld>
            <a:endParaRPr lang="ko-KR" altLang="en-US"/>
          </a:p>
        </p:txBody>
      </p:sp>
    </p:spTree>
    <p:extLst>
      <p:ext uri="{BB962C8B-B14F-4D97-AF65-F5344CB8AC3E}">
        <p14:creationId xmlns:p14="http://schemas.microsoft.com/office/powerpoint/2010/main" val="447322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A2FB8E5-53F7-4A5A-8DE1-A9E0ECA54FF4}"/>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408C47CA-C3FA-43DA-ADC9-7B36E07494E6}"/>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0EDCA307-DFBC-41AB-B442-4894725CCB84}"/>
              </a:ext>
            </a:extLst>
          </p:cNvPr>
          <p:cNvSpPr>
            <a:spLocks noGrp="1"/>
          </p:cNvSpPr>
          <p:nvPr>
            <p:ph type="dt" sz="half" idx="10"/>
          </p:nvPr>
        </p:nvSpPr>
        <p:spPr/>
        <p:txBody>
          <a:bodyPr/>
          <a:lstStyle/>
          <a:p>
            <a:fld id="{ECA2370C-EC47-477B-8365-2FD0FFBFA56F}" type="datetimeFigureOut">
              <a:rPr lang="ko-KR" altLang="en-US" smtClean="0"/>
              <a:t>2021-10-13</a:t>
            </a:fld>
            <a:endParaRPr lang="ko-KR" altLang="en-US"/>
          </a:p>
        </p:txBody>
      </p:sp>
      <p:sp>
        <p:nvSpPr>
          <p:cNvPr id="5" name="바닥글 개체 틀 4">
            <a:extLst>
              <a:ext uri="{FF2B5EF4-FFF2-40B4-BE49-F238E27FC236}">
                <a16:creationId xmlns:a16="http://schemas.microsoft.com/office/drawing/2014/main" id="{F6E56D00-4F19-415F-8C42-7FEC14704D0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70F9B20-94A5-4160-9E93-8A43A7EF0035}"/>
              </a:ext>
            </a:extLst>
          </p:cNvPr>
          <p:cNvSpPr>
            <a:spLocks noGrp="1"/>
          </p:cNvSpPr>
          <p:nvPr>
            <p:ph type="sldNum" sz="quarter" idx="12"/>
          </p:nvPr>
        </p:nvSpPr>
        <p:spPr/>
        <p:txBody>
          <a:bodyPr/>
          <a:lstStyle/>
          <a:p>
            <a:fld id="{73909116-D64D-4915-B349-76B0A385B56D}" type="slidenum">
              <a:rPr lang="ko-KR" altLang="en-US" smtClean="0"/>
              <a:t>‹#›</a:t>
            </a:fld>
            <a:endParaRPr lang="ko-KR" altLang="en-US"/>
          </a:p>
        </p:txBody>
      </p:sp>
    </p:spTree>
    <p:extLst>
      <p:ext uri="{BB962C8B-B14F-4D97-AF65-F5344CB8AC3E}">
        <p14:creationId xmlns:p14="http://schemas.microsoft.com/office/powerpoint/2010/main" val="3693369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F9E1EAE-FBC2-4FE3-9F47-CD42EDB2F16C}"/>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EEE04669-4110-4285-9CC2-126253D27F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C0AE63E6-4986-4F0B-B6D4-DAD397DBF1C3}"/>
              </a:ext>
            </a:extLst>
          </p:cNvPr>
          <p:cNvSpPr>
            <a:spLocks noGrp="1"/>
          </p:cNvSpPr>
          <p:nvPr>
            <p:ph type="dt" sz="half" idx="10"/>
          </p:nvPr>
        </p:nvSpPr>
        <p:spPr/>
        <p:txBody>
          <a:bodyPr/>
          <a:lstStyle/>
          <a:p>
            <a:fld id="{ECA2370C-EC47-477B-8365-2FD0FFBFA56F}" type="datetimeFigureOut">
              <a:rPr lang="ko-KR" altLang="en-US" smtClean="0"/>
              <a:t>2021-10-13</a:t>
            </a:fld>
            <a:endParaRPr lang="ko-KR" altLang="en-US"/>
          </a:p>
        </p:txBody>
      </p:sp>
      <p:sp>
        <p:nvSpPr>
          <p:cNvPr id="5" name="바닥글 개체 틀 4">
            <a:extLst>
              <a:ext uri="{FF2B5EF4-FFF2-40B4-BE49-F238E27FC236}">
                <a16:creationId xmlns:a16="http://schemas.microsoft.com/office/drawing/2014/main" id="{FEA759BA-3251-4DB0-8E02-CC0A526FF9D2}"/>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EC20C175-27DA-47EA-9F2A-6B61E3E9F96F}"/>
              </a:ext>
            </a:extLst>
          </p:cNvPr>
          <p:cNvSpPr>
            <a:spLocks noGrp="1"/>
          </p:cNvSpPr>
          <p:nvPr>
            <p:ph type="sldNum" sz="quarter" idx="12"/>
          </p:nvPr>
        </p:nvSpPr>
        <p:spPr/>
        <p:txBody>
          <a:bodyPr/>
          <a:lstStyle/>
          <a:p>
            <a:fld id="{73909116-D64D-4915-B349-76B0A385B56D}" type="slidenum">
              <a:rPr lang="ko-KR" altLang="en-US" smtClean="0"/>
              <a:t>‹#›</a:t>
            </a:fld>
            <a:endParaRPr lang="ko-KR" altLang="en-US"/>
          </a:p>
        </p:txBody>
      </p:sp>
    </p:spTree>
    <p:extLst>
      <p:ext uri="{BB962C8B-B14F-4D97-AF65-F5344CB8AC3E}">
        <p14:creationId xmlns:p14="http://schemas.microsoft.com/office/powerpoint/2010/main" val="2257785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FE3364D-B4E5-4297-ACF0-2F6718643885}"/>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68EB7F2A-5DDB-4F92-886D-08B5971C1046}"/>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A2AFFE39-F865-4A29-BCAC-EF9AF980B152}"/>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0E9E745B-3404-41D8-8B22-04A3A54B6AF8}"/>
              </a:ext>
            </a:extLst>
          </p:cNvPr>
          <p:cNvSpPr>
            <a:spLocks noGrp="1"/>
          </p:cNvSpPr>
          <p:nvPr>
            <p:ph type="dt" sz="half" idx="10"/>
          </p:nvPr>
        </p:nvSpPr>
        <p:spPr/>
        <p:txBody>
          <a:bodyPr/>
          <a:lstStyle/>
          <a:p>
            <a:fld id="{ECA2370C-EC47-477B-8365-2FD0FFBFA56F}" type="datetimeFigureOut">
              <a:rPr lang="ko-KR" altLang="en-US" smtClean="0"/>
              <a:t>2021-10-13</a:t>
            </a:fld>
            <a:endParaRPr lang="ko-KR" altLang="en-US"/>
          </a:p>
        </p:txBody>
      </p:sp>
      <p:sp>
        <p:nvSpPr>
          <p:cNvPr id="6" name="바닥글 개체 틀 5">
            <a:extLst>
              <a:ext uri="{FF2B5EF4-FFF2-40B4-BE49-F238E27FC236}">
                <a16:creationId xmlns:a16="http://schemas.microsoft.com/office/drawing/2014/main" id="{D5DC645E-96AF-4B62-8064-8517161BEE20}"/>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F57973C0-EBD2-4777-A230-4F0C609F8F48}"/>
              </a:ext>
            </a:extLst>
          </p:cNvPr>
          <p:cNvSpPr>
            <a:spLocks noGrp="1"/>
          </p:cNvSpPr>
          <p:nvPr>
            <p:ph type="sldNum" sz="quarter" idx="12"/>
          </p:nvPr>
        </p:nvSpPr>
        <p:spPr/>
        <p:txBody>
          <a:bodyPr/>
          <a:lstStyle/>
          <a:p>
            <a:fld id="{73909116-D64D-4915-B349-76B0A385B56D}" type="slidenum">
              <a:rPr lang="ko-KR" altLang="en-US" smtClean="0"/>
              <a:t>‹#›</a:t>
            </a:fld>
            <a:endParaRPr lang="ko-KR" altLang="en-US"/>
          </a:p>
        </p:txBody>
      </p:sp>
    </p:spTree>
    <p:extLst>
      <p:ext uri="{BB962C8B-B14F-4D97-AF65-F5344CB8AC3E}">
        <p14:creationId xmlns:p14="http://schemas.microsoft.com/office/powerpoint/2010/main" val="1840303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7DC5CE8-7EFF-4385-8292-358A9AD37BDF}"/>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05EA7660-97A9-4872-A8F3-B66630C9C0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3165AB0F-6FA5-48E2-A70B-4CCA3AC3B7B4}"/>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95AA578D-1A30-499B-A969-355D220D97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A49B2ABA-B7EB-4429-A5C5-39714E435176}"/>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518C8CCC-1547-4D5A-9B82-DC7880BB0AFC}"/>
              </a:ext>
            </a:extLst>
          </p:cNvPr>
          <p:cNvSpPr>
            <a:spLocks noGrp="1"/>
          </p:cNvSpPr>
          <p:nvPr>
            <p:ph type="dt" sz="half" idx="10"/>
          </p:nvPr>
        </p:nvSpPr>
        <p:spPr/>
        <p:txBody>
          <a:bodyPr/>
          <a:lstStyle/>
          <a:p>
            <a:fld id="{ECA2370C-EC47-477B-8365-2FD0FFBFA56F}" type="datetimeFigureOut">
              <a:rPr lang="ko-KR" altLang="en-US" smtClean="0"/>
              <a:t>2021-10-13</a:t>
            </a:fld>
            <a:endParaRPr lang="ko-KR" altLang="en-US"/>
          </a:p>
        </p:txBody>
      </p:sp>
      <p:sp>
        <p:nvSpPr>
          <p:cNvPr id="8" name="바닥글 개체 틀 7">
            <a:extLst>
              <a:ext uri="{FF2B5EF4-FFF2-40B4-BE49-F238E27FC236}">
                <a16:creationId xmlns:a16="http://schemas.microsoft.com/office/drawing/2014/main" id="{3F17C16A-52D6-49BF-828A-A072CF1206C6}"/>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BB7F9FA2-0096-4872-8C80-529C6BBDC177}"/>
              </a:ext>
            </a:extLst>
          </p:cNvPr>
          <p:cNvSpPr>
            <a:spLocks noGrp="1"/>
          </p:cNvSpPr>
          <p:nvPr>
            <p:ph type="sldNum" sz="quarter" idx="12"/>
          </p:nvPr>
        </p:nvSpPr>
        <p:spPr/>
        <p:txBody>
          <a:bodyPr/>
          <a:lstStyle/>
          <a:p>
            <a:fld id="{73909116-D64D-4915-B349-76B0A385B56D}" type="slidenum">
              <a:rPr lang="ko-KR" altLang="en-US" smtClean="0"/>
              <a:t>‹#›</a:t>
            </a:fld>
            <a:endParaRPr lang="ko-KR" altLang="en-US"/>
          </a:p>
        </p:txBody>
      </p:sp>
    </p:spTree>
    <p:extLst>
      <p:ext uri="{BB962C8B-B14F-4D97-AF65-F5344CB8AC3E}">
        <p14:creationId xmlns:p14="http://schemas.microsoft.com/office/powerpoint/2010/main" val="3441547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A31AC7F-D563-4F79-9339-2C51E0610824}"/>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8B8A27DC-6683-40CC-A4D6-17E1F0894312}"/>
              </a:ext>
            </a:extLst>
          </p:cNvPr>
          <p:cNvSpPr>
            <a:spLocks noGrp="1"/>
          </p:cNvSpPr>
          <p:nvPr>
            <p:ph type="dt" sz="half" idx="10"/>
          </p:nvPr>
        </p:nvSpPr>
        <p:spPr/>
        <p:txBody>
          <a:bodyPr/>
          <a:lstStyle/>
          <a:p>
            <a:fld id="{ECA2370C-EC47-477B-8365-2FD0FFBFA56F}" type="datetimeFigureOut">
              <a:rPr lang="ko-KR" altLang="en-US" smtClean="0"/>
              <a:t>2021-10-13</a:t>
            </a:fld>
            <a:endParaRPr lang="ko-KR" altLang="en-US"/>
          </a:p>
        </p:txBody>
      </p:sp>
      <p:sp>
        <p:nvSpPr>
          <p:cNvPr id="4" name="바닥글 개체 틀 3">
            <a:extLst>
              <a:ext uri="{FF2B5EF4-FFF2-40B4-BE49-F238E27FC236}">
                <a16:creationId xmlns:a16="http://schemas.microsoft.com/office/drawing/2014/main" id="{11E6D67A-3601-469A-82CE-231508ED9611}"/>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E8E0E0D5-26DA-4401-AEB4-E31CF2661009}"/>
              </a:ext>
            </a:extLst>
          </p:cNvPr>
          <p:cNvSpPr>
            <a:spLocks noGrp="1"/>
          </p:cNvSpPr>
          <p:nvPr>
            <p:ph type="sldNum" sz="quarter" idx="12"/>
          </p:nvPr>
        </p:nvSpPr>
        <p:spPr/>
        <p:txBody>
          <a:bodyPr/>
          <a:lstStyle/>
          <a:p>
            <a:fld id="{73909116-D64D-4915-B349-76B0A385B56D}" type="slidenum">
              <a:rPr lang="ko-KR" altLang="en-US" smtClean="0"/>
              <a:t>‹#›</a:t>
            </a:fld>
            <a:endParaRPr lang="ko-KR" altLang="en-US"/>
          </a:p>
        </p:txBody>
      </p:sp>
    </p:spTree>
    <p:extLst>
      <p:ext uri="{BB962C8B-B14F-4D97-AF65-F5344CB8AC3E}">
        <p14:creationId xmlns:p14="http://schemas.microsoft.com/office/powerpoint/2010/main" val="3876421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EB8DF331-B3A3-48FE-A463-1F96356AF8BC}"/>
              </a:ext>
            </a:extLst>
          </p:cNvPr>
          <p:cNvSpPr>
            <a:spLocks noGrp="1"/>
          </p:cNvSpPr>
          <p:nvPr>
            <p:ph type="dt" sz="half" idx="10"/>
          </p:nvPr>
        </p:nvSpPr>
        <p:spPr/>
        <p:txBody>
          <a:bodyPr/>
          <a:lstStyle/>
          <a:p>
            <a:fld id="{ECA2370C-EC47-477B-8365-2FD0FFBFA56F}" type="datetimeFigureOut">
              <a:rPr lang="ko-KR" altLang="en-US" smtClean="0"/>
              <a:t>2021-10-13</a:t>
            </a:fld>
            <a:endParaRPr lang="ko-KR" altLang="en-US"/>
          </a:p>
        </p:txBody>
      </p:sp>
      <p:sp>
        <p:nvSpPr>
          <p:cNvPr id="3" name="바닥글 개체 틀 2">
            <a:extLst>
              <a:ext uri="{FF2B5EF4-FFF2-40B4-BE49-F238E27FC236}">
                <a16:creationId xmlns:a16="http://schemas.microsoft.com/office/drawing/2014/main" id="{DC00D04E-4A32-4341-BD91-2044779AABD0}"/>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D9AD1F11-7CBF-4CED-BB43-57A39CFCB8DD}"/>
              </a:ext>
            </a:extLst>
          </p:cNvPr>
          <p:cNvSpPr>
            <a:spLocks noGrp="1"/>
          </p:cNvSpPr>
          <p:nvPr>
            <p:ph type="sldNum" sz="quarter" idx="12"/>
          </p:nvPr>
        </p:nvSpPr>
        <p:spPr/>
        <p:txBody>
          <a:bodyPr/>
          <a:lstStyle/>
          <a:p>
            <a:fld id="{73909116-D64D-4915-B349-76B0A385B56D}" type="slidenum">
              <a:rPr lang="ko-KR" altLang="en-US" smtClean="0"/>
              <a:t>‹#›</a:t>
            </a:fld>
            <a:endParaRPr lang="ko-KR" altLang="en-US"/>
          </a:p>
        </p:txBody>
      </p:sp>
    </p:spTree>
    <p:extLst>
      <p:ext uri="{BB962C8B-B14F-4D97-AF65-F5344CB8AC3E}">
        <p14:creationId xmlns:p14="http://schemas.microsoft.com/office/powerpoint/2010/main" val="554685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0196B33-273E-40E3-BA4A-C7173B26397D}"/>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5BC5C3E8-0A45-44F8-9A38-86DE0DB4EE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3D5A882B-D70C-4A46-9CA5-09224085B5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FE40C1AF-39ED-450C-A89A-AC80630FDBA5}"/>
              </a:ext>
            </a:extLst>
          </p:cNvPr>
          <p:cNvSpPr>
            <a:spLocks noGrp="1"/>
          </p:cNvSpPr>
          <p:nvPr>
            <p:ph type="dt" sz="half" idx="10"/>
          </p:nvPr>
        </p:nvSpPr>
        <p:spPr/>
        <p:txBody>
          <a:bodyPr/>
          <a:lstStyle/>
          <a:p>
            <a:fld id="{ECA2370C-EC47-477B-8365-2FD0FFBFA56F}" type="datetimeFigureOut">
              <a:rPr lang="ko-KR" altLang="en-US" smtClean="0"/>
              <a:t>2021-10-13</a:t>
            </a:fld>
            <a:endParaRPr lang="ko-KR" altLang="en-US"/>
          </a:p>
        </p:txBody>
      </p:sp>
      <p:sp>
        <p:nvSpPr>
          <p:cNvPr id="6" name="바닥글 개체 틀 5">
            <a:extLst>
              <a:ext uri="{FF2B5EF4-FFF2-40B4-BE49-F238E27FC236}">
                <a16:creationId xmlns:a16="http://schemas.microsoft.com/office/drawing/2014/main" id="{67D377D2-67A4-497F-B36F-B8780C850CCD}"/>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907E8E8C-A3EC-49DB-BD6D-619CC6AA7AA8}"/>
              </a:ext>
            </a:extLst>
          </p:cNvPr>
          <p:cNvSpPr>
            <a:spLocks noGrp="1"/>
          </p:cNvSpPr>
          <p:nvPr>
            <p:ph type="sldNum" sz="quarter" idx="12"/>
          </p:nvPr>
        </p:nvSpPr>
        <p:spPr/>
        <p:txBody>
          <a:bodyPr/>
          <a:lstStyle/>
          <a:p>
            <a:fld id="{73909116-D64D-4915-B349-76B0A385B56D}" type="slidenum">
              <a:rPr lang="ko-KR" altLang="en-US" smtClean="0"/>
              <a:t>‹#›</a:t>
            </a:fld>
            <a:endParaRPr lang="ko-KR" altLang="en-US"/>
          </a:p>
        </p:txBody>
      </p:sp>
    </p:spTree>
    <p:extLst>
      <p:ext uri="{BB962C8B-B14F-4D97-AF65-F5344CB8AC3E}">
        <p14:creationId xmlns:p14="http://schemas.microsoft.com/office/powerpoint/2010/main" val="2706950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EAEB019-E0A0-47A2-B96A-A6D3DD1E97EB}"/>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790D7061-199D-46EF-867F-72E410FB24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CCE95BC0-C9F8-43A1-AB0C-8C61A515F7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1F454385-39C2-4F61-8262-4E854BF708DA}"/>
              </a:ext>
            </a:extLst>
          </p:cNvPr>
          <p:cNvSpPr>
            <a:spLocks noGrp="1"/>
          </p:cNvSpPr>
          <p:nvPr>
            <p:ph type="dt" sz="half" idx="10"/>
          </p:nvPr>
        </p:nvSpPr>
        <p:spPr/>
        <p:txBody>
          <a:bodyPr/>
          <a:lstStyle/>
          <a:p>
            <a:fld id="{ECA2370C-EC47-477B-8365-2FD0FFBFA56F}" type="datetimeFigureOut">
              <a:rPr lang="ko-KR" altLang="en-US" smtClean="0"/>
              <a:t>2021-10-13</a:t>
            </a:fld>
            <a:endParaRPr lang="ko-KR" altLang="en-US"/>
          </a:p>
        </p:txBody>
      </p:sp>
      <p:sp>
        <p:nvSpPr>
          <p:cNvPr id="6" name="바닥글 개체 틀 5">
            <a:extLst>
              <a:ext uri="{FF2B5EF4-FFF2-40B4-BE49-F238E27FC236}">
                <a16:creationId xmlns:a16="http://schemas.microsoft.com/office/drawing/2014/main" id="{3337B18B-125F-4EDE-833D-F396460A6170}"/>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0D3329D5-9DD0-4C81-8C9A-06474ED2605C}"/>
              </a:ext>
            </a:extLst>
          </p:cNvPr>
          <p:cNvSpPr>
            <a:spLocks noGrp="1"/>
          </p:cNvSpPr>
          <p:nvPr>
            <p:ph type="sldNum" sz="quarter" idx="12"/>
          </p:nvPr>
        </p:nvSpPr>
        <p:spPr/>
        <p:txBody>
          <a:bodyPr/>
          <a:lstStyle/>
          <a:p>
            <a:fld id="{73909116-D64D-4915-B349-76B0A385B56D}" type="slidenum">
              <a:rPr lang="ko-KR" altLang="en-US" smtClean="0"/>
              <a:t>‹#›</a:t>
            </a:fld>
            <a:endParaRPr lang="ko-KR" altLang="en-US"/>
          </a:p>
        </p:txBody>
      </p:sp>
    </p:spTree>
    <p:extLst>
      <p:ext uri="{BB962C8B-B14F-4D97-AF65-F5344CB8AC3E}">
        <p14:creationId xmlns:p14="http://schemas.microsoft.com/office/powerpoint/2010/main" val="2260307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61B6232E-7113-4D2D-A68E-70CD4424F3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12EB8BAC-4657-4763-A477-385EA57331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6E3F6A11-2AEA-45BE-BB3F-BBAD3C7B9D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A2370C-EC47-477B-8365-2FD0FFBFA56F}" type="datetimeFigureOut">
              <a:rPr lang="ko-KR" altLang="en-US" smtClean="0"/>
              <a:t>2021-10-13</a:t>
            </a:fld>
            <a:endParaRPr lang="ko-KR" altLang="en-US"/>
          </a:p>
        </p:txBody>
      </p:sp>
      <p:sp>
        <p:nvSpPr>
          <p:cNvPr id="5" name="바닥글 개체 틀 4">
            <a:extLst>
              <a:ext uri="{FF2B5EF4-FFF2-40B4-BE49-F238E27FC236}">
                <a16:creationId xmlns:a16="http://schemas.microsoft.com/office/drawing/2014/main" id="{79693B06-4146-4B2D-A198-2785CAE2C4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41CE93A0-EEB3-431F-BD38-4B65A8AD22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909116-D64D-4915-B349-76B0A385B56D}" type="slidenum">
              <a:rPr lang="ko-KR" altLang="en-US" smtClean="0"/>
              <a:t>‹#›</a:t>
            </a:fld>
            <a:endParaRPr lang="ko-KR" altLang="en-US"/>
          </a:p>
        </p:txBody>
      </p:sp>
    </p:spTree>
    <p:extLst>
      <p:ext uri="{BB962C8B-B14F-4D97-AF65-F5344CB8AC3E}">
        <p14:creationId xmlns:p14="http://schemas.microsoft.com/office/powerpoint/2010/main" val="2070428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doi.org/10.1001/jama.2016.0289"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doi.org/10.1001/jama.2016.0287"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B3DC23C-4DFE-44F6-8458-A2792E846502}"/>
              </a:ext>
            </a:extLst>
          </p:cNvPr>
          <p:cNvSpPr>
            <a:spLocks noGrp="1"/>
          </p:cNvSpPr>
          <p:nvPr>
            <p:ph type="ctrTitle"/>
          </p:nvPr>
        </p:nvSpPr>
        <p:spPr>
          <a:xfrm>
            <a:off x="154112" y="184935"/>
            <a:ext cx="11883776" cy="788630"/>
          </a:xfrm>
        </p:spPr>
        <p:txBody>
          <a:bodyPr>
            <a:normAutofit fontScale="90000"/>
          </a:bodyPr>
          <a:lstStyle/>
          <a:p>
            <a:pPr algn="l"/>
            <a:r>
              <a:rPr lang="en-US" altLang="ko-KR" sz="5400" b="1" dirty="0">
                <a:effectLst/>
                <a:latin typeface="맑은 고딕" panose="020B0503020000020004" pitchFamily="50" charset="-127"/>
                <a:cs typeface="Times New Roman" panose="02020603050405020304" pitchFamily="18" charset="0"/>
              </a:rPr>
              <a:t>Introduction</a:t>
            </a:r>
            <a:endParaRPr lang="ko-KR" altLang="en-US" sz="19900" b="1" dirty="0"/>
          </a:p>
        </p:txBody>
      </p:sp>
      <p:sp>
        <p:nvSpPr>
          <p:cNvPr id="4" name="TextBox 3">
            <a:extLst>
              <a:ext uri="{FF2B5EF4-FFF2-40B4-BE49-F238E27FC236}">
                <a16:creationId xmlns:a16="http://schemas.microsoft.com/office/drawing/2014/main" id="{C18633B0-9056-4F1E-B0F0-68F7094F5975}"/>
              </a:ext>
            </a:extLst>
          </p:cNvPr>
          <p:cNvSpPr txBox="1"/>
          <p:nvPr/>
        </p:nvSpPr>
        <p:spPr>
          <a:xfrm>
            <a:off x="154112" y="1490142"/>
            <a:ext cx="11883776" cy="1138773"/>
          </a:xfrm>
          <a:prstGeom prst="rect">
            <a:avLst/>
          </a:prstGeom>
          <a:noFill/>
        </p:spPr>
        <p:txBody>
          <a:bodyPr wrap="square" rtlCol="0">
            <a:spAutoFit/>
          </a:bodyPr>
          <a:lstStyle/>
          <a:p>
            <a:r>
              <a:rPr lang="ko-KR" altLang="en-US" sz="1800" b="1" dirty="0">
                <a:effectLst/>
                <a:latin typeface="맑은 고딕" panose="020B0503020000020004" pitchFamily="50" charset="-127"/>
                <a:cs typeface="Times New Roman" panose="02020603050405020304" pitchFamily="18" charset="0"/>
              </a:rPr>
              <a:t>목표</a:t>
            </a:r>
            <a:endParaRPr lang="en-US" altLang="ko-KR" sz="1800" b="1" dirty="0">
              <a:effectLst/>
              <a:latin typeface="맑은 고딕" panose="020B0503020000020004" pitchFamily="50" charset="-127"/>
              <a:cs typeface="Times New Roman" panose="02020603050405020304" pitchFamily="18" charset="0"/>
            </a:endParaRPr>
          </a:p>
          <a:p>
            <a:endParaRPr lang="en-US" altLang="ko-KR" sz="1800" dirty="0">
              <a:effectLst/>
              <a:latin typeface="맑은 고딕" panose="020B0503020000020004" pitchFamily="50" charset="-127"/>
              <a:cs typeface="Times New Roman" panose="02020603050405020304" pitchFamily="18" charset="0"/>
            </a:endParaRPr>
          </a:p>
          <a:p>
            <a:r>
              <a:rPr lang="en-US" altLang="ko-KR" sz="1600" dirty="0">
                <a:effectLst/>
                <a:latin typeface="맑은 고딕" panose="020B0503020000020004" pitchFamily="50" charset="-127"/>
                <a:cs typeface="Times New Roman" panose="02020603050405020304" pitchFamily="18" charset="0"/>
              </a:rPr>
              <a:t>Sepsis </a:t>
            </a:r>
            <a:r>
              <a:rPr lang="ko-KR" altLang="ko-KR" sz="1600" dirty="0">
                <a:effectLst/>
                <a:ea typeface="맑은 고딕" panose="020B0503020000020004" pitchFamily="50" charset="-127"/>
                <a:cs typeface="Times New Roman" panose="02020603050405020304" pitchFamily="18" charset="0"/>
              </a:rPr>
              <a:t>예측을 위한 </a:t>
            </a:r>
            <a:r>
              <a:rPr lang="ko-KR" altLang="ko-KR" sz="1600" dirty="0" err="1">
                <a:effectLst/>
                <a:ea typeface="맑은 고딕" panose="020B0503020000020004" pitchFamily="50" charset="-127"/>
                <a:cs typeface="Times New Roman" panose="02020603050405020304" pitchFamily="18" charset="0"/>
              </a:rPr>
              <a:t>머신러닝</a:t>
            </a:r>
            <a:r>
              <a:rPr lang="ko-KR" altLang="ko-KR" sz="1600" dirty="0">
                <a:effectLst/>
                <a:ea typeface="맑은 고딕" panose="020B0503020000020004" pitchFamily="50" charset="-127"/>
                <a:cs typeface="Times New Roman" panose="02020603050405020304" pitchFamily="18" charset="0"/>
              </a:rPr>
              <a:t> 알고리즘인 </a:t>
            </a:r>
            <a:r>
              <a:rPr lang="en-US" altLang="ko-KR" sz="1600" b="1" dirty="0" err="1">
                <a:effectLst/>
                <a:ea typeface="맑은 고딕" panose="020B0503020000020004" pitchFamily="50" charset="-127"/>
                <a:cs typeface="Times New Roman" panose="02020603050405020304" pitchFamily="18" charset="0"/>
              </a:rPr>
              <a:t>InSight</a:t>
            </a:r>
            <a:r>
              <a:rPr lang="ko-KR" altLang="ko-KR" sz="1600" dirty="0">
                <a:effectLst/>
                <a:ea typeface="맑은 고딕" panose="020B0503020000020004" pitchFamily="50" charset="-127"/>
                <a:cs typeface="Times New Roman" panose="02020603050405020304" pitchFamily="18" charset="0"/>
              </a:rPr>
              <a:t>에 </a:t>
            </a:r>
            <a:r>
              <a:rPr lang="en-US" altLang="ko-KR" sz="1600" dirty="0">
                <a:effectLst/>
                <a:ea typeface="맑은 고딕" panose="020B0503020000020004" pitchFamily="50" charset="-127"/>
                <a:cs typeface="Times New Roman" panose="02020603050405020304" pitchFamily="18" charset="0"/>
              </a:rPr>
              <a:t>6</a:t>
            </a:r>
            <a:r>
              <a:rPr lang="ko-KR" altLang="ko-KR" sz="1600" dirty="0">
                <a:effectLst/>
                <a:ea typeface="맑은 고딕" panose="020B0503020000020004" pitchFamily="50" charset="-127"/>
                <a:cs typeface="Times New Roman" panose="02020603050405020304" pitchFamily="18" charset="0"/>
              </a:rPr>
              <a:t> </a:t>
            </a:r>
            <a:r>
              <a:rPr lang="en-US" altLang="ko-KR" sz="1600" dirty="0">
                <a:effectLst/>
                <a:ea typeface="맑은 고딕" panose="020B0503020000020004" pitchFamily="50" charset="-127"/>
                <a:cs typeface="Times New Roman" panose="02020603050405020304" pitchFamily="18" charset="0"/>
              </a:rPr>
              <a:t>vital sign</a:t>
            </a:r>
            <a:r>
              <a:rPr lang="ko-KR" altLang="ko-KR" sz="1600" dirty="0">
                <a:effectLst/>
                <a:ea typeface="맑은 고딕" panose="020B0503020000020004" pitchFamily="50" charset="-127"/>
                <a:cs typeface="Times New Roman" panose="02020603050405020304" pitchFamily="18" charset="0"/>
              </a:rPr>
              <a:t>만 사용하여</a:t>
            </a:r>
            <a:r>
              <a:rPr lang="en-US" altLang="ko-KR" sz="1600" dirty="0">
                <a:effectLst/>
                <a:ea typeface="맑은 고딕" panose="020B0503020000020004" pitchFamily="50" charset="-127"/>
                <a:cs typeface="Times New Roman" panose="02020603050405020304" pitchFamily="18" charset="0"/>
              </a:rPr>
              <a:t>, SIRS, SOFA, MEWS </a:t>
            </a:r>
            <a:r>
              <a:rPr lang="ko-KR" altLang="ko-KR" sz="1600" dirty="0">
                <a:effectLst/>
                <a:ea typeface="맑은 고딕" panose="020B0503020000020004" pitchFamily="50" charset="-127"/>
                <a:cs typeface="Times New Roman" panose="02020603050405020304" pitchFamily="18" charset="0"/>
              </a:rPr>
              <a:t>대비 </a:t>
            </a:r>
            <a:endParaRPr lang="en-US" altLang="ko-KR" sz="1600" dirty="0">
              <a:effectLst/>
              <a:ea typeface="맑은 고딕" panose="020B0503020000020004" pitchFamily="50" charset="-127"/>
              <a:cs typeface="Times New Roman" panose="02020603050405020304" pitchFamily="18" charset="0"/>
            </a:endParaRPr>
          </a:p>
          <a:p>
            <a:r>
              <a:rPr lang="en-US" altLang="ko-KR" sz="1600" dirty="0">
                <a:effectLst/>
                <a:ea typeface="맑은 고딕" panose="020B0503020000020004" pitchFamily="50" charset="-127"/>
                <a:cs typeface="Times New Roman" panose="02020603050405020304" pitchFamily="18" charset="0"/>
              </a:rPr>
              <a:t>3 gold standard (Sepsis, Severe Sepsis, Septic Shock)</a:t>
            </a:r>
            <a:r>
              <a:rPr lang="ko-KR" altLang="ko-KR" sz="1600" dirty="0">
                <a:effectLst/>
                <a:ea typeface="맑은 고딕" panose="020B0503020000020004" pitchFamily="50" charset="-127"/>
                <a:cs typeface="Times New Roman" panose="02020603050405020304" pitchFamily="18" charset="0"/>
              </a:rPr>
              <a:t>들의</a:t>
            </a:r>
            <a:r>
              <a:rPr lang="en-US" altLang="ko-KR" sz="1600" dirty="0">
                <a:ea typeface="맑은 고딕" panose="020B0503020000020004" pitchFamily="50" charset="-127"/>
                <a:cs typeface="Times New Roman" panose="02020603050405020304" pitchFamily="18" charset="0"/>
              </a:rPr>
              <a:t> </a:t>
            </a:r>
            <a:r>
              <a:rPr lang="en-US" altLang="ko-KR" sz="1600" dirty="0">
                <a:effectLst/>
                <a:ea typeface="맑은 고딕" panose="020B0503020000020004" pitchFamily="50" charset="-127"/>
                <a:cs typeface="Times New Roman" panose="02020603050405020304" pitchFamily="18" charset="0"/>
              </a:rPr>
              <a:t>detection, prediction </a:t>
            </a:r>
            <a:r>
              <a:rPr lang="ko-KR" altLang="ko-KR" sz="1600" dirty="0">
                <a:effectLst/>
                <a:ea typeface="맑은 고딕" panose="020B0503020000020004" pitchFamily="50" charset="-127"/>
                <a:cs typeface="Times New Roman" panose="02020603050405020304" pitchFamily="18" charset="0"/>
              </a:rPr>
              <a:t>능력을 비교 검증한다</a:t>
            </a:r>
            <a:r>
              <a:rPr lang="en-US" altLang="ko-KR" sz="1600" dirty="0">
                <a:effectLst/>
                <a:ea typeface="맑은 고딕" panose="020B0503020000020004" pitchFamily="50" charset="-127"/>
                <a:cs typeface="Times New Roman" panose="02020603050405020304" pitchFamily="18" charset="0"/>
              </a:rPr>
              <a:t>.</a:t>
            </a:r>
            <a:endParaRPr lang="ko-KR" altLang="en-US" sz="1600" dirty="0"/>
          </a:p>
        </p:txBody>
      </p:sp>
      <p:sp>
        <p:nvSpPr>
          <p:cNvPr id="5" name="제목 1">
            <a:extLst>
              <a:ext uri="{FF2B5EF4-FFF2-40B4-BE49-F238E27FC236}">
                <a16:creationId xmlns:a16="http://schemas.microsoft.com/office/drawing/2014/main" id="{5E51FB02-9618-4D5B-89D0-02933368C202}"/>
              </a:ext>
            </a:extLst>
          </p:cNvPr>
          <p:cNvSpPr txBox="1">
            <a:spLocks/>
          </p:cNvSpPr>
          <p:nvPr/>
        </p:nvSpPr>
        <p:spPr>
          <a:xfrm>
            <a:off x="154112" y="5930669"/>
            <a:ext cx="11883776" cy="788630"/>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1200" dirty="0" err="1">
                <a:latin typeface="맑은 고딕" panose="020B0503020000020004" pitchFamily="50" charset="-127"/>
                <a:cs typeface="Times New Roman" panose="02020603050405020304" pitchFamily="18" charset="0"/>
              </a:rPr>
              <a:t>Multicentre</a:t>
            </a:r>
            <a:r>
              <a:rPr lang="en-US" altLang="ko-KR" sz="1200" dirty="0">
                <a:latin typeface="맑은 고딕" panose="020B0503020000020004" pitchFamily="50" charset="-127"/>
                <a:cs typeface="Times New Roman" panose="02020603050405020304" pitchFamily="18" charset="0"/>
              </a:rPr>
              <a:t> validation of a sepsis prediction algorithm using only vital sign data in the emergency department, general ward and ICU (</a:t>
            </a:r>
            <a:r>
              <a:rPr lang="en-US" altLang="ko-KR" sz="1200" dirty="0" err="1">
                <a:latin typeface="맑은 고딕" panose="020B0503020000020004" pitchFamily="50" charset="-127"/>
                <a:cs typeface="Times New Roman" panose="02020603050405020304" pitchFamily="18" charset="0"/>
              </a:rPr>
              <a:t>Qingping</a:t>
            </a:r>
            <a:r>
              <a:rPr lang="en-US" altLang="ko-KR" sz="1200" dirty="0">
                <a:latin typeface="맑은 고딕" panose="020B0503020000020004" pitchFamily="50" charset="-127"/>
                <a:cs typeface="Times New Roman" panose="02020603050405020304" pitchFamily="18" charset="0"/>
              </a:rPr>
              <a:t> Mao et al.)</a:t>
            </a:r>
            <a:endParaRPr lang="ko-KR" altLang="en-US" sz="4400" dirty="0"/>
          </a:p>
        </p:txBody>
      </p:sp>
      <p:sp>
        <p:nvSpPr>
          <p:cNvPr id="6" name="TextBox 5">
            <a:extLst>
              <a:ext uri="{FF2B5EF4-FFF2-40B4-BE49-F238E27FC236}">
                <a16:creationId xmlns:a16="http://schemas.microsoft.com/office/drawing/2014/main" id="{8F1DA45D-A503-452E-9332-875CB592B299}"/>
              </a:ext>
            </a:extLst>
          </p:cNvPr>
          <p:cNvSpPr txBox="1"/>
          <p:nvPr/>
        </p:nvSpPr>
        <p:spPr>
          <a:xfrm>
            <a:off x="154112" y="3152404"/>
            <a:ext cx="11883776" cy="923330"/>
          </a:xfrm>
          <a:prstGeom prst="rect">
            <a:avLst/>
          </a:prstGeom>
          <a:noFill/>
        </p:spPr>
        <p:txBody>
          <a:bodyPr wrap="square" rtlCol="0">
            <a:spAutoFit/>
          </a:bodyPr>
          <a:lstStyle/>
          <a:p>
            <a:r>
              <a:rPr lang="ko-KR" altLang="en-US" sz="1800" b="1" dirty="0">
                <a:effectLst/>
                <a:latin typeface="맑은 고딕" panose="020B0503020000020004" pitchFamily="50" charset="-127"/>
                <a:cs typeface="Times New Roman" panose="02020603050405020304" pitchFamily="18" charset="0"/>
              </a:rPr>
              <a:t>사용 알고리즘</a:t>
            </a:r>
            <a:endParaRPr lang="en-US" altLang="ko-KR" sz="1800" b="1" dirty="0">
              <a:effectLst/>
              <a:latin typeface="맑은 고딕" panose="020B0503020000020004" pitchFamily="50" charset="-127"/>
              <a:cs typeface="Times New Roman" panose="02020603050405020304" pitchFamily="18" charset="0"/>
            </a:endParaRPr>
          </a:p>
          <a:p>
            <a:endParaRPr lang="en-US" altLang="ko-KR" dirty="0">
              <a:latin typeface="맑은 고딕" panose="020B0503020000020004" pitchFamily="50" charset="-127"/>
              <a:cs typeface="Times New Roman" panose="02020603050405020304" pitchFamily="18" charset="0"/>
            </a:endParaRPr>
          </a:p>
          <a:p>
            <a:r>
              <a:rPr lang="en-US" altLang="ko-KR" sz="1600" dirty="0">
                <a:effectLst/>
                <a:latin typeface="맑은 고딕" panose="020B0503020000020004" pitchFamily="50" charset="-127"/>
                <a:cs typeface="Times New Roman" panose="02020603050405020304" pitchFamily="18" charset="0"/>
              </a:rPr>
              <a:t>Gradient Tree Boosting </a:t>
            </a:r>
          </a:p>
        </p:txBody>
      </p:sp>
      <p:sp>
        <p:nvSpPr>
          <p:cNvPr id="7" name="TextBox 6">
            <a:extLst>
              <a:ext uri="{FF2B5EF4-FFF2-40B4-BE49-F238E27FC236}">
                <a16:creationId xmlns:a16="http://schemas.microsoft.com/office/drawing/2014/main" id="{F3A3FD78-4394-4408-89AE-C2BFD70DF07B}"/>
              </a:ext>
            </a:extLst>
          </p:cNvPr>
          <p:cNvSpPr txBox="1"/>
          <p:nvPr/>
        </p:nvSpPr>
        <p:spPr>
          <a:xfrm>
            <a:off x="154112" y="4537667"/>
            <a:ext cx="11883776" cy="923330"/>
          </a:xfrm>
          <a:prstGeom prst="rect">
            <a:avLst/>
          </a:prstGeom>
          <a:noFill/>
        </p:spPr>
        <p:txBody>
          <a:bodyPr wrap="square" rtlCol="0">
            <a:spAutoFit/>
          </a:bodyPr>
          <a:lstStyle/>
          <a:p>
            <a:r>
              <a:rPr lang="ko-KR" altLang="en-US" b="1" dirty="0">
                <a:latin typeface="맑은 고딕" panose="020B0503020000020004" pitchFamily="50" charset="-127"/>
                <a:cs typeface="Times New Roman" panose="02020603050405020304" pitchFamily="18" charset="0"/>
              </a:rPr>
              <a:t>평가 도구</a:t>
            </a:r>
            <a:endParaRPr lang="en-US" altLang="ko-KR" sz="1800" b="1" dirty="0">
              <a:effectLst/>
              <a:latin typeface="맑은 고딕" panose="020B0503020000020004" pitchFamily="50" charset="-127"/>
              <a:cs typeface="Times New Roman" panose="02020603050405020304" pitchFamily="18" charset="0"/>
            </a:endParaRPr>
          </a:p>
          <a:p>
            <a:endParaRPr lang="en-US" altLang="ko-KR" dirty="0">
              <a:latin typeface="맑은 고딕" panose="020B0503020000020004" pitchFamily="50" charset="-127"/>
              <a:cs typeface="Times New Roman" panose="02020603050405020304" pitchFamily="18" charset="0"/>
            </a:endParaRPr>
          </a:p>
          <a:p>
            <a:r>
              <a:rPr lang="en-US" altLang="ko-KR" sz="1600" dirty="0">
                <a:effectLst/>
                <a:latin typeface="맑은 고딕" panose="020B0503020000020004" pitchFamily="50" charset="-127"/>
                <a:cs typeface="Times New Roman" panose="02020603050405020304" pitchFamily="18" charset="0"/>
              </a:rPr>
              <a:t>AUROC, Accuracy, Sensitivity, </a:t>
            </a:r>
            <a:r>
              <a:rPr lang="en-US" altLang="ko-KR" sz="1600" dirty="0" err="1">
                <a:effectLst/>
                <a:latin typeface="맑은 고딕" panose="020B0503020000020004" pitchFamily="50" charset="-127"/>
                <a:cs typeface="Times New Roman" panose="02020603050405020304" pitchFamily="18" charset="0"/>
              </a:rPr>
              <a:t>Speicificity</a:t>
            </a:r>
            <a:r>
              <a:rPr lang="en-US" altLang="ko-KR" sz="1600" dirty="0">
                <a:effectLst/>
                <a:latin typeface="맑은 고딕" panose="020B0503020000020004" pitchFamily="50" charset="-127"/>
                <a:cs typeface="Times New Roman" panose="02020603050405020304" pitchFamily="18" charset="0"/>
              </a:rPr>
              <a:t>, LR+, LR-</a:t>
            </a:r>
          </a:p>
        </p:txBody>
      </p:sp>
    </p:spTree>
    <p:extLst>
      <p:ext uri="{BB962C8B-B14F-4D97-AF65-F5344CB8AC3E}">
        <p14:creationId xmlns:p14="http://schemas.microsoft.com/office/powerpoint/2010/main" val="1973710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B3DC23C-4DFE-44F6-8458-A2792E846502}"/>
              </a:ext>
            </a:extLst>
          </p:cNvPr>
          <p:cNvSpPr>
            <a:spLocks noGrp="1"/>
          </p:cNvSpPr>
          <p:nvPr>
            <p:ph type="ctrTitle"/>
          </p:nvPr>
        </p:nvSpPr>
        <p:spPr>
          <a:xfrm>
            <a:off x="154112" y="184935"/>
            <a:ext cx="11883776" cy="788630"/>
          </a:xfrm>
        </p:spPr>
        <p:txBody>
          <a:bodyPr>
            <a:normAutofit fontScale="90000"/>
          </a:bodyPr>
          <a:lstStyle/>
          <a:p>
            <a:pPr algn="l"/>
            <a:r>
              <a:rPr lang="en-US" altLang="ko-KR" sz="5400" b="1" dirty="0">
                <a:latin typeface="맑은 고딕" panose="020B0503020000020004" pitchFamily="50" charset="-127"/>
                <a:cs typeface="Times New Roman" panose="02020603050405020304" pitchFamily="18" charset="0"/>
              </a:rPr>
              <a:t>Machine</a:t>
            </a:r>
            <a:r>
              <a:rPr lang="ko-KR" altLang="en-US" sz="5400" b="1" dirty="0">
                <a:latin typeface="맑은 고딕" panose="020B0503020000020004" pitchFamily="50" charset="-127"/>
                <a:cs typeface="Times New Roman" panose="02020603050405020304" pitchFamily="18" charset="0"/>
              </a:rPr>
              <a:t> </a:t>
            </a:r>
            <a:r>
              <a:rPr lang="en-US" altLang="ko-KR" sz="5400" b="1" dirty="0">
                <a:latin typeface="맑은 고딕" panose="020B0503020000020004" pitchFamily="50" charset="-127"/>
                <a:cs typeface="Times New Roman" panose="02020603050405020304" pitchFamily="18" charset="0"/>
              </a:rPr>
              <a:t>Learning</a:t>
            </a:r>
            <a:endParaRPr lang="ko-KR" altLang="en-US" sz="19900" b="1" dirty="0"/>
          </a:p>
        </p:txBody>
      </p:sp>
      <p:pic>
        <p:nvPicPr>
          <p:cNvPr id="14" name="그림 13" descr="텍스트이(가) 표시된 사진&#10;&#10;자동 생성된 설명">
            <a:extLst>
              <a:ext uri="{FF2B5EF4-FFF2-40B4-BE49-F238E27FC236}">
                <a16:creationId xmlns:a16="http://schemas.microsoft.com/office/drawing/2014/main" id="{FA43736B-4617-44EA-8D90-900DDD72CB7F}"/>
              </a:ext>
            </a:extLst>
          </p:cNvPr>
          <p:cNvPicPr/>
          <p:nvPr/>
        </p:nvPicPr>
        <p:blipFill>
          <a:blip r:embed="rId2"/>
          <a:stretch>
            <a:fillRect/>
          </a:stretch>
        </p:blipFill>
        <p:spPr>
          <a:xfrm>
            <a:off x="154112" y="1618667"/>
            <a:ext cx="6020658" cy="3620666"/>
          </a:xfrm>
          <a:prstGeom prst="rect">
            <a:avLst/>
          </a:prstGeom>
        </p:spPr>
      </p:pic>
      <p:pic>
        <p:nvPicPr>
          <p:cNvPr id="15" name="그림 14" descr="테이블이(가) 표시된 사진&#10;&#10;자동 생성된 설명">
            <a:extLst>
              <a:ext uri="{FF2B5EF4-FFF2-40B4-BE49-F238E27FC236}">
                <a16:creationId xmlns:a16="http://schemas.microsoft.com/office/drawing/2014/main" id="{85C3FBFF-B544-4252-9483-DC27FEA95855}"/>
              </a:ext>
            </a:extLst>
          </p:cNvPr>
          <p:cNvPicPr/>
          <p:nvPr/>
        </p:nvPicPr>
        <p:blipFill>
          <a:blip r:embed="rId3"/>
          <a:stretch>
            <a:fillRect/>
          </a:stretch>
        </p:blipFill>
        <p:spPr>
          <a:xfrm>
            <a:off x="6306378" y="1263821"/>
            <a:ext cx="5731510" cy="4744720"/>
          </a:xfrm>
          <a:prstGeom prst="rect">
            <a:avLst/>
          </a:prstGeom>
        </p:spPr>
      </p:pic>
      <p:sp>
        <p:nvSpPr>
          <p:cNvPr id="16" name="제목 1">
            <a:extLst>
              <a:ext uri="{FF2B5EF4-FFF2-40B4-BE49-F238E27FC236}">
                <a16:creationId xmlns:a16="http://schemas.microsoft.com/office/drawing/2014/main" id="{957ACC91-303D-4507-9E99-7F3C74021F23}"/>
              </a:ext>
            </a:extLst>
          </p:cNvPr>
          <p:cNvSpPr txBox="1">
            <a:spLocks/>
          </p:cNvSpPr>
          <p:nvPr/>
        </p:nvSpPr>
        <p:spPr>
          <a:xfrm>
            <a:off x="154112" y="5930669"/>
            <a:ext cx="11883776" cy="788630"/>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r"/>
            <a:r>
              <a:rPr lang="en-US" altLang="ko-KR" sz="1200" kern="100" dirty="0">
                <a:effectLst/>
                <a:latin typeface="맑은 고딕" panose="020B0503020000020004" pitchFamily="50" charset="-127"/>
                <a:ea typeface="맑은 고딕" panose="020B0503020000020004" pitchFamily="50" charset="-127"/>
                <a:cs typeface="Times New Roman" panose="02020603050405020304" pitchFamily="18" charset="0"/>
              </a:rPr>
              <a:t>Machine learning for prediction of septic shock at initial triage in ED</a:t>
            </a:r>
            <a:r>
              <a:rPr lang="en-US" altLang="ko-KR" sz="1200" kern="100" dirty="0">
                <a:latin typeface="맑은 고딕" panose="020B0503020000020004" pitchFamily="50" charset="-127"/>
                <a:ea typeface="맑은 고딕" panose="020B0503020000020004" pitchFamily="50" charset="-127"/>
                <a:cs typeface="Times New Roman" panose="02020603050405020304" pitchFamily="18" charset="0"/>
              </a:rPr>
              <a:t> </a:t>
            </a:r>
            <a:r>
              <a:rPr lang="en-US" altLang="ko-KR" sz="1200" dirty="0">
                <a:latin typeface="맑은 고딕" panose="020B0503020000020004" pitchFamily="50" charset="-127"/>
                <a:cs typeface="Times New Roman" panose="02020603050405020304" pitchFamily="18" charset="0"/>
              </a:rPr>
              <a:t>(</a:t>
            </a:r>
            <a:r>
              <a:rPr lang="en-US" altLang="ko-KR" sz="1200" dirty="0" err="1">
                <a:latin typeface="맑은 고딕" panose="020B0503020000020004" pitchFamily="50" charset="-127"/>
                <a:cs typeface="Times New Roman" panose="02020603050405020304" pitchFamily="18" charset="0"/>
              </a:rPr>
              <a:t>Jonghee</a:t>
            </a:r>
            <a:r>
              <a:rPr lang="ko-KR" altLang="en-US" sz="1200" dirty="0">
                <a:latin typeface="맑은 고딕" panose="020B0503020000020004" pitchFamily="50" charset="-127"/>
                <a:cs typeface="Times New Roman" panose="02020603050405020304" pitchFamily="18" charset="0"/>
              </a:rPr>
              <a:t> </a:t>
            </a:r>
            <a:r>
              <a:rPr lang="en-US" altLang="ko-KR" sz="1200" dirty="0">
                <a:latin typeface="맑은 고딕" panose="020B0503020000020004" pitchFamily="50" charset="-127"/>
                <a:cs typeface="Times New Roman" panose="02020603050405020304" pitchFamily="18" charset="0"/>
              </a:rPr>
              <a:t>Kim et al.)</a:t>
            </a:r>
            <a:endParaRPr lang="ko-KR" altLang="en-US" sz="4400" dirty="0"/>
          </a:p>
        </p:txBody>
      </p:sp>
    </p:spTree>
    <p:extLst>
      <p:ext uri="{BB962C8B-B14F-4D97-AF65-F5344CB8AC3E}">
        <p14:creationId xmlns:p14="http://schemas.microsoft.com/office/powerpoint/2010/main" val="4006704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B3DC23C-4DFE-44F6-8458-A2792E846502}"/>
              </a:ext>
            </a:extLst>
          </p:cNvPr>
          <p:cNvSpPr>
            <a:spLocks noGrp="1"/>
          </p:cNvSpPr>
          <p:nvPr>
            <p:ph type="ctrTitle"/>
          </p:nvPr>
        </p:nvSpPr>
        <p:spPr>
          <a:xfrm>
            <a:off x="154112" y="184935"/>
            <a:ext cx="11883776" cy="788630"/>
          </a:xfrm>
        </p:spPr>
        <p:txBody>
          <a:bodyPr>
            <a:normAutofit fontScale="90000"/>
          </a:bodyPr>
          <a:lstStyle/>
          <a:p>
            <a:pPr algn="l"/>
            <a:r>
              <a:rPr lang="en-US" altLang="ko-KR" sz="5400" b="1" dirty="0">
                <a:latin typeface="맑은 고딕" panose="020B0503020000020004" pitchFamily="50" charset="-127"/>
                <a:cs typeface="Times New Roman" panose="02020603050405020304" pitchFamily="18" charset="0"/>
              </a:rPr>
              <a:t>Result</a:t>
            </a:r>
            <a:endParaRPr lang="ko-KR" altLang="en-US" sz="19900" b="1" dirty="0"/>
          </a:p>
        </p:txBody>
      </p:sp>
      <p:sp>
        <p:nvSpPr>
          <p:cNvPr id="16" name="제목 1">
            <a:extLst>
              <a:ext uri="{FF2B5EF4-FFF2-40B4-BE49-F238E27FC236}">
                <a16:creationId xmlns:a16="http://schemas.microsoft.com/office/drawing/2014/main" id="{957ACC91-303D-4507-9E99-7F3C74021F23}"/>
              </a:ext>
            </a:extLst>
          </p:cNvPr>
          <p:cNvSpPr txBox="1">
            <a:spLocks/>
          </p:cNvSpPr>
          <p:nvPr/>
        </p:nvSpPr>
        <p:spPr>
          <a:xfrm>
            <a:off x="154112" y="5930669"/>
            <a:ext cx="11883776" cy="788630"/>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r"/>
            <a:r>
              <a:rPr lang="en-US" altLang="ko-KR" sz="1200" kern="100" dirty="0">
                <a:effectLst/>
                <a:latin typeface="맑은 고딕" panose="020B0503020000020004" pitchFamily="50" charset="-127"/>
                <a:ea typeface="맑은 고딕" panose="020B0503020000020004" pitchFamily="50" charset="-127"/>
                <a:cs typeface="Times New Roman" panose="02020603050405020304" pitchFamily="18" charset="0"/>
              </a:rPr>
              <a:t>Machine learning for prediction of septic shock at initial triage in ED</a:t>
            </a:r>
            <a:r>
              <a:rPr lang="en-US" altLang="ko-KR" sz="1200" kern="100" dirty="0">
                <a:latin typeface="맑은 고딕" panose="020B0503020000020004" pitchFamily="50" charset="-127"/>
                <a:ea typeface="맑은 고딕" panose="020B0503020000020004" pitchFamily="50" charset="-127"/>
                <a:cs typeface="Times New Roman" panose="02020603050405020304" pitchFamily="18" charset="0"/>
              </a:rPr>
              <a:t> </a:t>
            </a:r>
            <a:r>
              <a:rPr lang="en-US" altLang="ko-KR" sz="1200" dirty="0">
                <a:latin typeface="맑은 고딕" panose="020B0503020000020004" pitchFamily="50" charset="-127"/>
                <a:cs typeface="Times New Roman" panose="02020603050405020304" pitchFamily="18" charset="0"/>
              </a:rPr>
              <a:t>(</a:t>
            </a:r>
            <a:r>
              <a:rPr lang="en-US" altLang="ko-KR" sz="1200" dirty="0" err="1">
                <a:latin typeface="맑은 고딕" panose="020B0503020000020004" pitchFamily="50" charset="-127"/>
                <a:cs typeface="Times New Roman" panose="02020603050405020304" pitchFamily="18" charset="0"/>
              </a:rPr>
              <a:t>Jonghee</a:t>
            </a:r>
            <a:r>
              <a:rPr lang="ko-KR" altLang="en-US" sz="1200" dirty="0">
                <a:latin typeface="맑은 고딕" panose="020B0503020000020004" pitchFamily="50" charset="-127"/>
                <a:cs typeface="Times New Roman" panose="02020603050405020304" pitchFamily="18" charset="0"/>
              </a:rPr>
              <a:t> </a:t>
            </a:r>
            <a:r>
              <a:rPr lang="en-US" altLang="ko-KR" sz="1200" dirty="0">
                <a:latin typeface="맑은 고딕" panose="020B0503020000020004" pitchFamily="50" charset="-127"/>
                <a:cs typeface="Times New Roman" panose="02020603050405020304" pitchFamily="18" charset="0"/>
              </a:rPr>
              <a:t>Kim et al.)</a:t>
            </a:r>
            <a:endParaRPr lang="ko-KR" altLang="en-US" sz="4400" dirty="0"/>
          </a:p>
        </p:txBody>
      </p:sp>
      <p:sp>
        <p:nvSpPr>
          <p:cNvPr id="6" name="TextBox 5">
            <a:extLst>
              <a:ext uri="{FF2B5EF4-FFF2-40B4-BE49-F238E27FC236}">
                <a16:creationId xmlns:a16="http://schemas.microsoft.com/office/drawing/2014/main" id="{BBFE7E1C-27AF-4197-BE77-5D3FAD8B64DF}"/>
              </a:ext>
            </a:extLst>
          </p:cNvPr>
          <p:cNvSpPr txBox="1"/>
          <p:nvPr/>
        </p:nvSpPr>
        <p:spPr>
          <a:xfrm>
            <a:off x="154112" y="1490142"/>
            <a:ext cx="11883776" cy="1569660"/>
          </a:xfrm>
          <a:prstGeom prst="rect">
            <a:avLst/>
          </a:prstGeom>
          <a:noFill/>
        </p:spPr>
        <p:txBody>
          <a:bodyPr wrap="square" rtlCol="0">
            <a:spAutoFit/>
          </a:bodyPr>
          <a:lstStyle/>
          <a:p>
            <a:r>
              <a:rPr lang="ko-KR" altLang="en-US" sz="1600" dirty="0">
                <a:latin typeface="맑은 고딕" panose="020B0503020000020004" pitchFamily="50" charset="-127"/>
                <a:cs typeface="Times New Roman" panose="02020603050405020304" pitchFamily="18" charset="0"/>
              </a:rPr>
              <a:t>논문이 시사하는 바 자체는 크게 많지 않은 것 같다</a:t>
            </a:r>
            <a:r>
              <a:rPr lang="en-US" altLang="ko-KR" sz="1600" dirty="0">
                <a:latin typeface="맑은 고딕" panose="020B0503020000020004" pitchFamily="50" charset="-127"/>
                <a:cs typeface="Times New Roman" panose="02020603050405020304" pitchFamily="18" charset="0"/>
              </a:rPr>
              <a:t>.</a:t>
            </a:r>
          </a:p>
          <a:p>
            <a:r>
              <a:rPr lang="ko-KR" altLang="en-US" sz="1600" dirty="0">
                <a:latin typeface="맑은 고딕" panose="020B0503020000020004" pitchFamily="50" charset="-127"/>
                <a:cs typeface="Times New Roman" panose="02020603050405020304" pitchFamily="18" charset="0"/>
              </a:rPr>
              <a:t>다만 다음과 같은 내용들은 유용하게 참고 가능할 듯하다</a:t>
            </a:r>
            <a:r>
              <a:rPr lang="en-US" altLang="ko-KR" sz="1600" dirty="0">
                <a:latin typeface="맑은 고딕" panose="020B0503020000020004" pitchFamily="50" charset="-127"/>
                <a:cs typeface="Times New Roman" panose="02020603050405020304" pitchFamily="18" charset="0"/>
              </a:rPr>
              <a:t>.</a:t>
            </a:r>
          </a:p>
          <a:p>
            <a:endParaRPr lang="en-US" altLang="ko-KR" sz="1600" dirty="0">
              <a:latin typeface="맑은 고딕" panose="020B0503020000020004" pitchFamily="50" charset="-127"/>
              <a:cs typeface="Times New Roman" panose="02020603050405020304" pitchFamily="18" charset="0"/>
            </a:endParaRPr>
          </a:p>
          <a:p>
            <a:pPr marL="342900" indent="-342900">
              <a:buAutoNum type="arabicParenR"/>
            </a:pPr>
            <a:r>
              <a:rPr lang="en-US" altLang="ko-KR" sz="1600" b="1" dirty="0">
                <a:latin typeface="맑은 고딕" panose="020B0503020000020004" pitchFamily="50" charset="-127"/>
                <a:cs typeface="Times New Roman" panose="02020603050405020304" pitchFamily="18" charset="0"/>
              </a:rPr>
              <a:t>SBP, DBP, AVPU (Glasgow coma score)</a:t>
            </a:r>
            <a:r>
              <a:rPr lang="ko-KR" altLang="en-US" sz="1600" b="1" dirty="0">
                <a:latin typeface="맑은 고딕" panose="020B0503020000020004" pitchFamily="50" charset="-127"/>
                <a:cs typeface="Times New Roman" panose="02020603050405020304" pitchFamily="18" charset="0"/>
              </a:rPr>
              <a:t>는 </a:t>
            </a:r>
            <a:r>
              <a:rPr lang="en-US" altLang="ko-KR" sz="1600" b="1" dirty="0">
                <a:latin typeface="맑은 고딕" panose="020B0503020000020004" pitchFamily="50" charset="-127"/>
                <a:cs typeface="Times New Roman" panose="02020603050405020304" pitchFamily="18" charset="0"/>
              </a:rPr>
              <a:t>Significant</a:t>
            </a:r>
            <a:r>
              <a:rPr lang="ko-KR" altLang="en-US" sz="1600" b="1" dirty="0">
                <a:latin typeface="맑은 고딕" panose="020B0503020000020004" pitchFamily="50" charset="-127"/>
                <a:cs typeface="Times New Roman" panose="02020603050405020304" pitchFamily="18" charset="0"/>
              </a:rPr>
              <a:t>한 </a:t>
            </a:r>
            <a:r>
              <a:rPr lang="en-US" altLang="ko-KR" sz="1600" b="1" dirty="0">
                <a:latin typeface="맑은 고딕" panose="020B0503020000020004" pitchFamily="50" charset="-127"/>
                <a:cs typeface="Times New Roman" panose="02020603050405020304" pitchFamily="18" charset="0"/>
              </a:rPr>
              <a:t>variable</a:t>
            </a:r>
            <a:r>
              <a:rPr lang="ko-KR" altLang="en-US" sz="1600" b="1" dirty="0">
                <a:latin typeface="맑은 고딕" panose="020B0503020000020004" pitchFamily="50" charset="-127"/>
                <a:cs typeface="Times New Roman" panose="02020603050405020304" pitchFamily="18" charset="0"/>
              </a:rPr>
              <a:t>이다</a:t>
            </a:r>
            <a:r>
              <a:rPr lang="en-US" altLang="ko-KR" sz="1600" b="1" dirty="0">
                <a:latin typeface="맑은 고딕" panose="020B0503020000020004" pitchFamily="50" charset="-127"/>
                <a:cs typeface="Times New Roman" panose="02020603050405020304" pitchFamily="18" charset="0"/>
              </a:rPr>
              <a:t>.</a:t>
            </a:r>
          </a:p>
          <a:p>
            <a:pPr marL="342900" indent="-342900">
              <a:buAutoNum type="arabicParenR"/>
            </a:pPr>
            <a:endParaRPr lang="en-US" altLang="ko-KR" sz="1600" b="1" dirty="0">
              <a:latin typeface="맑은 고딕" panose="020B0503020000020004" pitchFamily="50" charset="-127"/>
              <a:cs typeface="Times New Roman" panose="02020603050405020304" pitchFamily="18" charset="0"/>
            </a:endParaRPr>
          </a:p>
          <a:p>
            <a:pPr marL="342900" indent="-342900">
              <a:buAutoNum type="arabicParenR"/>
            </a:pPr>
            <a:r>
              <a:rPr lang="en-US" altLang="ko-KR" sz="1600" b="1" dirty="0">
                <a:latin typeface="맑은 고딕" panose="020B0503020000020004" pitchFamily="50" charset="-127"/>
                <a:cs typeface="Times New Roman" panose="02020603050405020304" pitchFamily="18" charset="0"/>
              </a:rPr>
              <a:t>MLP (Multi-Layer Perceptron) </a:t>
            </a:r>
            <a:r>
              <a:rPr lang="ko-KR" altLang="en-US" sz="1600" b="1" dirty="0">
                <a:latin typeface="맑은 고딕" panose="020B0503020000020004" pitchFamily="50" charset="-127"/>
                <a:cs typeface="Times New Roman" panose="02020603050405020304" pitchFamily="18" charset="0"/>
              </a:rPr>
              <a:t>보다는 </a:t>
            </a:r>
            <a:r>
              <a:rPr lang="en-US" altLang="ko-KR" sz="1600" b="1" dirty="0">
                <a:latin typeface="맑은 고딕" panose="020B0503020000020004" pitchFamily="50" charset="-127"/>
                <a:cs typeface="Times New Roman" panose="02020603050405020304" pitchFamily="18" charset="0"/>
              </a:rPr>
              <a:t>GBM </a:t>
            </a:r>
            <a:r>
              <a:rPr lang="ko-KR" altLang="en-US" sz="1600" b="1" dirty="0">
                <a:latin typeface="맑은 고딕" panose="020B0503020000020004" pitchFamily="50" charset="-127"/>
                <a:cs typeface="Times New Roman" panose="02020603050405020304" pitchFamily="18" charset="0"/>
              </a:rPr>
              <a:t>또는 </a:t>
            </a:r>
            <a:r>
              <a:rPr lang="en-US" altLang="ko-KR" sz="1600" b="1" dirty="0">
                <a:latin typeface="맑은 고딕" panose="020B0503020000020004" pitchFamily="50" charset="-127"/>
                <a:cs typeface="Times New Roman" panose="02020603050405020304" pitchFamily="18" charset="0"/>
              </a:rPr>
              <a:t>Ensemble Model</a:t>
            </a:r>
            <a:r>
              <a:rPr lang="ko-KR" altLang="en-US" sz="1600" b="1" dirty="0">
                <a:latin typeface="맑은 고딕" panose="020B0503020000020004" pitchFamily="50" charset="-127"/>
                <a:cs typeface="Times New Roman" panose="02020603050405020304" pitchFamily="18" charset="0"/>
              </a:rPr>
              <a:t>이 더 성능이 좋다</a:t>
            </a:r>
            <a:r>
              <a:rPr lang="en-US" altLang="ko-KR" sz="1600" b="1" dirty="0">
                <a:latin typeface="맑은 고딕" panose="020B0503020000020004" pitchFamily="50" charset="-127"/>
                <a:cs typeface="Times New Roman" panose="02020603050405020304" pitchFamily="18" charset="0"/>
              </a:rPr>
              <a:t>.</a:t>
            </a:r>
          </a:p>
        </p:txBody>
      </p:sp>
    </p:spTree>
    <p:extLst>
      <p:ext uri="{BB962C8B-B14F-4D97-AF65-F5344CB8AC3E}">
        <p14:creationId xmlns:p14="http://schemas.microsoft.com/office/powerpoint/2010/main" val="1981388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B3DC23C-4DFE-44F6-8458-A2792E846502}"/>
              </a:ext>
            </a:extLst>
          </p:cNvPr>
          <p:cNvSpPr>
            <a:spLocks noGrp="1"/>
          </p:cNvSpPr>
          <p:nvPr>
            <p:ph type="ctrTitle"/>
          </p:nvPr>
        </p:nvSpPr>
        <p:spPr>
          <a:xfrm>
            <a:off x="154112" y="184935"/>
            <a:ext cx="11883776" cy="788630"/>
          </a:xfrm>
        </p:spPr>
        <p:txBody>
          <a:bodyPr>
            <a:normAutofit fontScale="90000"/>
          </a:bodyPr>
          <a:lstStyle/>
          <a:p>
            <a:pPr algn="l"/>
            <a:r>
              <a:rPr lang="en-US" altLang="ko-KR" sz="5400" b="1" dirty="0">
                <a:latin typeface="맑은 고딕" panose="020B0503020000020004" pitchFamily="50" charset="-127"/>
                <a:cs typeface="Times New Roman" panose="02020603050405020304" pitchFamily="18" charset="0"/>
              </a:rPr>
              <a:t>Limitation &amp; Discussion</a:t>
            </a:r>
            <a:endParaRPr lang="ko-KR" altLang="en-US" sz="19900" b="1" dirty="0"/>
          </a:p>
        </p:txBody>
      </p:sp>
      <p:sp>
        <p:nvSpPr>
          <p:cNvPr id="9" name="TextBox 8">
            <a:extLst>
              <a:ext uri="{FF2B5EF4-FFF2-40B4-BE49-F238E27FC236}">
                <a16:creationId xmlns:a16="http://schemas.microsoft.com/office/drawing/2014/main" id="{824CF8E5-733D-4FF3-BBB3-67C66EAB17F8}"/>
              </a:ext>
            </a:extLst>
          </p:cNvPr>
          <p:cNvSpPr txBox="1"/>
          <p:nvPr/>
        </p:nvSpPr>
        <p:spPr>
          <a:xfrm>
            <a:off x="154112" y="1239906"/>
            <a:ext cx="11883776" cy="5016758"/>
          </a:xfrm>
          <a:prstGeom prst="rect">
            <a:avLst/>
          </a:prstGeom>
          <a:noFill/>
        </p:spPr>
        <p:txBody>
          <a:bodyPr wrap="square" rtlCol="0">
            <a:spAutoFit/>
          </a:bodyPr>
          <a:lstStyle/>
          <a:p>
            <a:pPr marL="342900" indent="-342900">
              <a:buAutoNum type="arabicParenR"/>
            </a:pPr>
            <a:r>
              <a:rPr lang="en-US" altLang="ko-KR" sz="1600" b="1" dirty="0"/>
              <a:t>Single center study</a:t>
            </a:r>
            <a:r>
              <a:rPr lang="ko-KR" altLang="en-US" sz="1600" b="1" dirty="0"/>
              <a:t>로 </a:t>
            </a:r>
            <a:r>
              <a:rPr lang="en-US" altLang="ko-KR" sz="1600" b="1" dirty="0"/>
              <a:t>generalizability</a:t>
            </a:r>
            <a:r>
              <a:rPr lang="ko-KR" altLang="en-US" sz="1600" b="1" dirty="0"/>
              <a:t>를 논하기에는 한계가 있다</a:t>
            </a:r>
            <a:r>
              <a:rPr lang="en-US" altLang="ko-KR" sz="1600" b="1" dirty="0"/>
              <a:t>.</a:t>
            </a:r>
            <a:br>
              <a:rPr lang="en-US" altLang="ko-KR" sz="1600" b="1" dirty="0"/>
            </a:br>
            <a:br>
              <a:rPr lang="en-US" altLang="ko-KR" sz="1600" b="1" dirty="0"/>
            </a:br>
            <a:r>
              <a:rPr lang="ko-KR" altLang="en-US" sz="1600" dirty="0"/>
              <a:t>이를 고려하였을 때</a:t>
            </a:r>
            <a:r>
              <a:rPr lang="en-US" altLang="ko-KR" sz="1600" dirty="0"/>
              <a:t>, </a:t>
            </a:r>
            <a:r>
              <a:rPr lang="ko-KR" altLang="en-US" sz="1600" dirty="0"/>
              <a:t>해당 성과측정의 지표가 이상하게</a:t>
            </a:r>
            <a:br>
              <a:rPr lang="en-US" altLang="ko-KR" sz="1600" dirty="0"/>
            </a:br>
            <a:r>
              <a:rPr lang="ko-KR" altLang="en-US" sz="1600" dirty="0"/>
              <a:t>느껴지는 것은 당연하다고 생각한다</a:t>
            </a:r>
            <a:r>
              <a:rPr lang="en-US" altLang="ko-KR" sz="1600" dirty="0"/>
              <a:t>. Single center</a:t>
            </a:r>
            <a:r>
              <a:rPr lang="ko-KR" altLang="en-US" sz="1600" dirty="0"/>
              <a:t>만으로</a:t>
            </a:r>
            <a:br>
              <a:rPr lang="en-US" altLang="ko-KR" sz="1600" dirty="0"/>
            </a:br>
            <a:r>
              <a:rPr lang="ko-KR" altLang="en-US" sz="1600" dirty="0"/>
              <a:t>연구하였을 때는 일반적으로 실험군이 대조군보다 적을 수</a:t>
            </a:r>
            <a:br>
              <a:rPr lang="en-US" altLang="ko-KR" sz="1600" dirty="0"/>
            </a:br>
            <a:r>
              <a:rPr lang="ko-KR" altLang="en-US" sz="1600" dirty="0"/>
              <a:t>밖에 없다</a:t>
            </a:r>
            <a:r>
              <a:rPr lang="en-US" altLang="ko-KR" sz="1600" dirty="0"/>
              <a:t>. </a:t>
            </a:r>
            <a:r>
              <a:rPr lang="ko-KR" altLang="en-US" sz="1600" dirty="0"/>
              <a:t>그러므로 모델도 실험군보다 대조군을 잘</a:t>
            </a:r>
            <a:br>
              <a:rPr lang="en-US" altLang="ko-KR" sz="1600" dirty="0"/>
            </a:br>
            <a:r>
              <a:rPr lang="ko-KR" altLang="en-US" sz="1600" dirty="0"/>
              <a:t>학습했을 수 밖에 없다</a:t>
            </a:r>
            <a:r>
              <a:rPr lang="en-US" altLang="ko-KR" sz="1600" dirty="0"/>
              <a:t>. </a:t>
            </a:r>
            <a:br>
              <a:rPr lang="en-US" altLang="ko-KR" sz="1600" dirty="0"/>
            </a:br>
            <a:r>
              <a:rPr lang="ko-KR" altLang="en-US" sz="1600" dirty="0"/>
              <a:t>그러므로 양성을 찾는 능력보다 음성을 찾는 능력</a:t>
            </a:r>
            <a:r>
              <a:rPr lang="en-US" altLang="ko-KR" sz="1600" dirty="0"/>
              <a:t> (NPV,</a:t>
            </a:r>
            <a:br>
              <a:rPr lang="en-US" altLang="ko-KR" sz="1600" dirty="0"/>
            </a:br>
            <a:r>
              <a:rPr lang="en-US" altLang="ko-KR" sz="1600" dirty="0"/>
              <a:t>Specificity)</a:t>
            </a:r>
            <a:r>
              <a:rPr lang="ko-KR" altLang="en-US" sz="1600" dirty="0"/>
              <a:t>이 수치가 더 잘 나오는 것도 설명이 된다</a:t>
            </a:r>
            <a:r>
              <a:rPr lang="en-US" altLang="ko-KR" sz="1600" dirty="0"/>
              <a:t>.</a:t>
            </a:r>
            <a:br>
              <a:rPr lang="en-US" altLang="ko-KR" sz="1600" dirty="0"/>
            </a:br>
            <a:r>
              <a:rPr lang="ko-KR" altLang="en-US" sz="1600" dirty="0"/>
              <a:t>만약 그렇다면</a:t>
            </a:r>
            <a:r>
              <a:rPr lang="en-US" altLang="ko-KR" sz="1600" dirty="0"/>
              <a:t>, </a:t>
            </a:r>
            <a:r>
              <a:rPr lang="ko-KR" altLang="en-US" sz="1600" dirty="0"/>
              <a:t>왜 </a:t>
            </a:r>
            <a:r>
              <a:rPr lang="en-US" altLang="ko-KR" sz="1600" dirty="0"/>
              <a:t>imbalance </a:t>
            </a:r>
            <a:r>
              <a:rPr lang="ko-KR" altLang="en-US" sz="1600" dirty="0"/>
              <a:t>문제를 해결하지 않았는지</a:t>
            </a:r>
            <a:br>
              <a:rPr lang="en-US" altLang="ko-KR" sz="1600" dirty="0"/>
            </a:br>
            <a:r>
              <a:rPr lang="ko-KR" altLang="en-US" sz="1600" dirty="0"/>
              <a:t>의문이며</a:t>
            </a:r>
            <a:r>
              <a:rPr lang="en-US" altLang="ko-KR" sz="1600" dirty="0"/>
              <a:t>, </a:t>
            </a:r>
            <a:r>
              <a:rPr lang="ko-KR" altLang="en-US" sz="1600" dirty="0"/>
              <a:t>아쉬움이 든다</a:t>
            </a:r>
            <a:r>
              <a:rPr lang="en-US" altLang="ko-KR" sz="1600" dirty="0"/>
              <a:t>.</a:t>
            </a:r>
          </a:p>
          <a:p>
            <a:pPr marL="342900" indent="-342900">
              <a:buAutoNum type="arabicParenR"/>
            </a:pPr>
            <a:r>
              <a:rPr lang="ko-KR" altLang="en-US" sz="1600" b="1" dirty="0"/>
              <a:t>우리 데이터는 </a:t>
            </a:r>
            <a:r>
              <a:rPr lang="en-US" altLang="ko-KR" sz="1600" b="1" dirty="0"/>
              <a:t>ICU </a:t>
            </a:r>
            <a:r>
              <a:rPr lang="ko-KR" altLang="en-US" sz="1600" b="1" dirty="0"/>
              <a:t>기반인데 반해 이것은 </a:t>
            </a:r>
            <a:r>
              <a:rPr lang="en-US" altLang="ko-KR" sz="1600" b="1" dirty="0"/>
              <a:t>ED </a:t>
            </a:r>
            <a:r>
              <a:rPr lang="ko-KR" altLang="en-US" sz="1600" b="1" dirty="0"/>
              <a:t>기반이다</a:t>
            </a:r>
            <a:r>
              <a:rPr lang="en-US" altLang="ko-KR" sz="1600" b="1" dirty="0"/>
              <a:t>.</a:t>
            </a:r>
            <a:br>
              <a:rPr lang="en-US" altLang="ko-KR" sz="1600" b="1" dirty="0"/>
            </a:br>
            <a:r>
              <a:rPr lang="ko-KR" altLang="en-US" sz="1600" dirty="0"/>
              <a:t>그러므로 환자들의 중증도가 전반적으로 낮아서 </a:t>
            </a:r>
            <a:br>
              <a:rPr lang="en-US" altLang="ko-KR" sz="1600" dirty="0"/>
            </a:br>
            <a:r>
              <a:rPr lang="ko-KR" altLang="en-US" sz="1600" dirty="0"/>
              <a:t>대조군 환자의 상태가 </a:t>
            </a:r>
            <a:r>
              <a:rPr lang="ko-KR" altLang="en-US" sz="1600" dirty="0" err="1"/>
              <a:t>실험군</a:t>
            </a:r>
            <a:r>
              <a:rPr lang="ko-KR" altLang="en-US" sz="1600" dirty="0"/>
              <a:t> 환자와 극명할 것이다</a:t>
            </a:r>
            <a:r>
              <a:rPr lang="en-US" altLang="ko-KR" sz="1600" dirty="0"/>
              <a:t>.</a:t>
            </a:r>
            <a:br>
              <a:rPr lang="en-US" altLang="ko-KR" sz="1600" dirty="0"/>
            </a:br>
            <a:r>
              <a:rPr lang="ko-KR" altLang="en-US" sz="1600" dirty="0"/>
              <a:t>이는 오히려 한정적인 결과를 가져올 수 있다</a:t>
            </a:r>
            <a:r>
              <a:rPr lang="en-US" altLang="ko-KR" sz="1600" dirty="0"/>
              <a:t>.</a:t>
            </a:r>
          </a:p>
          <a:p>
            <a:pPr marL="342900" indent="-342900">
              <a:buAutoNum type="arabicParenR"/>
            </a:pPr>
            <a:r>
              <a:rPr lang="en-US" altLang="ko-KR" sz="1600" b="1" dirty="0"/>
              <a:t>24hour </a:t>
            </a:r>
            <a:r>
              <a:rPr lang="ko-KR" altLang="en-US" sz="1600" b="1" dirty="0"/>
              <a:t>이내로 한정지은 부분</a:t>
            </a:r>
            <a:r>
              <a:rPr lang="en-US" altLang="ko-KR" sz="1600" b="1" dirty="0"/>
              <a:t>. </a:t>
            </a:r>
            <a:br>
              <a:rPr lang="en-US" altLang="ko-KR" sz="1600" dirty="0"/>
            </a:br>
            <a:r>
              <a:rPr lang="ko-KR" altLang="en-US" sz="1600" dirty="0"/>
              <a:t>하루를 지난 환자 데이터들은 모두 버려지는 것이다</a:t>
            </a:r>
            <a:r>
              <a:rPr lang="en-US" altLang="ko-KR" sz="1600" dirty="0"/>
              <a:t>.</a:t>
            </a:r>
          </a:p>
          <a:p>
            <a:pPr marL="342900" indent="-342900">
              <a:buAutoNum type="arabicParenR"/>
            </a:pPr>
            <a:r>
              <a:rPr lang="en-US" altLang="ko-KR" sz="1600" b="1" dirty="0"/>
              <a:t>SIRS</a:t>
            </a:r>
            <a:r>
              <a:rPr lang="ko-KR" altLang="en-US" sz="1600" b="1" dirty="0"/>
              <a:t>를 사용하지 않음</a:t>
            </a:r>
            <a:r>
              <a:rPr lang="en-US" altLang="ko-KR" sz="1600" b="1" dirty="0"/>
              <a:t>. </a:t>
            </a:r>
            <a:br>
              <a:rPr lang="en-US" altLang="ko-KR" sz="1600" b="1" dirty="0"/>
            </a:br>
            <a:r>
              <a:rPr lang="ko-KR" altLang="en-US" sz="1600" b="1" dirty="0"/>
              <a:t>환자의 </a:t>
            </a:r>
            <a:r>
              <a:rPr lang="ko-KR" altLang="en-US" sz="1600" b="1" dirty="0" err="1"/>
              <a:t>감염의심의</a:t>
            </a:r>
            <a:r>
              <a:rPr lang="ko-KR" altLang="en-US" sz="1600" b="1" dirty="0"/>
              <a:t> 지표인데 활용하지 않는다</a:t>
            </a:r>
            <a:r>
              <a:rPr lang="en-US" altLang="ko-KR" sz="1600" b="1" dirty="0"/>
              <a:t>.</a:t>
            </a:r>
            <a:br>
              <a:rPr lang="en-US" altLang="ko-KR" sz="1600" b="1" dirty="0"/>
            </a:br>
            <a:r>
              <a:rPr lang="ko-KR" altLang="en-US" sz="1600" dirty="0"/>
              <a:t>다만 본 논문에서는 이를 사용한 논문을 몇 편 소개하고 있다</a:t>
            </a:r>
            <a:r>
              <a:rPr lang="en-US" altLang="ko-KR" sz="1600" dirty="0"/>
              <a:t>.</a:t>
            </a:r>
            <a:endParaRPr lang="en-US" altLang="ko-KR" sz="1600" b="1" dirty="0"/>
          </a:p>
        </p:txBody>
      </p:sp>
      <p:pic>
        <p:nvPicPr>
          <p:cNvPr id="6" name="그림 5" descr="테이블이(가) 표시된 사진&#10;&#10;자동 생성된 설명">
            <a:extLst>
              <a:ext uri="{FF2B5EF4-FFF2-40B4-BE49-F238E27FC236}">
                <a16:creationId xmlns:a16="http://schemas.microsoft.com/office/drawing/2014/main" id="{1D7EC2AE-13A6-4F7D-8453-AF8704509B76}"/>
              </a:ext>
            </a:extLst>
          </p:cNvPr>
          <p:cNvPicPr/>
          <p:nvPr/>
        </p:nvPicPr>
        <p:blipFill>
          <a:blip r:embed="rId2"/>
          <a:stretch>
            <a:fillRect/>
          </a:stretch>
        </p:blipFill>
        <p:spPr>
          <a:xfrm>
            <a:off x="6306378" y="1580264"/>
            <a:ext cx="5731510" cy="4744720"/>
          </a:xfrm>
          <a:prstGeom prst="rect">
            <a:avLst/>
          </a:prstGeom>
        </p:spPr>
      </p:pic>
      <p:sp>
        <p:nvSpPr>
          <p:cNvPr id="7" name="제목 1">
            <a:extLst>
              <a:ext uri="{FF2B5EF4-FFF2-40B4-BE49-F238E27FC236}">
                <a16:creationId xmlns:a16="http://schemas.microsoft.com/office/drawing/2014/main" id="{D83BDF52-E297-4BD1-8DF6-153DBAF9DBE8}"/>
              </a:ext>
            </a:extLst>
          </p:cNvPr>
          <p:cNvSpPr txBox="1">
            <a:spLocks/>
          </p:cNvSpPr>
          <p:nvPr/>
        </p:nvSpPr>
        <p:spPr>
          <a:xfrm>
            <a:off x="154112" y="5930669"/>
            <a:ext cx="11883776" cy="788630"/>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r"/>
            <a:r>
              <a:rPr lang="en-US" altLang="ko-KR" sz="1200" kern="100" dirty="0">
                <a:effectLst/>
                <a:latin typeface="맑은 고딕" panose="020B0503020000020004" pitchFamily="50" charset="-127"/>
                <a:ea typeface="맑은 고딕" panose="020B0503020000020004" pitchFamily="50" charset="-127"/>
                <a:cs typeface="Times New Roman" panose="02020603050405020304" pitchFamily="18" charset="0"/>
              </a:rPr>
              <a:t>Machine learning for prediction of septic shock at initial triage in ED</a:t>
            </a:r>
            <a:r>
              <a:rPr lang="en-US" altLang="ko-KR" sz="1200" kern="100" dirty="0">
                <a:latin typeface="맑은 고딕" panose="020B0503020000020004" pitchFamily="50" charset="-127"/>
                <a:ea typeface="맑은 고딕" panose="020B0503020000020004" pitchFamily="50" charset="-127"/>
                <a:cs typeface="Times New Roman" panose="02020603050405020304" pitchFamily="18" charset="0"/>
              </a:rPr>
              <a:t> </a:t>
            </a:r>
            <a:r>
              <a:rPr lang="en-US" altLang="ko-KR" sz="1200" dirty="0">
                <a:latin typeface="맑은 고딕" panose="020B0503020000020004" pitchFamily="50" charset="-127"/>
                <a:cs typeface="Times New Roman" panose="02020603050405020304" pitchFamily="18" charset="0"/>
              </a:rPr>
              <a:t>(</a:t>
            </a:r>
            <a:r>
              <a:rPr lang="en-US" altLang="ko-KR" sz="1200" dirty="0" err="1">
                <a:latin typeface="맑은 고딕" panose="020B0503020000020004" pitchFamily="50" charset="-127"/>
                <a:cs typeface="Times New Roman" panose="02020603050405020304" pitchFamily="18" charset="0"/>
              </a:rPr>
              <a:t>Jonghee</a:t>
            </a:r>
            <a:r>
              <a:rPr lang="ko-KR" altLang="en-US" sz="1200" dirty="0">
                <a:latin typeface="맑은 고딕" panose="020B0503020000020004" pitchFamily="50" charset="-127"/>
                <a:cs typeface="Times New Roman" panose="02020603050405020304" pitchFamily="18" charset="0"/>
              </a:rPr>
              <a:t> </a:t>
            </a:r>
            <a:r>
              <a:rPr lang="en-US" altLang="ko-KR" sz="1200" dirty="0">
                <a:latin typeface="맑은 고딕" panose="020B0503020000020004" pitchFamily="50" charset="-127"/>
                <a:cs typeface="Times New Roman" panose="02020603050405020304" pitchFamily="18" charset="0"/>
              </a:rPr>
              <a:t>Kim et al.)</a:t>
            </a:r>
            <a:endParaRPr lang="ko-KR" altLang="en-US" sz="4400" dirty="0"/>
          </a:p>
        </p:txBody>
      </p:sp>
    </p:spTree>
    <p:extLst>
      <p:ext uri="{BB962C8B-B14F-4D97-AF65-F5344CB8AC3E}">
        <p14:creationId xmlns:p14="http://schemas.microsoft.com/office/powerpoint/2010/main" val="1196666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B3DC23C-4DFE-44F6-8458-A2792E846502}"/>
              </a:ext>
            </a:extLst>
          </p:cNvPr>
          <p:cNvSpPr>
            <a:spLocks noGrp="1"/>
          </p:cNvSpPr>
          <p:nvPr>
            <p:ph type="ctrTitle"/>
          </p:nvPr>
        </p:nvSpPr>
        <p:spPr>
          <a:xfrm>
            <a:off x="154112" y="184935"/>
            <a:ext cx="11883776" cy="788630"/>
          </a:xfrm>
        </p:spPr>
        <p:txBody>
          <a:bodyPr>
            <a:normAutofit fontScale="90000"/>
          </a:bodyPr>
          <a:lstStyle/>
          <a:p>
            <a:pPr algn="l"/>
            <a:r>
              <a:rPr lang="en-US" altLang="ko-KR" sz="5400" b="1" dirty="0">
                <a:latin typeface="맑은 고딕" panose="020B0503020000020004" pitchFamily="50" charset="-127"/>
                <a:cs typeface="Times New Roman" panose="02020603050405020304" pitchFamily="18" charset="0"/>
              </a:rPr>
              <a:t>Limitation &amp; Discussion</a:t>
            </a:r>
            <a:endParaRPr lang="ko-KR" altLang="en-US" sz="19900" b="1" dirty="0"/>
          </a:p>
        </p:txBody>
      </p:sp>
      <p:sp>
        <p:nvSpPr>
          <p:cNvPr id="9" name="TextBox 8">
            <a:extLst>
              <a:ext uri="{FF2B5EF4-FFF2-40B4-BE49-F238E27FC236}">
                <a16:creationId xmlns:a16="http://schemas.microsoft.com/office/drawing/2014/main" id="{824CF8E5-733D-4FF3-BBB3-67C66EAB17F8}"/>
              </a:ext>
            </a:extLst>
          </p:cNvPr>
          <p:cNvSpPr txBox="1"/>
          <p:nvPr/>
        </p:nvSpPr>
        <p:spPr>
          <a:xfrm>
            <a:off x="154112" y="1239906"/>
            <a:ext cx="11883776" cy="2554545"/>
          </a:xfrm>
          <a:prstGeom prst="rect">
            <a:avLst/>
          </a:prstGeom>
          <a:noFill/>
        </p:spPr>
        <p:txBody>
          <a:bodyPr wrap="square" rtlCol="0">
            <a:spAutoFit/>
          </a:bodyPr>
          <a:lstStyle/>
          <a:p>
            <a:r>
              <a:rPr lang="ko-KR" altLang="en-US" sz="1600" b="1" dirty="0"/>
              <a:t>그 외 논문에서 언급하는 한계점</a:t>
            </a:r>
            <a:endParaRPr lang="en-US" altLang="ko-KR" sz="1600" b="1" dirty="0"/>
          </a:p>
          <a:p>
            <a:endParaRPr lang="en-US" altLang="ko-KR" sz="1600" b="1" dirty="0"/>
          </a:p>
          <a:p>
            <a:r>
              <a:rPr lang="en-US" altLang="ko-KR" sz="1600" b="1" dirty="0"/>
              <a:t>1) </a:t>
            </a:r>
            <a:r>
              <a:rPr lang="ko-KR" altLang="en-US" sz="1600" b="1" dirty="0"/>
              <a:t>임상등록부 대신 </a:t>
            </a:r>
            <a:r>
              <a:rPr lang="en-US" altLang="ko-KR" sz="1600" b="1" dirty="0"/>
              <a:t>EHR DB</a:t>
            </a:r>
            <a:r>
              <a:rPr lang="ko-KR" altLang="en-US" sz="1600" b="1" dirty="0"/>
              <a:t>를 이용한 점</a:t>
            </a:r>
            <a:r>
              <a:rPr lang="en-US" altLang="ko-KR" sz="1600" b="1" dirty="0"/>
              <a:t>.</a:t>
            </a:r>
          </a:p>
          <a:p>
            <a:endParaRPr lang="en-US" altLang="ko-KR" sz="1600" b="1" dirty="0"/>
          </a:p>
          <a:p>
            <a:r>
              <a:rPr lang="en-US" altLang="ko-KR" sz="1600" b="1" dirty="0"/>
              <a:t>2) </a:t>
            </a:r>
            <a:r>
              <a:rPr lang="ko-KR" altLang="en-US" sz="1600" b="1" dirty="0"/>
              <a:t>환자의 기본상태는 예측 변수로서 불필요한데 사용하였음</a:t>
            </a:r>
            <a:r>
              <a:rPr lang="en-US" altLang="ko-KR" sz="1600" b="1" dirty="0"/>
              <a:t>.</a:t>
            </a:r>
          </a:p>
          <a:p>
            <a:endParaRPr lang="en-US" altLang="ko-KR" sz="1600" b="1" dirty="0"/>
          </a:p>
          <a:p>
            <a:r>
              <a:rPr lang="en-US" altLang="ko-KR" sz="1600" b="1" dirty="0"/>
              <a:t>3) </a:t>
            </a:r>
            <a:r>
              <a:rPr lang="ko-KR" altLang="en-US" sz="1600" b="1" dirty="0"/>
              <a:t>너무 많은 알고리즘을 테스트한 점</a:t>
            </a:r>
            <a:r>
              <a:rPr lang="en-US" altLang="ko-KR" sz="1600" b="1" dirty="0"/>
              <a:t>.</a:t>
            </a:r>
          </a:p>
          <a:p>
            <a:endParaRPr lang="en-US" altLang="ko-KR" sz="1600" b="1" dirty="0"/>
          </a:p>
          <a:p>
            <a:r>
              <a:rPr lang="en-US" altLang="ko-KR" sz="1600" b="1" dirty="0"/>
              <a:t>4) Data Split</a:t>
            </a:r>
            <a:r>
              <a:rPr lang="ko-KR" altLang="en-US" sz="1600" b="1" dirty="0"/>
              <a:t>이 </a:t>
            </a:r>
            <a:r>
              <a:rPr lang="en-US" altLang="ko-KR" sz="1600" b="1" dirty="0"/>
              <a:t>60:40</a:t>
            </a:r>
            <a:r>
              <a:rPr lang="ko-KR" altLang="en-US" sz="1600" b="1" dirty="0"/>
              <a:t>인 점</a:t>
            </a:r>
            <a:r>
              <a:rPr lang="en-US" altLang="ko-KR" sz="1600" b="1" dirty="0"/>
              <a:t>. </a:t>
            </a:r>
            <a:br>
              <a:rPr lang="en-US" altLang="ko-KR" sz="1600" b="1" dirty="0"/>
            </a:br>
            <a:r>
              <a:rPr lang="en-US" altLang="ko-KR" sz="1600" b="1" dirty="0"/>
              <a:t>Training set</a:t>
            </a:r>
            <a:r>
              <a:rPr lang="ko-KR" altLang="en-US" sz="1600" b="1" dirty="0"/>
              <a:t>의 비율을 더 늘리지 못한 점</a:t>
            </a:r>
            <a:r>
              <a:rPr lang="en-US" altLang="ko-KR" sz="1600" b="1" dirty="0"/>
              <a:t>.</a:t>
            </a:r>
          </a:p>
        </p:txBody>
      </p:sp>
      <p:pic>
        <p:nvPicPr>
          <p:cNvPr id="6" name="그림 5" descr="테이블이(가) 표시된 사진&#10;&#10;자동 생성된 설명">
            <a:extLst>
              <a:ext uri="{FF2B5EF4-FFF2-40B4-BE49-F238E27FC236}">
                <a16:creationId xmlns:a16="http://schemas.microsoft.com/office/drawing/2014/main" id="{1D7EC2AE-13A6-4F7D-8453-AF8704509B76}"/>
              </a:ext>
            </a:extLst>
          </p:cNvPr>
          <p:cNvPicPr/>
          <p:nvPr/>
        </p:nvPicPr>
        <p:blipFill>
          <a:blip r:embed="rId2"/>
          <a:stretch>
            <a:fillRect/>
          </a:stretch>
        </p:blipFill>
        <p:spPr>
          <a:xfrm>
            <a:off x="6306378" y="1580264"/>
            <a:ext cx="5731510" cy="4744720"/>
          </a:xfrm>
          <a:prstGeom prst="rect">
            <a:avLst/>
          </a:prstGeom>
        </p:spPr>
      </p:pic>
      <p:sp>
        <p:nvSpPr>
          <p:cNvPr id="7" name="제목 1">
            <a:extLst>
              <a:ext uri="{FF2B5EF4-FFF2-40B4-BE49-F238E27FC236}">
                <a16:creationId xmlns:a16="http://schemas.microsoft.com/office/drawing/2014/main" id="{2FF2C1BB-3E84-4FB3-8DD4-19EC8E6AD920}"/>
              </a:ext>
            </a:extLst>
          </p:cNvPr>
          <p:cNvSpPr txBox="1">
            <a:spLocks/>
          </p:cNvSpPr>
          <p:nvPr/>
        </p:nvSpPr>
        <p:spPr>
          <a:xfrm>
            <a:off x="154112" y="5930669"/>
            <a:ext cx="11883776" cy="788630"/>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r"/>
            <a:r>
              <a:rPr lang="en-US" altLang="ko-KR" sz="1200" kern="100" dirty="0">
                <a:effectLst/>
                <a:latin typeface="맑은 고딕" panose="020B0503020000020004" pitchFamily="50" charset="-127"/>
                <a:ea typeface="맑은 고딕" panose="020B0503020000020004" pitchFamily="50" charset="-127"/>
                <a:cs typeface="Times New Roman" panose="02020603050405020304" pitchFamily="18" charset="0"/>
              </a:rPr>
              <a:t>Machine learning for prediction of septic shock at initial triage in ED</a:t>
            </a:r>
            <a:r>
              <a:rPr lang="en-US" altLang="ko-KR" sz="1200" kern="100" dirty="0">
                <a:latin typeface="맑은 고딕" panose="020B0503020000020004" pitchFamily="50" charset="-127"/>
                <a:ea typeface="맑은 고딕" panose="020B0503020000020004" pitchFamily="50" charset="-127"/>
                <a:cs typeface="Times New Roman" panose="02020603050405020304" pitchFamily="18" charset="0"/>
              </a:rPr>
              <a:t> </a:t>
            </a:r>
            <a:r>
              <a:rPr lang="en-US" altLang="ko-KR" sz="1200" dirty="0">
                <a:latin typeface="맑은 고딕" panose="020B0503020000020004" pitchFamily="50" charset="-127"/>
                <a:cs typeface="Times New Roman" panose="02020603050405020304" pitchFamily="18" charset="0"/>
              </a:rPr>
              <a:t>(</a:t>
            </a:r>
            <a:r>
              <a:rPr lang="en-US" altLang="ko-KR" sz="1200" dirty="0" err="1">
                <a:latin typeface="맑은 고딕" panose="020B0503020000020004" pitchFamily="50" charset="-127"/>
                <a:cs typeface="Times New Roman" panose="02020603050405020304" pitchFamily="18" charset="0"/>
              </a:rPr>
              <a:t>Jonghee</a:t>
            </a:r>
            <a:r>
              <a:rPr lang="ko-KR" altLang="en-US" sz="1200" dirty="0">
                <a:latin typeface="맑은 고딕" panose="020B0503020000020004" pitchFamily="50" charset="-127"/>
                <a:cs typeface="Times New Roman" panose="02020603050405020304" pitchFamily="18" charset="0"/>
              </a:rPr>
              <a:t> </a:t>
            </a:r>
            <a:r>
              <a:rPr lang="en-US" altLang="ko-KR" sz="1200" dirty="0">
                <a:latin typeface="맑은 고딕" panose="020B0503020000020004" pitchFamily="50" charset="-127"/>
                <a:cs typeface="Times New Roman" panose="02020603050405020304" pitchFamily="18" charset="0"/>
              </a:rPr>
              <a:t>Kim et al.)</a:t>
            </a:r>
            <a:endParaRPr lang="ko-KR" altLang="en-US" sz="4400" dirty="0"/>
          </a:p>
        </p:txBody>
      </p:sp>
    </p:spTree>
    <p:extLst>
      <p:ext uri="{BB962C8B-B14F-4D97-AF65-F5344CB8AC3E}">
        <p14:creationId xmlns:p14="http://schemas.microsoft.com/office/powerpoint/2010/main" val="602647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B3DC23C-4DFE-44F6-8458-A2792E846502}"/>
              </a:ext>
            </a:extLst>
          </p:cNvPr>
          <p:cNvSpPr>
            <a:spLocks noGrp="1"/>
          </p:cNvSpPr>
          <p:nvPr>
            <p:ph type="ctrTitle"/>
          </p:nvPr>
        </p:nvSpPr>
        <p:spPr>
          <a:xfrm>
            <a:off x="154112" y="184935"/>
            <a:ext cx="11883776" cy="788630"/>
          </a:xfrm>
        </p:spPr>
        <p:txBody>
          <a:bodyPr>
            <a:normAutofit fontScale="90000"/>
          </a:bodyPr>
          <a:lstStyle/>
          <a:p>
            <a:pPr algn="l"/>
            <a:r>
              <a:rPr lang="en-US" altLang="ko-KR" sz="5400" b="1" dirty="0">
                <a:effectLst/>
                <a:latin typeface="맑은 고딕" panose="020B0503020000020004" pitchFamily="50" charset="-127"/>
                <a:cs typeface="Times New Roman" panose="02020603050405020304" pitchFamily="18" charset="0"/>
              </a:rPr>
              <a:t>Data collecting and preprocessing</a:t>
            </a:r>
            <a:endParaRPr lang="ko-KR" altLang="en-US" sz="19900" b="1" dirty="0"/>
          </a:p>
        </p:txBody>
      </p:sp>
      <p:pic>
        <p:nvPicPr>
          <p:cNvPr id="8" name="그림 7">
            <a:extLst>
              <a:ext uri="{FF2B5EF4-FFF2-40B4-BE49-F238E27FC236}">
                <a16:creationId xmlns:a16="http://schemas.microsoft.com/office/drawing/2014/main" id="{D83EEA9C-CA10-4C5B-8398-6B9EB62BD45D}"/>
              </a:ext>
            </a:extLst>
          </p:cNvPr>
          <p:cNvPicPr/>
          <p:nvPr/>
        </p:nvPicPr>
        <p:blipFill>
          <a:blip r:embed="rId2">
            <a:extLst>
              <a:ext uri="{28A0092B-C50C-407E-A947-70E740481C1C}">
                <a14:useLocalDpi xmlns:a14="http://schemas.microsoft.com/office/drawing/2010/main" val="0"/>
              </a:ext>
            </a:extLst>
          </a:blip>
          <a:stretch>
            <a:fillRect/>
          </a:stretch>
        </p:blipFill>
        <p:spPr>
          <a:xfrm>
            <a:off x="7941924" y="1024828"/>
            <a:ext cx="2735766" cy="5345080"/>
          </a:xfrm>
          <a:prstGeom prst="rect">
            <a:avLst/>
          </a:prstGeom>
        </p:spPr>
      </p:pic>
      <p:sp>
        <p:nvSpPr>
          <p:cNvPr id="9" name="TextBox 8">
            <a:extLst>
              <a:ext uri="{FF2B5EF4-FFF2-40B4-BE49-F238E27FC236}">
                <a16:creationId xmlns:a16="http://schemas.microsoft.com/office/drawing/2014/main" id="{824CF8E5-733D-4FF3-BBB3-67C66EAB17F8}"/>
              </a:ext>
            </a:extLst>
          </p:cNvPr>
          <p:cNvSpPr txBox="1"/>
          <p:nvPr/>
        </p:nvSpPr>
        <p:spPr>
          <a:xfrm>
            <a:off x="154112" y="1490142"/>
            <a:ext cx="11883776" cy="923330"/>
          </a:xfrm>
          <a:prstGeom prst="rect">
            <a:avLst/>
          </a:prstGeom>
          <a:noFill/>
        </p:spPr>
        <p:txBody>
          <a:bodyPr wrap="square" rtlCol="0">
            <a:spAutoFit/>
          </a:bodyPr>
          <a:lstStyle/>
          <a:p>
            <a:r>
              <a:rPr lang="en-US" altLang="ko-KR" sz="1800" b="1" dirty="0">
                <a:effectLst/>
                <a:latin typeface="맑은 고딕" panose="020B0503020000020004" pitchFamily="50" charset="-127"/>
                <a:cs typeface="Times New Roman" panose="02020603050405020304" pitchFamily="18" charset="0"/>
              </a:rPr>
              <a:t>Data Imputation</a:t>
            </a:r>
          </a:p>
          <a:p>
            <a:endParaRPr lang="en-US" altLang="ko-KR" sz="1800" dirty="0">
              <a:effectLst/>
              <a:latin typeface="맑은 고딕" panose="020B0503020000020004" pitchFamily="50" charset="-127"/>
              <a:cs typeface="Times New Roman" panose="02020603050405020304" pitchFamily="18" charset="0"/>
            </a:endParaRPr>
          </a:p>
          <a:p>
            <a:r>
              <a:rPr lang="en-US" altLang="ko-KR" sz="1600" dirty="0">
                <a:latin typeface="맑은 고딕" panose="020B0503020000020004" pitchFamily="50" charset="-127"/>
                <a:cs typeface="Times New Roman" panose="02020603050405020304" pitchFamily="18" charset="0"/>
              </a:rPr>
              <a:t>Carry-forwarding method</a:t>
            </a:r>
            <a:endParaRPr lang="en-US" altLang="ko-KR" sz="1600" dirty="0">
              <a:effectLst/>
              <a:latin typeface="맑은 고딕" panose="020B0503020000020004" pitchFamily="50" charset="-127"/>
              <a:cs typeface="Times New Roman" panose="02020603050405020304" pitchFamily="18" charset="0"/>
            </a:endParaRPr>
          </a:p>
        </p:txBody>
      </p:sp>
      <p:sp>
        <p:nvSpPr>
          <p:cNvPr id="11" name="TextBox 10">
            <a:extLst>
              <a:ext uri="{FF2B5EF4-FFF2-40B4-BE49-F238E27FC236}">
                <a16:creationId xmlns:a16="http://schemas.microsoft.com/office/drawing/2014/main" id="{B5654C4F-8085-4065-91EB-F6D5093C0665}"/>
              </a:ext>
            </a:extLst>
          </p:cNvPr>
          <p:cNvSpPr txBox="1"/>
          <p:nvPr/>
        </p:nvSpPr>
        <p:spPr>
          <a:xfrm>
            <a:off x="154112" y="3152404"/>
            <a:ext cx="11883776" cy="1138773"/>
          </a:xfrm>
          <a:prstGeom prst="rect">
            <a:avLst/>
          </a:prstGeom>
          <a:noFill/>
        </p:spPr>
        <p:txBody>
          <a:bodyPr wrap="square" rtlCol="0">
            <a:spAutoFit/>
          </a:bodyPr>
          <a:lstStyle/>
          <a:p>
            <a:r>
              <a:rPr lang="en-US" altLang="ko-KR" sz="1800" b="1" dirty="0">
                <a:effectLst/>
                <a:latin typeface="맑은 고딕" panose="020B0503020000020004" pitchFamily="50" charset="-127"/>
                <a:cs typeface="Times New Roman" panose="02020603050405020304" pitchFamily="18" charset="0"/>
              </a:rPr>
              <a:t>Feature Engineering</a:t>
            </a:r>
          </a:p>
          <a:p>
            <a:endParaRPr lang="en-US" altLang="ko-KR" dirty="0">
              <a:latin typeface="맑은 고딕" panose="020B0503020000020004" pitchFamily="50" charset="-127"/>
              <a:cs typeface="Times New Roman" panose="02020603050405020304" pitchFamily="18" charset="0"/>
            </a:endParaRPr>
          </a:p>
          <a:p>
            <a:r>
              <a:rPr lang="en-US" altLang="ko-KR" sz="1600" dirty="0">
                <a:latin typeface="맑은 고딕" panose="020B0503020000020004" pitchFamily="50" charset="-127"/>
                <a:cs typeface="Times New Roman" panose="02020603050405020304" pitchFamily="18" charset="0"/>
              </a:rPr>
              <a:t>(</a:t>
            </a:r>
            <a:r>
              <a:rPr lang="en-US" altLang="ko-KR" sz="1600" dirty="0" err="1">
                <a:latin typeface="맑은 고딕" panose="020B0503020000020004" pitchFamily="50" charset="-127"/>
                <a:cs typeface="Times New Roman" panose="02020603050405020304" pitchFamily="18" charset="0"/>
              </a:rPr>
              <a:t>Vonset</a:t>
            </a:r>
            <a:r>
              <a:rPr lang="en-US" altLang="ko-KR" sz="1600" dirty="0">
                <a:latin typeface="맑은 고딕" panose="020B0503020000020004" pitchFamily="50" charset="-127"/>
                <a:cs typeface="Times New Roman" panose="02020603050405020304" pitchFamily="18" charset="0"/>
              </a:rPr>
              <a:t>, Vt-1, Vt-2, dVt01, dVt12) for each of the six measurement channels</a:t>
            </a:r>
          </a:p>
          <a:p>
            <a:r>
              <a:rPr lang="en-US" altLang="ko-KR" sz="1600" dirty="0">
                <a:effectLst/>
                <a:latin typeface="맑은 고딕" panose="020B0503020000020004" pitchFamily="50" charset="-127"/>
                <a:cs typeface="Times New Roman" panose="02020603050405020304" pitchFamily="18" charset="0"/>
              </a:rPr>
              <a:t>Total = </a:t>
            </a:r>
            <a:r>
              <a:rPr lang="en-US" altLang="ko-KR" sz="1600" dirty="0">
                <a:latin typeface="맑은 고딕" panose="020B0503020000020004" pitchFamily="50" charset="-127"/>
                <a:cs typeface="Times New Roman" panose="02020603050405020304" pitchFamily="18" charset="0"/>
              </a:rPr>
              <a:t>30 feature</a:t>
            </a:r>
            <a:r>
              <a:rPr lang="en-US" altLang="ko-KR" sz="1600" dirty="0">
                <a:effectLst/>
                <a:latin typeface="맑은 고딕" panose="020B0503020000020004" pitchFamily="50" charset="-127"/>
                <a:cs typeface="Times New Roman" panose="02020603050405020304" pitchFamily="18" charset="0"/>
              </a:rPr>
              <a:t> </a:t>
            </a:r>
          </a:p>
        </p:txBody>
      </p:sp>
      <p:sp>
        <p:nvSpPr>
          <p:cNvPr id="12" name="제목 1">
            <a:extLst>
              <a:ext uri="{FF2B5EF4-FFF2-40B4-BE49-F238E27FC236}">
                <a16:creationId xmlns:a16="http://schemas.microsoft.com/office/drawing/2014/main" id="{77A38218-884F-4847-91C3-2CA4A8063DF0}"/>
              </a:ext>
            </a:extLst>
          </p:cNvPr>
          <p:cNvSpPr txBox="1">
            <a:spLocks/>
          </p:cNvSpPr>
          <p:nvPr/>
        </p:nvSpPr>
        <p:spPr>
          <a:xfrm>
            <a:off x="154112" y="5930669"/>
            <a:ext cx="11883776" cy="788630"/>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1200" dirty="0" err="1">
                <a:latin typeface="맑은 고딕" panose="020B0503020000020004" pitchFamily="50" charset="-127"/>
                <a:cs typeface="Times New Roman" panose="02020603050405020304" pitchFamily="18" charset="0"/>
              </a:rPr>
              <a:t>Multicentre</a:t>
            </a:r>
            <a:r>
              <a:rPr lang="en-US" altLang="ko-KR" sz="1200" dirty="0">
                <a:latin typeface="맑은 고딕" panose="020B0503020000020004" pitchFamily="50" charset="-127"/>
                <a:cs typeface="Times New Roman" panose="02020603050405020304" pitchFamily="18" charset="0"/>
              </a:rPr>
              <a:t> validation of a sepsis prediction algorithm using only vital sign data in the emergency department, general ward and ICU (</a:t>
            </a:r>
            <a:r>
              <a:rPr lang="en-US" altLang="ko-KR" sz="1200" dirty="0" err="1">
                <a:latin typeface="맑은 고딕" panose="020B0503020000020004" pitchFamily="50" charset="-127"/>
                <a:cs typeface="Times New Roman" panose="02020603050405020304" pitchFamily="18" charset="0"/>
              </a:rPr>
              <a:t>Qingping</a:t>
            </a:r>
            <a:r>
              <a:rPr lang="en-US" altLang="ko-KR" sz="1200" dirty="0">
                <a:latin typeface="맑은 고딕" panose="020B0503020000020004" pitchFamily="50" charset="-127"/>
                <a:cs typeface="Times New Roman" panose="02020603050405020304" pitchFamily="18" charset="0"/>
              </a:rPr>
              <a:t> Mao et al.)</a:t>
            </a:r>
            <a:endParaRPr lang="ko-KR" altLang="en-US" sz="4400" dirty="0"/>
          </a:p>
        </p:txBody>
      </p:sp>
    </p:spTree>
    <p:extLst>
      <p:ext uri="{BB962C8B-B14F-4D97-AF65-F5344CB8AC3E}">
        <p14:creationId xmlns:p14="http://schemas.microsoft.com/office/powerpoint/2010/main" val="992490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B3DC23C-4DFE-44F6-8458-A2792E846502}"/>
              </a:ext>
            </a:extLst>
          </p:cNvPr>
          <p:cNvSpPr>
            <a:spLocks noGrp="1"/>
          </p:cNvSpPr>
          <p:nvPr>
            <p:ph type="ctrTitle"/>
          </p:nvPr>
        </p:nvSpPr>
        <p:spPr>
          <a:xfrm>
            <a:off x="154112" y="184935"/>
            <a:ext cx="11883776" cy="788630"/>
          </a:xfrm>
        </p:spPr>
        <p:txBody>
          <a:bodyPr>
            <a:normAutofit fontScale="90000"/>
          </a:bodyPr>
          <a:lstStyle/>
          <a:p>
            <a:pPr algn="l"/>
            <a:r>
              <a:rPr lang="en-US" altLang="ko-KR" sz="5400" b="1" dirty="0">
                <a:latin typeface="맑은 고딕" panose="020B0503020000020004" pitchFamily="50" charset="-127"/>
                <a:cs typeface="Times New Roman" panose="02020603050405020304" pitchFamily="18" charset="0"/>
              </a:rPr>
              <a:t>Machine</a:t>
            </a:r>
            <a:r>
              <a:rPr lang="ko-KR" altLang="en-US" sz="5400" b="1" dirty="0">
                <a:latin typeface="맑은 고딕" panose="020B0503020000020004" pitchFamily="50" charset="-127"/>
                <a:cs typeface="Times New Roman" panose="02020603050405020304" pitchFamily="18" charset="0"/>
              </a:rPr>
              <a:t> </a:t>
            </a:r>
            <a:r>
              <a:rPr lang="en-US" altLang="ko-KR" sz="5400" b="1" dirty="0">
                <a:latin typeface="맑은 고딕" panose="020B0503020000020004" pitchFamily="50" charset="-127"/>
                <a:cs typeface="Times New Roman" panose="02020603050405020304" pitchFamily="18" charset="0"/>
              </a:rPr>
              <a:t>Learning</a:t>
            </a:r>
            <a:endParaRPr lang="ko-KR" altLang="en-US" sz="19900" b="1" dirty="0"/>
          </a:p>
        </p:txBody>
      </p:sp>
      <p:sp>
        <p:nvSpPr>
          <p:cNvPr id="9" name="TextBox 8">
            <a:extLst>
              <a:ext uri="{FF2B5EF4-FFF2-40B4-BE49-F238E27FC236}">
                <a16:creationId xmlns:a16="http://schemas.microsoft.com/office/drawing/2014/main" id="{824CF8E5-733D-4FF3-BBB3-67C66EAB17F8}"/>
              </a:ext>
            </a:extLst>
          </p:cNvPr>
          <p:cNvSpPr txBox="1"/>
          <p:nvPr/>
        </p:nvSpPr>
        <p:spPr>
          <a:xfrm>
            <a:off x="154112" y="1490142"/>
            <a:ext cx="11883776" cy="923330"/>
          </a:xfrm>
          <a:prstGeom prst="rect">
            <a:avLst/>
          </a:prstGeom>
          <a:noFill/>
        </p:spPr>
        <p:txBody>
          <a:bodyPr wrap="square" rtlCol="0">
            <a:spAutoFit/>
          </a:bodyPr>
          <a:lstStyle/>
          <a:p>
            <a:r>
              <a:rPr lang="en-US" altLang="ko-KR" sz="1800" b="1" dirty="0">
                <a:effectLst/>
                <a:latin typeface="맑은 고딕" panose="020B0503020000020004" pitchFamily="50" charset="-127"/>
                <a:cs typeface="Times New Roman" panose="02020603050405020304" pitchFamily="18" charset="0"/>
              </a:rPr>
              <a:t>Algorithm</a:t>
            </a:r>
          </a:p>
          <a:p>
            <a:endParaRPr lang="en-US" altLang="ko-KR" sz="1800" dirty="0">
              <a:effectLst/>
              <a:latin typeface="맑은 고딕" panose="020B0503020000020004" pitchFamily="50" charset="-127"/>
              <a:cs typeface="Times New Roman" panose="02020603050405020304" pitchFamily="18" charset="0"/>
            </a:endParaRPr>
          </a:p>
          <a:p>
            <a:r>
              <a:rPr lang="en-US" altLang="ko-KR" sz="1600" dirty="0"/>
              <a:t>Gradient Tree Boosting (or </a:t>
            </a:r>
            <a:r>
              <a:rPr lang="en-US" altLang="ko-KR" sz="1600" dirty="0" err="1"/>
              <a:t>XGBoost</a:t>
            </a:r>
            <a:r>
              <a:rPr lang="en-US" altLang="ko-KR" sz="1600" dirty="0"/>
              <a:t> can be used)</a:t>
            </a:r>
          </a:p>
        </p:txBody>
      </p:sp>
      <p:sp>
        <p:nvSpPr>
          <p:cNvPr id="11" name="TextBox 10">
            <a:extLst>
              <a:ext uri="{FF2B5EF4-FFF2-40B4-BE49-F238E27FC236}">
                <a16:creationId xmlns:a16="http://schemas.microsoft.com/office/drawing/2014/main" id="{B5654C4F-8085-4065-91EB-F6D5093C0665}"/>
              </a:ext>
            </a:extLst>
          </p:cNvPr>
          <p:cNvSpPr txBox="1"/>
          <p:nvPr/>
        </p:nvSpPr>
        <p:spPr>
          <a:xfrm>
            <a:off x="154112" y="2690067"/>
            <a:ext cx="11883776" cy="923330"/>
          </a:xfrm>
          <a:prstGeom prst="rect">
            <a:avLst/>
          </a:prstGeom>
          <a:noFill/>
        </p:spPr>
        <p:txBody>
          <a:bodyPr wrap="square" rtlCol="0">
            <a:spAutoFit/>
          </a:bodyPr>
          <a:lstStyle/>
          <a:p>
            <a:r>
              <a:rPr lang="en-US" altLang="ko-KR" sz="1800" b="1" dirty="0">
                <a:effectLst/>
                <a:latin typeface="맑은 고딕" panose="020B0503020000020004" pitchFamily="50" charset="-127"/>
                <a:cs typeface="Times New Roman" panose="02020603050405020304" pitchFamily="18" charset="0"/>
              </a:rPr>
              <a:t>Data Split Ratio</a:t>
            </a:r>
          </a:p>
          <a:p>
            <a:endParaRPr lang="en-US" altLang="ko-KR" dirty="0">
              <a:latin typeface="맑은 고딕" panose="020B0503020000020004" pitchFamily="50" charset="-127"/>
              <a:cs typeface="Times New Roman" panose="02020603050405020304" pitchFamily="18" charset="0"/>
            </a:endParaRPr>
          </a:p>
          <a:p>
            <a:r>
              <a:rPr lang="en-US" altLang="ko-KR" sz="1600" dirty="0">
                <a:effectLst/>
                <a:latin typeface="맑은 고딕" panose="020B0503020000020004" pitchFamily="50" charset="-127"/>
                <a:cs typeface="Times New Roman" panose="02020603050405020304" pitchFamily="18" charset="0"/>
              </a:rPr>
              <a:t>Training Set = 80% / Test Set = 20%</a:t>
            </a:r>
          </a:p>
        </p:txBody>
      </p:sp>
      <p:sp>
        <p:nvSpPr>
          <p:cNvPr id="7" name="TextBox 6">
            <a:extLst>
              <a:ext uri="{FF2B5EF4-FFF2-40B4-BE49-F238E27FC236}">
                <a16:creationId xmlns:a16="http://schemas.microsoft.com/office/drawing/2014/main" id="{B1FD8651-0F34-4267-AB8D-E45AA07B0D28}"/>
              </a:ext>
            </a:extLst>
          </p:cNvPr>
          <p:cNvSpPr txBox="1"/>
          <p:nvPr/>
        </p:nvSpPr>
        <p:spPr>
          <a:xfrm>
            <a:off x="154112" y="3889992"/>
            <a:ext cx="11883776" cy="923330"/>
          </a:xfrm>
          <a:prstGeom prst="rect">
            <a:avLst/>
          </a:prstGeom>
          <a:noFill/>
        </p:spPr>
        <p:txBody>
          <a:bodyPr wrap="square" rtlCol="0">
            <a:spAutoFit/>
          </a:bodyPr>
          <a:lstStyle/>
          <a:p>
            <a:r>
              <a:rPr lang="en-US" altLang="ko-KR" sz="1800" b="1" dirty="0">
                <a:effectLst/>
                <a:latin typeface="맑은 고딕" panose="020B0503020000020004" pitchFamily="50" charset="-127"/>
                <a:cs typeface="Times New Roman" panose="02020603050405020304" pitchFamily="18" charset="0"/>
              </a:rPr>
              <a:t>Validation</a:t>
            </a:r>
          </a:p>
          <a:p>
            <a:endParaRPr lang="en-US" altLang="ko-KR" dirty="0">
              <a:latin typeface="맑은 고딕" panose="020B0503020000020004" pitchFamily="50" charset="-127"/>
              <a:cs typeface="Times New Roman" panose="02020603050405020304" pitchFamily="18" charset="0"/>
            </a:endParaRPr>
          </a:p>
          <a:p>
            <a:r>
              <a:rPr lang="en-US" altLang="ko-KR" sz="1600" dirty="0">
                <a:effectLst/>
                <a:latin typeface="맑은 고딕" panose="020B0503020000020004" pitchFamily="50" charset="-127"/>
                <a:cs typeface="Times New Roman" panose="02020603050405020304" pitchFamily="18" charset="0"/>
              </a:rPr>
              <a:t>10-fold cross validation</a:t>
            </a:r>
          </a:p>
        </p:txBody>
      </p:sp>
      <p:sp>
        <p:nvSpPr>
          <p:cNvPr id="10" name="TextBox 9">
            <a:extLst>
              <a:ext uri="{FF2B5EF4-FFF2-40B4-BE49-F238E27FC236}">
                <a16:creationId xmlns:a16="http://schemas.microsoft.com/office/drawing/2014/main" id="{74186A7D-5D57-4890-8656-682B0A79595F}"/>
              </a:ext>
            </a:extLst>
          </p:cNvPr>
          <p:cNvSpPr txBox="1"/>
          <p:nvPr/>
        </p:nvSpPr>
        <p:spPr>
          <a:xfrm>
            <a:off x="154112" y="5089917"/>
            <a:ext cx="11883776" cy="1107996"/>
          </a:xfrm>
          <a:prstGeom prst="rect">
            <a:avLst/>
          </a:prstGeom>
          <a:noFill/>
        </p:spPr>
        <p:txBody>
          <a:bodyPr wrap="square" rtlCol="0">
            <a:spAutoFit/>
          </a:bodyPr>
          <a:lstStyle/>
          <a:p>
            <a:r>
              <a:rPr lang="en-US" altLang="ko-KR" sz="1800" b="1" dirty="0">
                <a:effectLst/>
                <a:latin typeface="맑은 고딕" panose="020B0503020000020004" pitchFamily="50" charset="-127"/>
                <a:cs typeface="Times New Roman" panose="02020603050405020304" pitchFamily="18" charset="0"/>
              </a:rPr>
              <a:t>Other Tests</a:t>
            </a:r>
            <a:endParaRPr lang="en-US" altLang="ko-KR" dirty="0">
              <a:latin typeface="맑은 고딕" panose="020B0503020000020004" pitchFamily="50" charset="-127"/>
              <a:cs typeface="Times New Roman" panose="02020603050405020304" pitchFamily="18" charset="0"/>
            </a:endParaRPr>
          </a:p>
          <a:p>
            <a:r>
              <a:rPr lang="en-US" altLang="ko-KR" sz="1600" dirty="0">
                <a:latin typeface="맑은 고딕" panose="020B0503020000020004" pitchFamily="50" charset="-127"/>
                <a:cs typeface="Times New Roman" panose="02020603050405020304" pitchFamily="18" charset="0"/>
              </a:rPr>
              <a:t>Missing data robustness = Dropout method</a:t>
            </a:r>
          </a:p>
          <a:p>
            <a:r>
              <a:rPr lang="en-US" altLang="ko-KR" sz="1600" dirty="0">
                <a:latin typeface="맑은 고딕" panose="020B0503020000020004" pitchFamily="50" charset="-127"/>
                <a:cs typeface="Times New Roman" panose="02020603050405020304" pitchFamily="18" charset="0"/>
              </a:rPr>
              <a:t>Generalization = 4 hospital(Stanford, Oroville, BHH, CRMC) test</a:t>
            </a:r>
          </a:p>
          <a:p>
            <a:r>
              <a:rPr lang="en-US" altLang="ko-KR" sz="1600" dirty="0">
                <a:latin typeface="맑은 고딕" panose="020B0503020000020004" pitchFamily="50" charset="-127"/>
                <a:cs typeface="Times New Roman" panose="02020603050405020304" pitchFamily="18" charset="0"/>
              </a:rPr>
              <a:t>Transfer Learning using MIMIC-3</a:t>
            </a:r>
          </a:p>
        </p:txBody>
      </p:sp>
      <p:sp>
        <p:nvSpPr>
          <p:cNvPr id="12" name="제목 1">
            <a:extLst>
              <a:ext uri="{FF2B5EF4-FFF2-40B4-BE49-F238E27FC236}">
                <a16:creationId xmlns:a16="http://schemas.microsoft.com/office/drawing/2014/main" id="{48812EC8-DBE2-4B07-B530-C4B3777AFE38}"/>
              </a:ext>
            </a:extLst>
          </p:cNvPr>
          <p:cNvSpPr txBox="1">
            <a:spLocks/>
          </p:cNvSpPr>
          <p:nvPr/>
        </p:nvSpPr>
        <p:spPr>
          <a:xfrm>
            <a:off x="154112" y="5930669"/>
            <a:ext cx="11883776" cy="788630"/>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1200" dirty="0" err="1">
                <a:latin typeface="맑은 고딕" panose="020B0503020000020004" pitchFamily="50" charset="-127"/>
                <a:cs typeface="Times New Roman" panose="02020603050405020304" pitchFamily="18" charset="0"/>
              </a:rPr>
              <a:t>Multicentre</a:t>
            </a:r>
            <a:r>
              <a:rPr lang="en-US" altLang="ko-KR" sz="1200" dirty="0">
                <a:latin typeface="맑은 고딕" panose="020B0503020000020004" pitchFamily="50" charset="-127"/>
                <a:cs typeface="Times New Roman" panose="02020603050405020304" pitchFamily="18" charset="0"/>
              </a:rPr>
              <a:t> validation of a sepsis prediction algorithm using only vital sign data in the emergency department, general ward and ICU (</a:t>
            </a:r>
            <a:r>
              <a:rPr lang="en-US" altLang="ko-KR" sz="1200" dirty="0" err="1">
                <a:latin typeface="맑은 고딕" panose="020B0503020000020004" pitchFamily="50" charset="-127"/>
                <a:cs typeface="Times New Roman" panose="02020603050405020304" pitchFamily="18" charset="0"/>
              </a:rPr>
              <a:t>Qingping</a:t>
            </a:r>
            <a:r>
              <a:rPr lang="en-US" altLang="ko-KR" sz="1200" dirty="0">
                <a:latin typeface="맑은 고딕" panose="020B0503020000020004" pitchFamily="50" charset="-127"/>
                <a:cs typeface="Times New Roman" panose="02020603050405020304" pitchFamily="18" charset="0"/>
              </a:rPr>
              <a:t> Mao et al.)</a:t>
            </a:r>
            <a:endParaRPr lang="ko-KR" altLang="en-US" sz="4400" dirty="0"/>
          </a:p>
        </p:txBody>
      </p:sp>
      <p:pic>
        <p:nvPicPr>
          <p:cNvPr id="13" name="그림 12">
            <a:extLst>
              <a:ext uri="{FF2B5EF4-FFF2-40B4-BE49-F238E27FC236}">
                <a16:creationId xmlns:a16="http://schemas.microsoft.com/office/drawing/2014/main" id="{00E554A8-B578-4850-B3AD-72FB3FC1C7A8}"/>
              </a:ext>
            </a:extLst>
          </p:cNvPr>
          <p:cNvPicPr/>
          <p:nvPr/>
        </p:nvPicPr>
        <p:blipFill>
          <a:blip r:embed="rId2"/>
          <a:stretch>
            <a:fillRect/>
          </a:stretch>
        </p:blipFill>
        <p:spPr>
          <a:xfrm>
            <a:off x="4551452" y="3499753"/>
            <a:ext cx="7486436" cy="1767431"/>
          </a:xfrm>
          <a:prstGeom prst="rect">
            <a:avLst/>
          </a:prstGeom>
        </p:spPr>
      </p:pic>
    </p:spTree>
    <p:extLst>
      <p:ext uri="{BB962C8B-B14F-4D97-AF65-F5344CB8AC3E}">
        <p14:creationId xmlns:p14="http://schemas.microsoft.com/office/powerpoint/2010/main" val="1882219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B3DC23C-4DFE-44F6-8458-A2792E846502}"/>
              </a:ext>
            </a:extLst>
          </p:cNvPr>
          <p:cNvSpPr>
            <a:spLocks noGrp="1"/>
          </p:cNvSpPr>
          <p:nvPr>
            <p:ph type="ctrTitle"/>
          </p:nvPr>
        </p:nvSpPr>
        <p:spPr>
          <a:xfrm>
            <a:off x="154112" y="184935"/>
            <a:ext cx="11883776" cy="788630"/>
          </a:xfrm>
        </p:spPr>
        <p:txBody>
          <a:bodyPr>
            <a:normAutofit fontScale="90000"/>
          </a:bodyPr>
          <a:lstStyle/>
          <a:p>
            <a:pPr algn="l"/>
            <a:r>
              <a:rPr lang="en-US" altLang="ko-KR" sz="5400" b="1" dirty="0">
                <a:latin typeface="맑은 고딕" panose="020B0503020000020004" pitchFamily="50" charset="-127"/>
                <a:cs typeface="Times New Roman" panose="02020603050405020304" pitchFamily="18" charset="0"/>
              </a:rPr>
              <a:t>Result &amp; Limitation</a:t>
            </a:r>
            <a:endParaRPr lang="ko-KR" altLang="en-US" sz="19900" b="1" dirty="0"/>
          </a:p>
        </p:txBody>
      </p:sp>
      <p:sp>
        <p:nvSpPr>
          <p:cNvPr id="9" name="TextBox 8">
            <a:extLst>
              <a:ext uri="{FF2B5EF4-FFF2-40B4-BE49-F238E27FC236}">
                <a16:creationId xmlns:a16="http://schemas.microsoft.com/office/drawing/2014/main" id="{824CF8E5-733D-4FF3-BBB3-67C66EAB17F8}"/>
              </a:ext>
            </a:extLst>
          </p:cNvPr>
          <p:cNvSpPr txBox="1"/>
          <p:nvPr/>
        </p:nvSpPr>
        <p:spPr>
          <a:xfrm>
            <a:off x="154112" y="2822126"/>
            <a:ext cx="11883776" cy="3108543"/>
          </a:xfrm>
          <a:prstGeom prst="rect">
            <a:avLst/>
          </a:prstGeom>
          <a:noFill/>
        </p:spPr>
        <p:txBody>
          <a:bodyPr wrap="square" rtlCol="0">
            <a:spAutoFit/>
          </a:bodyPr>
          <a:lstStyle/>
          <a:p>
            <a:pPr marL="342900" indent="-342900">
              <a:buAutoNum type="arabicParenR"/>
            </a:pPr>
            <a:r>
              <a:rPr lang="ko-KR" altLang="en-US" sz="2400" b="1" dirty="0">
                <a:latin typeface="맑은 고딕" panose="020B0503020000020004" pitchFamily="50" charset="-127"/>
                <a:cs typeface="Times New Roman" panose="02020603050405020304" pitchFamily="18" charset="0"/>
              </a:rPr>
              <a:t>일반화 능력이 있다고 단언할 수는 없음</a:t>
            </a:r>
            <a:r>
              <a:rPr lang="en-US" altLang="ko-KR" sz="2400" b="1" dirty="0">
                <a:latin typeface="맑은 고딕" panose="020B0503020000020004" pitchFamily="50" charset="-127"/>
                <a:cs typeface="Times New Roman" panose="02020603050405020304" pitchFamily="18" charset="0"/>
              </a:rPr>
              <a:t>.</a:t>
            </a:r>
          </a:p>
          <a:p>
            <a:pPr marL="342900" indent="-342900">
              <a:buAutoNum type="arabicParenR"/>
            </a:pPr>
            <a:endParaRPr lang="en-US" altLang="ko-KR" sz="2400" b="1" dirty="0">
              <a:latin typeface="맑은 고딕" panose="020B0503020000020004" pitchFamily="50" charset="-127"/>
              <a:cs typeface="Times New Roman" panose="02020603050405020304" pitchFamily="18" charset="0"/>
            </a:endParaRPr>
          </a:p>
          <a:p>
            <a:pPr marL="342900" indent="-342900">
              <a:buAutoNum type="arabicParenR"/>
            </a:pPr>
            <a:r>
              <a:rPr lang="en-US" altLang="ko-KR" sz="2400" b="1" dirty="0"/>
              <a:t>ICD-9 code</a:t>
            </a:r>
            <a:r>
              <a:rPr lang="ko-KR" altLang="en-US" sz="2400" b="1" dirty="0"/>
              <a:t>만을 이용하였기에</a:t>
            </a:r>
            <a:r>
              <a:rPr lang="en-US" altLang="ko-KR" sz="2400" b="1" dirty="0"/>
              <a:t>, </a:t>
            </a:r>
            <a:r>
              <a:rPr lang="ko-KR" altLang="en-US" sz="2400" b="1" dirty="0"/>
              <a:t>진단되지 않았거나</a:t>
            </a:r>
            <a:r>
              <a:rPr lang="en-US" altLang="ko-KR" sz="2400" b="1" dirty="0"/>
              <a:t>, </a:t>
            </a:r>
            <a:r>
              <a:rPr lang="ko-KR" altLang="en-US" sz="2400" b="1" dirty="0"/>
              <a:t>올바르게 기록되지 않은 환자들의 데이터를 사용하지는 못하였다</a:t>
            </a:r>
            <a:r>
              <a:rPr lang="en-US" altLang="ko-KR" sz="2400" b="1" dirty="0"/>
              <a:t>.</a:t>
            </a:r>
          </a:p>
          <a:p>
            <a:pPr marL="342900" indent="-342900">
              <a:buAutoNum type="arabicParenR"/>
            </a:pPr>
            <a:endParaRPr lang="en-US" altLang="ko-KR" sz="2400" b="1" dirty="0"/>
          </a:p>
          <a:p>
            <a:pPr marL="342900" indent="-342900">
              <a:buAutoNum type="arabicParenR"/>
            </a:pPr>
            <a:r>
              <a:rPr lang="en-US" altLang="ko-KR" sz="2400" b="1" dirty="0"/>
              <a:t>Imputation </a:t>
            </a:r>
            <a:r>
              <a:rPr lang="ko-KR" altLang="en-US" sz="2400" b="1" dirty="0"/>
              <a:t>등으로 인해서 사용한 </a:t>
            </a:r>
            <a:r>
              <a:rPr lang="en-US" altLang="ko-KR" sz="2400" b="1" dirty="0"/>
              <a:t>dataset</a:t>
            </a:r>
            <a:r>
              <a:rPr lang="ko-KR" altLang="en-US" sz="2400" b="1" dirty="0"/>
              <a:t>의 분산을 과소평가하였다고 볼 수 있다</a:t>
            </a:r>
            <a:r>
              <a:rPr lang="en-US" altLang="ko-KR" sz="2400" b="1" dirty="0"/>
              <a:t>.</a:t>
            </a:r>
          </a:p>
          <a:p>
            <a:pPr marL="342900" indent="-342900">
              <a:buAutoNum type="arabicParenR"/>
            </a:pPr>
            <a:endParaRPr lang="en-US" altLang="ko-KR" sz="2400" b="1" dirty="0"/>
          </a:p>
          <a:p>
            <a:pPr marL="342900" indent="-342900">
              <a:buAutoNum type="arabicParenR"/>
            </a:pPr>
            <a:r>
              <a:rPr lang="ko-KR" altLang="en-US" sz="2400" b="1" dirty="0"/>
              <a:t>후향적 연구로 인한 해석이 들어갔다</a:t>
            </a:r>
            <a:r>
              <a:rPr lang="en-US" altLang="ko-KR" sz="2400" b="1" dirty="0"/>
              <a:t>.</a:t>
            </a:r>
          </a:p>
        </p:txBody>
      </p:sp>
      <p:sp>
        <p:nvSpPr>
          <p:cNvPr id="12" name="제목 1">
            <a:extLst>
              <a:ext uri="{FF2B5EF4-FFF2-40B4-BE49-F238E27FC236}">
                <a16:creationId xmlns:a16="http://schemas.microsoft.com/office/drawing/2014/main" id="{48812EC8-DBE2-4B07-B530-C4B3777AFE38}"/>
              </a:ext>
            </a:extLst>
          </p:cNvPr>
          <p:cNvSpPr txBox="1">
            <a:spLocks/>
          </p:cNvSpPr>
          <p:nvPr/>
        </p:nvSpPr>
        <p:spPr>
          <a:xfrm>
            <a:off x="154112" y="5930669"/>
            <a:ext cx="11883776" cy="788630"/>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1200" dirty="0" err="1">
                <a:latin typeface="맑은 고딕" panose="020B0503020000020004" pitchFamily="50" charset="-127"/>
                <a:cs typeface="Times New Roman" panose="02020603050405020304" pitchFamily="18" charset="0"/>
              </a:rPr>
              <a:t>Multicentre</a:t>
            </a:r>
            <a:r>
              <a:rPr lang="en-US" altLang="ko-KR" sz="1200" dirty="0">
                <a:latin typeface="맑은 고딕" panose="020B0503020000020004" pitchFamily="50" charset="-127"/>
                <a:cs typeface="Times New Roman" panose="02020603050405020304" pitchFamily="18" charset="0"/>
              </a:rPr>
              <a:t> validation of a sepsis prediction algorithm using only vital sign data in the emergency department, general ward and ICU (</a:t>
            </a:r>
            <a:r>
              <a:rPr lang="en-US" altLang="ko-KR" sz="1200" dirty="0" err="1">
                <a:latin typeface="맑은 고딕" panose="020B0503020000020004" pitchFamily="50" charset="-127"/>
                <a:cs typeface="Times New Roman" panose="02020603050405020304" pitchFamily="18" charset="0"/>
              </a:rPr>
              <a:t>Qingping</a:t>
            </a:r>
            <a:r>
              <a:rPr lang="en-US" altLang="ko-KR" sz="1200" dirty="0">
                <a:latin typeface="맑은 고딕" panose="020B0503020000020004" pitchFamily="50" charset="-127"/>
                <a:cs typeface="Times New Roman" panose="02020603050405020304" pitchFamily="18" charset="0"/>
              </a:rPr>
              <a:t> Mao et al.)</a:t>
            </a:r>
            <a:endParaRPr lang="ko-KR" altLang="en-US" sz="4400" dirty="0"/>
          </a:p>
        </p:txBody>
      </p:sp>
      <p:sp>
        <p:nvSpPr>
          <p:cNvPr id="14" name="TextBox 13">
            <a:extLst>
              <a:ext uri="{FF2B5EF4-FFF2-40B4-BE49-F238E27FC236}">
                <a16:creationId xmlns:a16="http://schemas.microsoft.com/office/drawing/2014/main" id="{E00DF7B1-FE80-4971-9833-4484627A7C6B}"/>
              </a:ext>
            </a:extLst>
          </p:cNvPr>
          <p:cNvSpPr txBox="1"/>
          <p:nvPr/>
        </p:nvSpPr>
        <p:spPr>
          <a:xfrm>
            <a:off x="154112" y="1540984"/>
            <a:ext cx="11883776" cy="646331"/>
          </a:xfrm>
          <a:prstGeom prst="rect">
            <a:avLst/>
          </a:prstGeom>
          <a:noFill/>
        </p:spPr>
        <p:txBody>
          <a:bodyPr wrap="square" rtlCol="0">
            <a:spAutoFit/>
          </a:bodyPr>
          <a:lstStyle/>
          <a:p>
            <a:r>
              <a:rPr lang="ko-KR" altLang="en-US" b="1" dirty="0"/>
              <a:t>결과적으로</a:t>
            </a:r>
            <a:r>
              <a:rPr lang="en-US" altLang="ko-KR" b="1" dirty="0"/>
              <a:t>, Insight</a:t>
            </a:r>
            <a:r>
              <a:rPr lang="ko-KR" altLang="en-US" b="1" dirty="0"/>
              <a:t>를 이용한 </a:t>
            </a:r>
            <a:r>
              <a:rPr lang="en-US" altLang="ko-KR" b="1" dirty="0"/>
              <a:t>3 gold standard </a:t>
            </a:r>
            <a:r>
              <a:rPr lang="ko-KR" altLang="en-US" b="1" dirty="0"/>
              <a:t>예측 및 검출은 전통적인 점수 체계인 </a:t>
            </a:r>
            <a:r>
              <a:rPr lang="en-US" altLang="ko-KR" b="1" dirty="0"/>
              <a:t>SIRS, SOFA, MEWS</a:t>
            </a:r>
            <a:r>
              <a:rPr lang="ko-KR" altLang="en-US" b="1" dirty="0"/>
              <a:t>보다</a:t>
            </a:r>
            <a:endParaRPr lang="en-US" altLang="ko-KR" b="1" dirty="0"/>
          </a:p>
          <a:p>
            <a:r>
              <a:rPr lang="ko-KR" altLang="en-US" b="1" dirty="0"/>
              <a:t>여러 면에서 성능이 훨씬 우월했다</a:t>
            </a:r>
            <a:r>
              <a:rPr lang="en-US" altLang="ko-KR" b="1" dirty="0"/>
              <a:t>.</a:t>
            </a:r>
          </a:p>
        </p:txBody>
      </p:sp>
    </p:spTree>
    <p:extLst>
      <p:ext uri="{BB962C8B-B14F-4D97-AF65-F5344CB8AC3E}">
        <p14:creationId xmlns:p14="http://schemas.microsoft.com/office/powerpoint/2010/main" val="2004575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B3DC23C-4DFE-44F6-8458-A2792E846502}"/>
              </a:ext>
            </a:extLst>
          </p:cNvPr>
          <p:cNvSpPr>
            <a:spLocks noGrp="1"/>
          </p:cNvSpPr>
          <p:nvPr>
            <p:ph type="ctrTitle"/>
          </p:nvPr>
        </p:nvSpPr>
        <p:spPr>
          <a:xfrm>
            <a:off x="154112" y="184935"/>
            <a:ext cx="11883776" cy="788630"/>
          </a:xfrm>
        </p:spPr>
        <p:txBody>
          <a:bodyPr>
            <a:normAutofit fontScale="90000"/>
          </a:bodyPr>
          <a:lstStyle/>
          <a:p>
            <a:pPr algn="l"/>
            <a:r>
              <a:rPr lang="en-US" altLang="ko-KR" sz="5400" b="1" dirty="0">
                <a:latin typeface="맑은 고딕" panose="020B0503020000020004" pitchFamily="50" charset="-127"/>
                <a:cs typeface="Times New Roman" panose="02020603050405020304" pitchFamily="18" charset="0"/>
              </a:rPr>
              <a:t>Discussion</a:t>
            </a:r>
            <a:endParaRPr lang="ko-KR" altLang="en-US" sz="19900" b="1" dirty="0"/>
          </a:p>
        </p:txBody>
      </p:sp>
      <p:sp>
        <p:nvSpPr>
          <p:cNvPr id="9" name="TextBox 8">
            <a:extLst>
              <a:ext uri="{FF2B5EF4-FFF2-40B4-BE49-F238E27FC236}">
                <a16:creationId xmlns:a16="http://schemas.microsoft.com/office/drawing/2014/main" id="{824CF8E5-733D-4FF3-BBB3-67C66EAB17F8}"/>
              </a:ext>
            </a:extLst>
          </p:cNvPr>
          <p:cNvSpPr txBox="1"/>
          <p:nvPr/>
        </p:nvSpPr>
        <p:spPr>
          <a:xfrm>
            <a:off x="154112" y="1490142"/>
            <a:ext cx="5285491" cy="2800767"/>
          </a:xfrm>
          <a:prstGeom prst="rect">
            <a:avLst/>
          </a:prstGeom>
          <a:noFill/>
        </p:spPr>
        <p:txBody>
          <a:bodyPr wrap="square" rtlCol="0">
            <a:spAutoFit/>
          </a:bodyPr>
          <a:lstStyle/>
          <a:p>
            <a:pPr marL="285750" indent="-285750">
              <a:buFontTx/>
              <a:buChar char="-"/>
            </a:pPr>
            <a:r>
              <a:rPr lang="en-US" altLang="ko-KR" sz="1600" dirty="0" err="1"/>
              <a:t>Acutal</a:t>
            </a:r>
            <a:r>
              <a:rPr lang="en-US" altLang="ko-KR" sz="1600" dirty="0"/>
              <a:t> Positive </a:t>
            </a:r>
            <a:r>
              <a:rPr lang="ko-KR" altLang="en-US" sz="1600" dirty="0"/>
              <a:t>즉</a:t>
            </a:r>
            <a:r>
              <a:rPr lang="en-US" altLang="ko-KR" sz="1600" dirty="0"/>
              <a:t>, </a:t>
            </a:r>
            <a:r>
              <a:rPr lang="ko-KR" altLang="en-US" sz="1600" dirty="0"/>
              <a:t>실험군의 환자수가 </a:t>
            </a:r>
            <a:r>
              <a:rPr lang="en-US" altLang="ko-KR" sz="1600" dirty="0" err="1"/>
              <a:t>Acutal</a:t>
            </a:r>
            <a:r>
              <a:rPr lang="en-US" altLang="ko-KR" sz="1600" dirty="0"/>
              <a:t> Negative</a:t>
            </a:r>
            <a:r>
              <a:rPr lang="ko-KR" altLang="en-US" sz="1600" dirty="0"/>
              <a:t> 대조군 환자수보다 압도적으로 많음</a:t>
            </a:r>
            <a:endParaRPr lang="en-US" altLang="ko-KR" sz="1600" dirty="0"/>
          </a:p>
          <a:p>
            <a:pPr marL="285750" indent="-285750">
              <a:buFontTx/>
              <a:buChar char="-"/>
            </a:pPr>
            <a:endParaRPr lang="en-US" altLang="ko-KR" sz="1600" dirty="0"/>
          </a:p>
          <a:p>
            <a:pPr marL="285750" indent="-285750">
              <a:buFontTx/>
              <a:buChar char="-"/>
            </a:pPr>
            <a:r>
              <a:rPr lang="ko-KR" altLang="en-US" sz="1600" dirty="0"/>
              <a:t>이에 따라 이 논문의 실험결과는 모델이 양성에 대하여 과적합이 일어날 가능성이 농후한</a:t>
            </a:r>
            <a:r>
              <a:rPr lang="en-US" altLang="ko-KR" sz="1600" dirty="0"/>
              <a:t>,</a:t>
            </a:r>
            <a:br>
              <a:rPr lang="en-US" altLang="ko-KR" sz="1600" dirty="0"/>
            </a:br>
            <a:r>
              <a:rPr lang="ko-KR" altLang="en-US" sz="1600" b="1" dirty="0" err="1"/>
              <a:t>과적합</a:t>
            </a:r>
            <a:r>
              <a:rPr lang="ko-KR" altLang="en-US" sz="1600" b="1" dirty="0"/>
              <a:t> 성능에 우호적인 실험</a:t>
            </a:r>
            <a:r>
              <a:rPr lang="ko-KR" altLang="en-US" sz="1600" dirty="0"/>
              <a:t>이라고 볼 수 있다</a:t>
            </a:r>
            <a:r>
              <a:rPr lang="en-US" altLang="ko-KR" sz="1600" dirty="0"/>
              <a:t>.</a:t>
            </a:r>
          </a:p>
          <a:p>
            <a:pPr marL="285750" indent="-285750">
              <a:buFontTx/>
              <a:buChar char="-"/>
            </a:pPr>
            <a:endParaRPr lang="en-US" altLang="ko-KR" sz="1600" dirty="0"/>
          </a:p>
          <a:p>
            <a:pPr marL="285750" indent="-285750">
              <a:buFontTx/>
              <a:buChar char="-"/>
            </a:pPr>
            <a:r>
              <a:rPr lang="ko-KR" altLang="en-US" sz="1600" dirty="0"/>
              <a:t>만약 대조군이 더 많아지게 된다면</a:t>
            </a:r>
            <a:r>
              <a:rPr lang="en-US" altLang="ko-KR" sz="1600" dirty="0"/>
              <a:t>, </a:t>
            </a:r>
            <a:r>
              <a:rPr lang="ko-KR" altLang="en-US" sz="1600" dirty="0"/>
              <a:t>위 결과는 전혀 다른 결과로 나올 수 있다</a:t>
            </a:r>
            <a:r>
              <a:rPr lang="en-US" altLang="ko-KR" sz="1600" dirty="0"/>
              <a:t>. </a:t>
            </a:r>
          </a:p>
          <a:p>
            <a:pPr marL="285750" indent="-285750">
              <a:buFontTx/>
              <a:buChar char="-"/>
            </a:pPr>
            <a:endParaRPr lang="en-US" altLang="ko-KR" sz="1600" dirty="0"/>
          </a:p>
          <a:p>
            <a:pPr marL="285750" indent="-285750">
              <a:buFontTx/>
              <a:buChar char="-"/>
            </a:pPr>
            <a:r>
              <a:rPr lang="ko-KR" altLang="en-US" sz="1600" dirty="0"/>
              <a:t>즉</a:t>
            </a:r>
            <a:r>
              <a:rPr lang="en-US" altLang="ko-KR" sz="1600" dirty="0"/>
              <a:t>, </a:t>
            </a:r>
            <a:r>
              <a:rPr lang="ko-KR" altLang="en-US" sz="1600" dirty="0"/>
              <a:t>본 결과는 신뢰하기 어렵다</a:t>
            </a:r>
            <a:r>
              <a:rPr lang="en-US" altLang="ko-KR" sz="1600" dirty="0"/>
              <a:t>.</a:t>
            </a:r>
          </a:p>
        </p:txBody>
      </p:sp>
      <p:sp>
        <p:nvSpPr>
          <p:cNvPr id="12" name="제목 1">
            <a:extLst>
              <a:ext uri="{FF2B5EF4-FFF2-40B4-BE49-F238E27FC236}">
                <a16:creationId xmlns:a16="http://schemas.microsoft.com/office/drawing/2014/main" id="{48812EC8-DBE2-4B07-B530-C4B3777AFE38}"/>
              </a:ext>
            </a:extLst>
          </p:cNvPr>
          <p:cNvSpPr txBox="1">
            <a:spLocks/>
          </p:cNvSpPr>
          <p:nvPr/>
        </p:nvSpPr>
        <p:spPr>
          <a:xfrm>
            <a:off x="154112" y="5930669"/>
            <a:ext cx="11883776" cy="788630"/>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1200" dirty="0" err="1">
                <a:latin typeface="맑은 고딕" panose="020B0503020000020004" pitchFamily="50" charset="-127"/>
                <a:cs typeface="Times New Roman" panose="02020603050405020304" pitchFamily="18" charset="0"/>
              </a:rPr>
              <a:t>Multicentre</a:t>
            </a:r>
            <a:r>
              <a:rPr lang="en-US" altLang="ko-KR" sz="1200" dirty="0">
                <a:latin typeface="맑은 고딕" panose="020B0503020000020004" pitchFamily="50" charset="-127"/>
                <a:cs typeface="Times New Roman" panose="02020603050405020304" pitchFamily="18" charset="0"/>
              </a:rPr>
              <a:t> validation of a sepsis prediction algorithm using only vital sign data in the emergency department, general ward and ICU (</a:t>
            </a:r>
            <a:r>
              <a:rPr lang="en-US" altLang="ko-KR" sz="1200" dirty="0" err="1">
                <a:latin typeface="맑은 고딕" panose="020B0503020000020004" pitchFamily="50" charset="-127"/>
                <a:cs typeface="Times New Roman" panose="02020603050405020304" pitchFamily="18" charset="0"/>
              </a:rPr>
              <a:t>Qingping</a:t>
            </a:r>
            <a:r>
              <a:rPr lang="en-US" altLang="ko-KR" sz="1200" dirty="0">
                <a:latin typeface="맑은 고딕" panose="020B0503020000020004" pitchFamily="50" charset="-127"/>
                <a:cs typeface="Times New Roman" panose="02020603050405020304" pitchFamily="18" charset="0"/>
              </a:rPr>
              <a:t> Mao et al.)</a:t>
            </a:r>
            <a:endParaRPr lang="ko-KR" altLang="en-US" sz="4400" dirty="0"/>
          </a:p>
        </p:txBody>
      </p:sp>
      <p:pic>
        <p:nvPicPr>
          <p:cNvPr id="14" name="그림 13" descr="테이블이(가) 표시된 사진&#10;&#10;자동 생성된 설명">
            <a:extLst>
              <a:ext uri="{FF2B5EF4-FFF2-40B4-BE49-F238E27FC236}">
                <a16:creationId xmlns:a16="http://schemas.microsoft.com/office/drawing/2014/main" id="{6B26E469-D5C7-473A-822A-CC87032C73A7}"/>
              </a:ext>
            </a:extLst>
          </p:cNvPr>
          <p:cNvPicPr/>
          <p:nvPr/>
        </p:nvPicPr>
        <p:blipFill>
          <a:blip r:embed="rId2">
            <a:extLst>
              <a:ext uri="{28A0092B-C50C-407E-A947-70E740481C1C}">
                <a14:useLocalDpi xmlns:a14="http://schemas.microsoft.com/office/drawing/2010/main" val="0"/>
              </a:ext>
            </a:extLst>
          </a:blip>
          <a:stretch>
            <a:fillRect/>
          </a:stretch>
        </p:blipFill>
        <p:spPr>
          <a:xfrm>
            <a:off x="8713663" y="572342"/>
            <a:ext cx="3324225" cy="4235450"/>
          </a:xfrm>
          <a:prstGeom prst="rect">
            <a:avLst/>
          </a:prstGeom>
        </p:spPr>
      </p:pic>
      <p:pic>
        <p:nvPicPr>
          <p:cNvPr id="15" name="그림 14" descr="테이블이(가) 표시된 사진&#10;&#10;자동 생성된 설명">
            <a:extLst>
              <a:ext uri="{FF2B5EF4-FFF2-40B4-BE49-F238E27FC236}">
                <a16:creationId xmlns:a16="http://schemas.microsoft.com/office/drawing/2014/main" id="{D202B008-7817-4462-B770-EC5E222B4365}"/>
              </a:ext>
            </a:extLst>
          </p:cNvPr>
          <p:cNvPicPr/>
          <p:nvPr/>
        </p:nvPicPr>
        <p:blipFill>
          <a:blip r:embed="rId3">
            <a:extLst>
              <a:ext uri="{28A0092B-C50C-407E-A947-70E740481C1C}">
                <a14:useLocalDpi xmlns:a14="http://schemas.microsoft.com/office/drawing/2010/main" val="0"/>
              </a:ext>
            </a:extLst>
          </a:blip>
          <a:stretch>
            <a:fillRect/>
          </a:stretch>
        </p:blipFill>
        <p:spPr>
          <a:xfrm>
            <a:off x="5439603" y="566812"/>
            <a:ext cx="3274060" cy="4163060"/>
          </a:xfrm>
          <a:prstGeom prst="rect">
            <a:avLst/>
          </a:prstGeom>
        </p:spPr>
      </p:pic>
    </p:spTree>
    <p:extLst>
      <p:ext uri="{BB962C8B-B14F-4D97-AF65-F5344CB8AC3E}">
        <p14:creationId xmlns:p14="http://schemas.microsoft.com/office/powerpoint/2010/main" val="2227593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B3DC23C-4DFE-44F6-8458-A2792E846502}"/>
              </a:ext>
            </a:extLst>
          </p:cNvPr>
          <p:cNvSpPr>
            <a:spLocks noGrp="1"/>
          </p:cNvSpPr>
          <p:nvPr>
            <p:ph type="ctrTitle"/>
          </p:nvPr>
        </p:nvSpPr>
        <p:spPr>
          <a:xfrm>
            <a:off x="154112" y="184935"/>
            <a:ext cx="11883776" cy="788630"/>
          </a:xfrm>
        </p:spPr>
        <p:txBody>
          <a:bodyPr>
            <a:normAutofit fontScale="90000"/>
          </a:bodyPr>
          <a:lstStyle/>
          <a:p>
            <a:pPr algn="l"/>
            <a:r>
              <a:rPr lang="en-US" altLang="ko-KR" sz="5400" b="1" dirty="0">
                <a:latin typeface="맑은 고딕" panose="020B0503020000020004" pitchFamily="50" charset="-127"/>
                <a:cs typeface="Times New Roman" panose="02020603050405020304" pitchFamily="18" charset="0"/>
              </a:rPr>
              <a:t>Discussion(</a:t>
            </a:r>
            <a:r>
              <a:rPr lang="ko-KR" altLang="en-US" sz="5400" b="1" dirty="0">
                <a:latin typeface="맑은 고딕" panose="020B0503020000020004" pitchFamily="50" charset="-127"/>
                <a:cs typeface="Times New Roman" panose="02020603050405020304" pitchFamily="18" charset="0"/>
              </a:rPr>
              <a:t>내 생각</a:t>
            </a:r>
            <a:r>
              <a:rPr lang="en-US" altLang="ko-KR" sz="5400" b="1" dirty="0">
                <a:latin typeface="맑은 고딕" panose="020B0503020000020004" pitchFamily="50" charset="-127"/>
                <a:cs typeface="Times New Roman" panose="02020603050405020304" pitchFamily="18" charset="0"/>
              </a:rPr>
              <a:t>)</a:t>
            </a:r>
            <a:endParaRPr lang="ko-KR" altLang="en-US" sz="19900" b="1" dirty="0"/>
          </a:p>
        </p:txBody>
      </p:sp>
      <p:sp>
        <p:nvSpPr>
          <p:cNvPr id="9" name="TextBox 8">
            <a:extLst>
              <a:ext uri="{FF2B5EF4-FFF2-40B4-BE49-F238E27FC236}">
                <a16:creationId xmlns:a16="http://schemas.microsoft.com/office/drawing/2014/main" id="{824CF8E5-733D-4FF3-BBB3-67C66EAB17F8}"/>
              </a:ext>
            </a:extLst>
          </p:cNvPr>
          <p:cNvSpPr txBox="1"/>
          <p:nvPr/>
        </p:nvSpPr>
        <p:spPr>
          <a:xfrm>
            <a:off x="6965878" y="1202970"/>
            <a:ext cx="5285491" cy="5509200"/>
          </a:xfrm>
          <a:prstGeom prst="rect">
            <a:avLst/>
          </a:prstGeom>
          <a:noFill/>
        </p:spPr>
        <p:txBody>
          <a:bodyPr wrap="square" rtlCol="0">
            <a:spAutoFit/>
          </a:bodyPr>
          <a:lstStyle/>
          <a:p>
            <a:pPr marL="285750" indent="-285750">
              <a:buFontTx/>
              <a:buChar char="-"/>
            </a:pPr>
            <a:r>
              <a:rPr lang="en-US" altLang="ko-KR" sz="1600" dirty="0"/>
              <a:t>Insight</a:t>
            </a:r>
            <a:r>
              <a:rPr lang="ko-KR" altLang="en-US" sz="1600" dirty="0"/>
              <a:t>는 위의 지나치게 </a:t>
            </a:r>
            <a:r>
              <a:rPr lang="ko-KR" altLang="en-US" sz="1600" dirty="0" err="1"/>
              <a:t>실험군</a:t>
            </a:r>
            <a:r>
              <a:rPr lang="ko-KR" altLang="en-US" sz="1600" dirty="0"/>
              <a:t> 환자가 많은 데이터를 사용했는데</a:t>
            </a:r>
            <a:r>
              <a:rPr lang="en-US" altLang="ko-KR" sz="1600" dirty="0"/>
              <a:t>, </a:t>
            </a:r>
            <a:r>
              <a:rPr lang="ko-KR" altLang="en-US" sz="1600" dirty="0"/>
              <a:t>어떻게 민감도와 특이도가 둘 다 높게 나온 것일까</a:t>
            </a:r>
            <a:r>
              <a:rPr lang="en-US" altLang="ko-KR" sz="1600" dirty="0"/>
              <a:t>?</a:t>
            </a:r>
          </a:p>
          <a:p>
            <a:pPr marL="285750" indent="-285750">
              <a:buFontTx/>
              <a:buChar char="-"/>
            </a:pPr>
            <a:endParaRPr lang="en-US" altLang="ko-KR" sz="1600" dirty="0"/>
          </a:p>
          <a:p>
            <a:pPr marL="285750" indent="-285750">
              <a:buFontTx/>
              <a:buChar char="-"/>
            </a:pPr>
            <a:r>
              <a:rPr lang="ko-KR" altLang="en-US" sz="1600" dirty="0"/>
              <a:t>여기서 본 논문의 모델이 </a:t>
            </a:r>
            <a:r>
              <a:rPr lang="en-US" altLang="ko-KR" sz="1600" dirty="0"/>
              <a:t>UCSF</a:t>
            </a:r>
            <a:r>
              <a:rPr lang="ko-KR" altLang="en-US" sz="1600" dirty="0"/>
              <a:t>에 지나치게 </a:t>
            </a:r>
            <a:r>
              <a:rPr lang="ko-KR" altLang="en-US" sz="1600" dirty="0" err="1"/>
              <a:t>과적합</a:t>
            </a:r>
            <a:r>
              <a:rPr lang="ko-KR" altLang="en-US" sz="1600" dirty="0"/>
              <a:t> 되었다고 의심해볼 수 있다</a:t>
            </a:r>
            <a:r>
              <a:rPr lang="en-US" altLang="ko-KR" sz="1600" dirty="0"/>
              <a:t>.</a:t>
            </a:r>
            <a:br>
              <a:rPr lang="en-US" altLang="ko-KR" sz="1600" dirty="0"/>
            </a:br>
            <a:r>
              <a:rPr lang="ko-KR" altLang="en-US" sz="1600" dirty="0"/>
              <a:t>이런 불균형한 데이터로 좋은 성능이 나왔다면 과적합을 의심할 수 있다</a:t>
            </a:r>
            <a:r>
              <a:rPr lang="en-US" altLang="ko-KR" sz="1600" dirty="0"/>
              <a:t>.</a:t>
            </a:r>
          </a:p>
          <a:p>
            <a:pPr marL="285750" indent="-285750">
              <a:buFontTx/>
              <a:buChar char="-"/>
            </a:pPr>
            <a:endParaRPr lang="en-US" altLang="ko-KR" sz="1600" dirty="0"/>
          </a:p>
          <a:p>
            <a:pPr marL="285750" indent="-285750">
              <a:buFontTx/>
              <a:buChar char="-"/>
            </a:pPr>
            <a:r>
              <a:rPr lang="en-US" altLang="ko-KR" sz="1600" dirty="0"/>
              <a:t>MIMIC-3</a:t>
            </a:r>
            <a:r>
              <a:rPr lang="ko-KR" altLang="en-US" sz="1600" dirty="0"/>
              <a:t>로 </a:t>
            </a:r>
            <a:r>
              <a:rPr lang="en-US" altLang="ko-KR" sz="1600" dirty="0"/>
              <a:t>Transfer Learning</a:t>
            </a:r>
            <a:r>
              <a:rPr lang="ko-KR" altLang="en-US" sz="1600" dirty="0"/>
              <a:t>을 한 결과 </a:t>
            </a:r>
            <a:r>
              <a:rPr lang="en-US" altLang="ko-KR" sz="1600" dirty="0"/>
              <a:t>Table</a:t>
            </a:r>
            <a:r>
              <a:rPr lang="ko-KR" altLang="en-US" sz="1600" dirty="0"/>
              <a:t>이 </a:t>
            </a:r>
            <a:r>
              <a:rPr lang="en-US" altLang="ko-KR" sz="1600" dirty="0"/>
              <a:t>Supplementary </a:t>
            </a:r>
            <a:r>
              <a:rPr lang="ko-KR" altLang="en-US" sz="1600" dirty="0"/>
              <a:t>로 없는 부분이 아쉽다</a:t>
            </a:r>
            <a:r>
              <a:rPr lang="en-US" altLang="ko-KR" sz="1600" dirty="0"/>
              <a:t>.</a:t>
            </a:r>
          </a:p>
          <a:p>
            <a:pPr marL="285750" indent="-285750">
              <a:buFontTx/>
              <a:buChar char="-"/>
            </a:pPr>
            <a:endParaRPr lang="en-US" altLang="ko-KR" sz="1600" dirty="0"/>
          </a:p>
          <a:p>
            <a:endParaRPr lang="en-US" altLang="ko-KR" sz="1600" dirty="0"/>
          </a:p>
          <a:p>
            <a:pPr marL="285750" indent="-285750">
              <a:buFontTx/>
              <a:buChar char="-"/>
            </a:pPr>
            <a:r>
              <a:rPr lang="ko-KR" altLang="en-US" sz="1600" dirty="0"/>
              <a:t>고작 </a:t>
            </a:r>
            <a:r>
              <a:rPr lang="en-US" altLang="ko-KR" sz="1600" dirty="0"/>
              <a:t>4</a:t>
            </a:r>
            <a:r>
              <a:rPr lang="ko-KR" altLang="en-US" sz="1600" dirty="0"/>
              <a:t>개 병원의 결과로 해당 모델이 일반화되었다고 주장하기는 어렵다</a:t>
            </a:r>
            <a:r>
              <a:rPr lang="en-US" altLang="ko-KR" sz="1600" dirty="0"/>
              <a:t>.</a:t>
            </a:r>
          </a:p>
          <a:p>
            <a:pPr marL="285750" indent="-285750">
              <a:buFontTx/>
              <a:buChar char="-"/>
            </a:pPr>
            <a:endParaRPr lang="en-US" altLang="ko-KR" sz="1600" dirty="0"/>
          </a:p>
          <a:p>
            <a:pPr marL="285750" indent="-285750">
              <a:buFontTx/>
              <a:buChar char="-"/>
            </a:pPr>
            <a:r>
              <a:rPr lang="ko-KR" altLang="en-US" sz="1600" dirty="0"/>
              <a:t>이 </a:t>
            </a:r>
            <a:r>
              <a:rPr lang="en-US" altLang="ko-KR" sz="1600" dirty="0"/>
              <a:t>4</a:t>
            </a:r>
            <a:r>
              <a:rPr lang="ko-KR" altLang="en-US" sz="1600" dirty="0"/>
              <a:t>개 병원이 </a:t>
            </a:r>
            <a:r>
              <a:rPr lang="en-US" altLang="ko-KR" sz="1600" dirty="0"/>
              <a:t>UCSF dataset</a:t>
            </a:r>
            <a:r>
              <a:rPr lang="ko-KR" altLang="en-US" sz="1600" dirty="0"/>
              <a:t>의 환자 </a:t>
            </a:r>
            <a:r>
              <a:rPr lang="en-US" altLang="ko-KR" sz="1600" dirty="0"/>
              <a:t>demography</a:t>
            </a:r>
            <a:r>
              <a:rPr lang="ko-KR" altLang="en-US" sz="1600" dirty="0"/>
              <a:t>와 유사하여 좋은 결과가 나왔을지도 모르는 일이다</a:t>
            </a:r>
            <a:r>
              <a:rPr lang="en-US" altLang="ko-KR" sz="1600" dirty="0"/>
              <a:t>.</a:t>
            </a:r>
          </a:p>
          <a:p>
            <a:pPr marL="285750" indent="-285750">
              <a:buFontTx/>
              <a:buChar char="-"/>
            </a:pPr>
            <a:endParaRPr lang="en-US" altLang="ko-KR" sz="1600" dirty="0"/>
          </a:p>
          <a:p>
            <a:pPr marL="285750" indent="-285750">
              <a:buFontTx/>
              <a:buChar char="-"/>
            </a:pPr>
            <a:r>
              <a:rPr lang="ko-KR" altLang="en-US" sz="1600" dirty="0" err="1"/>
              <a:t>과적합</a:t>
            </a:r>
            <a:r>
              <a:rPr lang="ko-KR" altLang="en-US" sz="1600" dirty="0"/>
              <a:t> 모델이라는 의혹이 든 시점에서 이 논문의 사용에 대한 걱정이 앞선다</a:t>
            </a:r>
            <a:r>
              <a:rPr lang="en-US" altLang="ko-KR" sz="1600" dirty="0"/>
              <a:t>.</a:t>
            </a:r>
          </a:p>
          <a:p>
            <a:pPr marL="285750" indent="-285750">
              <a:buFontTx/>
              <a:buChar char="-"/>
            </a:pPr>
            <a:endParaRPr lang="en-US" altLang="ko-KR" sz="1600" dirty="0"/>
          </a:p>
        </p:txBody>
      </p:sp>
      <p:sp>
        <p:nvSpPr>
          <p:cNvPr id="12" name="제목 1">
            <a:extLst>
              <a:ext uri="{FF2B5EF4-FFF2-40B4-BE49-F238E27FC236}">
                <a16:creationId xmlns:a16="http://schemas.microsoft.com/office/drawing/2014/main" id="{48812EC8-DBE2-4B07-B530-C4B3777AFE38}"/>
              </a:ext>
            </a:extLst>
          </p:cNvPr>
          <p:cNvSpPr txBox="1">
            <a:spLocks/>
          </p:cNvSpPr>
          <p:nvPr/>
        </p:nvSpPr>
        <p:spPr>
          <a:xfrm>
            <a:off x="154112" y="5930669"/>
            <a:ext cx="11883776" cy="788630"/>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1200" dirty="0" err="1">
                <a:latin typeface="맑은 고딕" panose="020B0503020000020004" pitchFamily="50" charset="-127"/>
                <a:cs typeface="Times New Roman" panose="02020603050405020304" pitchFamily="18" charset="0"/>
              </a:rPr>
              <a:t>Multicentre</a:t>
            </a:r>
            <a:r>
              <a:rPr lang="en-US" altLang="ko-KR" sz="1200" dirty="0">
                <a:latin typeface="맑은 고딕" panose="020B0503020000020004" pitchFamily="50" charset="-127"/>
                <a:cs typeface="Times New Roman" panose="02020603050405020304" pitchFamily="18" charset="0"/>
              </a:rPr>
              <a:t> validation of a sepsis prediction algorithm using only vital sign data in the emergency department, general ward and ICU (</a:t>
            </a:r>
            <a:r>
              <a:rPr lang="en-US" altLang="ko-KR" sz="1200" dirty="0" err="1">
                <a:latin typeface="맑은 고딕" panose="020B0503020000020004" pitchFamily="50" charset="-127"/>
                <a:cs typeface="Times New Roman" panose="02020603050405020304" pitchFamily="18" charset="0"/>
              </a:rPr>
              <a:t>Qingping</a:t>
            </a:r>
            <a:r>
              <a:rPr lang="en-US" altLang="ko-KR" sz="1200" dirty="0">
                <a:latin typeface="맑은 고딕" panose="020B0503020000020004" pitchFamily="50" charset="-127"/>
                <a:cs typeface="Times New Roman" panose="02020603050405020304" pitchFamily="18" charset="0"/>
              </a:rPr>
              <a:t> Mao et al.)</a:t>
            </a:r>
            <a:endParaRPr lang="ko-KR" altLang="en-US" sz="4400" dirty="0"/>
          </a:p>
        </p:txBody>
      </p:sp>
      <p:pic>
        <p:nvPicPr>
          <p:cNvPr id="7" name="그림 6">
            <a:extLst>
              <a:ext uri="{FF2B5EF4-FFF2-40B4-BE49-F238E27FC236}">
                <a16:creationId xmlns:a16="http://schemas.microsoft.com/office/drawing/2014/main" id="{8357876F-792C-4CB0-B07C-6B7F5409AE05}"/>
              </a:ext>
            </a:extLst>
          </p:cNvPr>
          <p:cNvPicPr/>
          <p:nvPr/>
        </p:nvPicPr>
        <p:blipFill>
          <a:blip r:embed="rId2"/>
          <a:stretch>
            <a:fillRect/>
          </a:stretch>
        </p:blipFill>
        <p:spPr>
          <a:xfrm>
            <a:off x="154111" y="1202970"/>
            <a:ext cx="6811767" cy="2936471"/>
          </a:xfrm>
          <a:prstGeom prst="rect">
            <a:avLst/>
          </a:prstGeom>
        </p:spPr>
      </p:pic>
      <p:pic>
        <p:nvPicPr>
          <p:cNvPr id="8" name="그림 7" descr="테이블이(가) 표시된 사진&#10;&#10;자동 생성된 설명">
            <a:extLst>
              <a:ext uri="{FF2B5EF4-FFF2-40B4-BE49-F238E27FC236}">
                <a16:creationId xmlns:a16="http://schemas.microsoft.com/office/drawing/2014/main" id="{F6A14445-A410-4732-9A76-91750E31F056}"/>
              </a:ext>
            </a:extLst>
          </p:cNvPr>
          <p:cNvPicPr/>
          <p:nvPr/>
        </p:nvPicPr>
        <p:blipFill>
          <a:blip r:embed="rId3"/>
          <a:stretch>
            <a:fillRect/>
          </a:stretch>
        </p:blipFill>
        <p:spPr>
          <a:xfrm>
            <a:off x="154110" y="4368846"/>
            <a:ext cx="6811767" cy="1956138"/>
          </a:xfrm>
          <a:prstGeom prst="rect">
            <a:avLst/>
          </a:prstGeom>
        </p:spPr>
      </p:pic>
    </p:spTree>
    <p:extLst>
      <p:ext uri="{BB962C8B-B14F-4D97-AF65-F5344CB8AC3E}">
        <p14:creationId xmlns:p14="http://schemas.microsoft.com/office/powerpoint/2010/main" val="2667809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B3DC23C-4DFE-44F6-8458-A2792E846502}"/>
              </a:ext>
            </a:extLst>
          </p:cNvPr>
          <p:cNvSpPr>
            <a:spLocks noGrp="1"/>
          </p:cNvSpPr>
          <p:nvPr>
            <p:ph type="ctrTitle"/>
          </p:nvPr>
        </p:nvSpPr>
        <p:spPr>
          <a:xfrm>
            <a:off x="154112" y="184935"/>
            <a:ext cx="11883776" cy="788630"/>
          </a:xfrm>
        </p:spPr>
        <p:txBody>
          <a:bodyPr>
            <a:normAutofit fontScale="90000"/>
          </a:bodyPr>
          <a:lstStyle/>
          <a:p>
            <a:pPr algn="l"/>
            <a:r>
              <a:rPr lang="en-US" altLang="ko-KR" sz="5400" b="1" dirty="0">
                <a:effectLst/>
                <a:latin typeface="맑은 고딕" panose="020B0503020000020004" pitchFamily="50" charset="-127"/>
                <a:cs typeface="Times New Roman" panose="02020603050405020304" pitchFamily="18" charset="0"/>
              </a:rPr>
              <a:t>Introduction</a:t>
            </a:r>
            <a:endParaRPr lang="ko-KR" altLang="en-US" sz="19900" b="1" dirty="0"/>
          </a:p>
        </p:txBody>
      </p:sp>
      <p:sp>
        <p:nvSpPr>
          <p:cNvPr id="4" name="TextBox 3">
            <a:extLst>
              <a:ext uri="{FF2B5EF4-FFF2-40B4-BE49-F238E27FC236}">
                <a16:creationId xmlns:a16="http://schemas.microsoft.com/office/drawing/2014/main" id="{C18633B0-9056-4F1E-B0F0-68F7094F5975}"/>
              </a:ext>
            </a:extLst>
          </p:cNvPr>
          <p:cNvSpPr txBox="1"/>
          <p:nvPr/>
        </p:nvSpPr>
        <p:spPr>
          <a:xfrm>
            <a:off x="154112" y="1490142"/>
            <a:ext cx="11883776" cy="892552"/>
          </a:xfrm>
          <a:prstGeom prst="rect">
            <a:avLst/>
          </a:prstGeom>
          <a:noFill/>
        </p:spPr>
        <p:txBody>
          <a:bodyPr wrap="square" rtlCol="0">
            <a:spAutoFit/>
          </a:bodyPr>
          <a:lstStyle/>
          <a:p>
            <a:r>
              <a:rPr lang="ko-KR" altLang="en-US" sz="1800" b="1" dirty="0">
                <a:effectLst/>
                <a:latin typeface="맑은 고딕" panose="020B0503020000020004" pitchFamily="50" charset="-127"/>
                <a:cs typeface="Times New Roman" panose="02020603050405020304" pitchFamily="18" charset="0"/>
              </a:rPr>
              <a:t>목표</a:t>
            </a:r>
            <a:endParaRPr lang="en-US" altLang="ko-KR" sz="1800" b="1" dirty="0">
              <a:effectLst/>
              <a:latin typeface="맑은 고딕" panose="020B0503020000020004" pitchFamily="50" charset="-127"/>
              <a:cs typeface="Times New Roman" panose="02020603050405020304" pitchFamily="18" charset="0"/>
            </a:endParaRPr>
          </a:p>
          <a:p>
            <a:endParaRPr lang="en-US" altLang="ko-KR" sz="1800" dirty="0">
              <a:effectLst/>
              <a:latin typeface="맑은 고딕" panose="020B0503020000020004" pitchFamily="50" charset="-127"/>
              <a:cs typeface="Times New Roman" panose="02020603050405020304" pitchFamily="18" charset="0"/>
            </a:endParaRPr>
          </a:p>
          <a:p>
            <a:r>
              <a:rPr lang="en-US" altLang="ko-KR" sz="1600" dirty="0">
                <a:latin typeface="맑은 고딕" panose="020B0503020000020004" pitchFamily="50" charset="-127"/>
                <a:cs typeface="Times New Roman" panose="02020603050405020304" pitchFamily="18" charset="0"/>
              </a:rPr>
              <a:t>Machine learning </a:t>
            </a:r>
            <a:r>
              <a:rPr lang="ko-KR" altLang="en-US" sz="1600" dirty="0">
                <a:latin typeface="맑은 고딕" panose="020B0503020000020004" pitchFamily="50" charset="-127"/>
                <a:cs typeface="Times New Roman" panose="02020603050405020304" pitchFamily="18" charset="0"/>
              </a:rPr>
              <a:t>알고리즘을 사용하는 것이 전통적인 점수 체계를 사용하는 것보다 성능이 뛰어나다</a:t>
            </a:r>
            <a:r>
              <a:rPr lang="en-US" altLang="ko-KR" sz="1600" dirty="0">
                <a:latin typeface="맑은 고딕" panose="020B0503020000020004" pitchFamily="50" charset="-127"/>
                <a:cs typeface="Times New Roman" panose="02020603050405020304" pitchFamily="18" charset="0"/>
              </a:rPr>
              <a:t>.</a:t>
            </a:r>
            <a:endParaRPr lang="ko-KR" altLang="en-US" sz="1600" dirty="0"/>
          </a:p>
        </p:txBody>
      </p:sp>
      <p:sp>
        <p:nvSpPr>
          <p:cNvPr id="5" name="제목 1">
            <a:extLst>
              <a:ext uri="{FF2B5EF4-FFF2-40B4-BE49-F238E27FC236}">
                <a16:creationId xmlns:a16="http://schemas.microsoft.com/office/drawing/2014/main" id="{5E51FB02-9618-4D5B-89D0-02933368C202}"/>
              </a:ext>
            </a:extLst>
          </p:cNvPr>
          <p:cNvSpPr txBox="1">
            <a:spLocks/>
          </p:cNvSpPr>
          <p:nvPr/>
        </p:nvSpPr>
        <p:spPr>
          <a:xfrm>
            <a:off x="154112" y="5930669"/>
            <a:ext cx="11883776" cy="788630"/>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r"/>
            <a:r>
              <a:rPr lang="en-US" altLang="ko-KR" sz="1200" kern="100" dirty="0">
                <a:effectLst/>
                <a:latin typeface="맑은 고딕" panose="020B0503020000020004" pitchFamily="50" charset="-127"/>
                <a:ea typeface="맑은 고딕" panose="020B0503020000020004" pitchFamily="50" charset="-127"/>
                <a:cs typeface="Times New Roman" panose="02020603050405020304" pitchFamily="18" charset="0"/>
              </a:rPr>
              <a:t>Machine learning for prediction of septic shock at initial triage in ED</a:t>
            </a:r>
            <a:r>
              <a:rPr lang="en-US" altLang="ko-KR" sz="1200" kern="100" dirty="0">
                <a:latin typeface="맑은 고딕" panose="020B0503020000020004" pitchFamily="50" charset="-127"/>
                <a:ea typeface="맑은 고딕" panose="020B0503020000020004" pitchFamily="50" charset="-127"/>
                <a:cs typeface="Times New Roman" panose="02020603050405020304" pitchFamily="18" charset="0"/>
              </a:rPr>
              <a:t> </a:t>
            </a:r>
            <a:r>
              <a:rPr lang="en-US" altLang="ko-KR" sz="1200" dirty="0">
                <a:latin typeface="맑은 고딕" panose="020B0503020000020004" pitchFamily="50" charset="-127"/>
                <a:cs typeface="Times New Roman" panose="02020603050405020304" pitchFamily="18" charset="0"/>
              </a:rPr>
              <a:t>(</a:t>
            </a:r>
            <a:r>
              <a:rPr lang="en-US" altLang="ko-KR" sz="1200" dirty="0" err="1">
                <a:latin typeface="맑은 고딕" panose="020B0503020000020004" pitchFamily="50" charset="-127"/>
                <a:cs typeface="Times New Roman" panose="02020603050405020304" pitchFamily="18" charset="0"/>
              </a:rPr>
              <a:t>Jonghee</a:t>
            </a:r>
            <a:r>
              <a:rPr lang="ko-KR" altLang="en-US" sz="1200" dirty="0">
                <a:latin typeface="맑은 고딕" panose="020B0503020000020004" pitchFamily="50" charset="-127"/>
                <a:cs typeface="Times New Roman" panose="02020603050405020304" pitchFamily="18" charset="0"/>
              </a:rPr>
              <a:t> </a:t>
            </a:r>
            <a:r>
              <a:rPr lang="en-US" altLang="ko-KR" sz="1200" dirty="0">
                <a:latin typeface="맑은 고딕" panose="020B0503020000020004" pitchFamily="50" charset="-127"/>
                <a:cs typeface="Times New Roman" panose="02020603050405020304" pitchFamily="18" charset="0"/>
              </a:rPr>
              <a:t>Kim et al.)</a:t>
            </a:r>
            <a:endParaRPr lang="ko-KR" altLang="en-US" sz="4400" dirty="0"/>
          </a:p>
        </p:txBody>
      </p:sp>
      <p:sp>
        <p:nvSpPr>
          <p:cNvPr id="6" name="TextBox 5">
            <a:extLst>
              <a:ext uri="{FF2B5EF4-FFF2-40B4-BE49-F238E27FC236}">
                <a16:creationId xmlns:a16="http://schemas.microsoft.com/office/drawing/2014/main" id="{8F1DA45D-A503-452E-9332-875CB592B299}"/>
              </a:ext>
            </a:extLst>
          </p:cNvPr>
          <p:cNvSpPr txBox="1"/>
          <p:nvPr/>
        </p:nvSpPr>
        <p:spPr>
          <a:xfrm>
            <a:off x="154112" y="2852366"/>
            <a:ext cx="11883776" cy="923330"/>
          </a:xfrm>
          <a:prstGeom prst="rect">
            <a:avLst/>
          </a:prstGeom>
          <a:noFill/>
        </p:spPr>
        <p:txBody>
          <a:bodyPr wrap="square" rtlCol="0">
            <a:spAutoFit/>
          </a:bodyPr>
          <a:lstStyle/>
          <a:p>
            <a:r>
              <a:rPr lang="ko-KR" altLang="en-US" sz="1800" b="1" dirty="0">
                <a:effectLst/>
                <a:latin typeface="맑은 고딕" panose="020B0503020000020004" pitchFamily="50" charset="-127"/>
                <a:cs typeface="Times New Roman" panose="02020603050405020304" pitchFamily="18" charset="0"/>
              </a:rPr>
              <a:t>사용 알고리즘</a:t>
            </a:r>
            <a:endParaRPr lang="en-US" altLang="ko-KR" sz="1800" b="1" dirty="0">
              <a:effectLst/>
              <a:latin typeface="맑은 고딕" panose="020B0503020000020004" pitchFamily="50" charset="-127"/>
              <a:cs typeface="Times New Roman" panose="02020603050405020304" pitchFamily="18" charset="0"/>
            </a:endParaRPr>
          </a:p>
          <a:p>
            <a:endParaRPr lang="en-US" altLang="ko-KR" dirty="0">
              <a:latin typeface="맑은 고딕" panose="020B0503020000020004" pitchFamily="50" charset="-127"/>
              <a:cs typeface="Times New Roman" panose="02020603050405020304" pitchFamily="18" charset="0"/>
            </a:endParaRPr>
          </a:p>
          <a:p>
            <a:r>
              <a:rPr lang="en-US" altLang="ko-KR" sz="1600" dirty="0">
                <a:effectLst/>
                <a:latin typeface="맑은 고딕" panose="020B0503020000020004" pitchFamily="50" charset="-127"/>
                <a:cs typeface="Times New Roman" panose="02020603050405020304" pitchFamily="18" charset="0"/>
              </a:rPr>
              <a:t>Support Vector Machine, Gradient Boosting Machine, Random Forest, MARS, Lasso, Ridge, MLP</a:t>
            </a:r>
          </a:p>
        </p:txBody>
      </p:sp>
      <p:sp>
        <p:nvSpPr>
          <p:cNvPr id="7" name="TextBox 6">
            <a:extLst>
              <a:ext uri="{FF2B5EF4-FFF2-40B4-BE49-F238E27FC236}">
                <a16:creationId xmlns:a16="http://schemas.microsoft.com/office/drawing/2014/main" id="{F3A3FD78-4394-4408-89AE-C2BFD70DF07B}"/>
              </a:ext>
            </a:extLst>
          </p:cNvPr>
          <p:cNvSpPr txBox="1"/>
          <p:nvPr/>
        </p:nvSpPr>
        <p:spPr>
          <a:xfrm>
            <a:off x="154112" y="4245368"/>
            <a:ext cx="11883776" cy="923330"/>
          </a:xfrm>
          <a:prstGeom prst="rect">
            <a:avLst/>
          </a:prstGeom>
          <a:noFill/>
        </p:spPr>
        <p:txBody>
          <a:bodyPr wrap="square" rtlCol="0">
            <a:spAutoFit/>
          </a:bodyPr>
          <a:lstStyle/>
          <a:p>
            <a:r>
              <a:rPr lang="ko-KR" altLang="en-US" b="1" dirty="0">
                <a:latin typeface="맑은 고딕" panose="020B0503020000020004" pitchFamily="50" charset="-127"/>
                <a:cs typeface="Times New Roman" panose="02020603050405020304" pitchFamily="18" charset="0"/>
              </a:rPr>
              <a:t>평가 도구</a:t>
            </a:r>
            <a:endParaRPr lang="en-US" altLang="ko-KR" sz="1800" b="1" dirty="0">
              <a:effectLst/>
              <a:latin typeface="맑은 고딕" panose="020B0503020000020004" pitchFamily="50" charset="-127"/>
              <a:cs typeface="Times New Roman" panose="02020603050405020304" pitchFamily="18" charset="0"/>
            </a:endParaRPr>
          </a:p>
          <a:p>
            <a:endParaRPr lang="en-US" altLang="ko-KR" dirty="0">
              <a:latin typeface="맑은 고딕" panose="020B0503020000020004" pitchFamily="50" charset="-127"/>
              <a:cs typeface="Times New Roman" panose="02020603050405020304" pitchFamily="18" charset="0"/>
            </a:endParaRPr>
          </a:p>
          <a:p>
            <a:r>
              <a:rPr lang="en-US" altLang="ko-KR" sz="1600" dirty="0">
                <a:effectLst/>
                <a:latin typeface="맑은 고딕" panose="020B0503020000020004" pitchFamily="50" charset="-127"/>
                <a:cs typeface="Times New Roman" panose="02020603050405020304" pitchFamily="18" charset="0"/>
              </a:rPr>
              <a:t>AUROC, AUPRC, Sensitivity, PPV, NPV</a:t>
            </a:r>
          </a:p>
        </p:txBody>
      </p:sp>
    </p:spTree>
    <p:extLst>
      <p:ext uri="{BB962C8B-B14F-4D97-AF65-F5344CB8AC3E}">
        <p14:creationId xmlns:p14="http://schemas.microsoft.com/office/powerpoint/2010/main" val="2759057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B3DC23C-4DFE-44F6-8458-A2792E846502}"/>
              </a:ext>
            </a:extLst>
          </p:cNvPr>
          <p:cNvSpPr>
            <a:spLocks noGrp="1"/>
          </p:cNvSpPr>
          <p:nvPr>
            <p:ph type="ctrTitle"/>
          </p:nvPr>
        </p:nvSpPr>
        <p:spPr>
          <a:xfrm>
            <a:off x="154112" y="184935"/>
            <a:ext cx="11883776" cy="788630"/>
          </a:xfrm>
        </p:spPr>
        <p:txBody>
          <a:bodyPr>
            <a:normAutofit fontScale="90000"/>
          </a:bodyPr>
          <a:lstStyle/>
          <a:p>
            <a:pPr algn="l"/>
            <a:r>
              <a:rPr lang="en-US" altLang="ko-KR" sz="5400" b="1" dirty="0">
                <a:effectLst/>
                <a:latin typeface="맑은 고딕" panose="020B0503020000020004" pitchFamily="50" charset="-127"/>
                <a:cs typeface="Times New Roman" panose="02020603050405020304" pitchFamily="18" charset="0"/>
              </a:rPr>
              <a:t>Data collecting and preprocessing</a:t>
            </a:r>
            <a:endParaRPr lang="ko-KR" altLang="en-US" sz="19900" b="1" dirty="0"/>
          </a:p>
        </p:txBody>
      </p:sp>
      <p:sp>
        <p:nvSpPr>
          <p:cNvPr id="9" name="TextBox 8">
            <a:extLst>
              <a:ext uri="{FF2B5EF4-FFF2-40B4-BE49-F238E27FC236}">
                <a16:creationId xmlns:a16="http://schemas.microsoft.com/office/drawing/2014/main" id="{824CF8E5-733D-4FF3-BBB3-67C66EAB17F8}"/>
              </a:ext>
            </a:extLst>
          </p:cNvPr>
          <p:cNvSpPr txBox="1"/>
          <p:nvPr/>
        </p:nvSpPr>
        <p:spPr>
          <a:xfrm>
            <a:off x="154112" y="1490142"/>
            <a:ext cx="11883776" cy="4708981"/>
          </a:xfrm>
          <a:prstGeom prst="rect">
            <a:avLst/>
          </a:prstGeom>
          <a:noFill/>
        </p:spPr>
        <p:txBody>
          <a:bodyPr wrap="square" rtlCol="0">
            <a:spAutoFit/>
          </a:bodyPr>
          <a:lstStyle/>
          <a:p>
            <a:r>
              <a:rPr lang="en-US" altLang="ko-KR" sz="1600" dirty="0">
                <a:effectLst/>
                <a:latin typeface="맑은 고딕" panose="020B0503020000020004" pitchFamily="50" charset="-127"/>
                <a:cs typeface="Times New Roman" panose="02020603050405020304" pitchFamily="18" charset="0"/>
              </a:rPr>
              <a:t>A single</a:t>
            </a:r>
            <a:r>
              <a:rPr lang="en-US" altLang="ko-KR" sz="1600" dirty="0">
                <a:latin typeface="맑은 고딕" panose="020B0503020000020004" pitchFamily="50" charset="-127"/>
                <a:cs typeface="Times New Roman" panose="02020603050405020304" pitchFamily="18" charset="0"/>
              </a:rPr>
              <a:t>-center observational study</a:t>
            </a:r>
          </a:p>
          <a:p>
            <a:endParaRPr lang="en-US" altLang="ko-KR" sz="1600" dirty="0">
              <a:effectLst/>
              <a:latin typeface="맑은 고딕" panose="020B0503020000020004" pitchFamily="50" charset="-127"/>
              <a:cs typeface="Times New Roman" panose="02020603050405020304" pitchFamily="18" charset="0"/>
            </a:endParaRPr>
          </a:p>
          <a:p>
            <a:pPr marL="342900" indent="-342900">
              <a:buAutoNum type="arabicParenR"/>
            </a:pPr>
            <a:r>
              <a:rPr lang="en-US" altLang="ko-KR" sz="1600" dirty="0">
                <a:latin typeface="맑은 고딕" panose="020B0503020000020004" pitchFamily="50" charset="-127"/>
                <a:cs typeface="Times New Roman" panose="02020603050405020304" pitchFamily="18" charset="0"/>
              </a:rPr>
              <a:t>Aged &gt;= 20</a:t>
            </a:r>
          </a:p>
          <a:p>
            <a:pPr marL="342900" indent="-342900">
              <a:buAutoNum type="arabicParenR"/>
            </a:pPr>
            <a:endParaRPr lang="en-US" altLang="ko-KR" sz="1600" dirty="0">
              <a:effectLst/>
              <a:latin typeface="맑은 고딕" panose="020B0503020000020004" pitchFamily="50" charset="-127"/>
              <a:cs typeface="Times New Roman" panose="02020603050405020304" pitchFamily="18" charset="0"/>
            </a:endParaRPr>
          </a:p>
          <a:p>
            <a:pPr marL="342900" indent="-342900">
              <a:buAutoNum type="arabicParenR"/>
            </a:pPr>
            <a:r>
              <a:rPr lang="en-US" altLang="ko-KR" sz="1600" dirty="0">
                <a:latin typeface="맑은 고딕" panose="020B0503020000020004" pitchFamily="50" charset="-127"/>
                <a:cs typeface="Times New Roman" panose="02020603050405020304" pitchFamily="18" charset="0"/>
              </a:rPr>
              <a:t>A suspected infection</a:t>
            </a:r>
          </a:p>
          <a:p>
            <a:pPr marL="800100" lvl="1" indent="-342900">
              <a:buAutoNum type="arabicParenR"/>
            </a:pPr>
            <a:endParaRPr lang="en-US" altLang="ko-KR" sz="1600" dirty="0">
              <a:effectLst/>
              <a:latin typeface="맑은 고딕" panose="020B0503020000020004" pitchFamily="50" charset="-127"/>
              <a:cs typeface="Times New Roman" panose="02020603050405020304" pitchFamily="18" charset="0"/>
            </a:endParaRPr>
          </a:p>
          <a:p>
            <a:pPr marL="800100" lvl="1" indent="-342900">
              <a:buAutoNum type="arabicParenR"/>
            </a:pPr>
            <a:r>
              <a:rPr lang="en-US" altLang="ko-KR" sz="1600" dirty="0">
                <a:latin typeface="맑은 고딕" panose="020B0503020000020004" pitchFamily="50" charset="-127"/>
                <a:cs typeface="Times New Roman" panose="02020603050405020304" pitchFamily="18" charset="0"/>
              </a:rPr>
              <a:t>Taking Cultures</a:t>
            </a:r>
          </a:p>
          <a:p>
            <a:pPr marL="800100" lvl="1" indent="-342900">
              <a:buAutoNum type="arabicParenR"/>
            </a:pPr>
            <a:endParaRPr lang="en-US" altLang="ko-KR" sz="1600" dirty="0">
              <a:effectLst/>
              <a:latin typeface="맑은 고딕" panose="020B0503020000020004" pitchFamily="50" charset="-127"/>
              <a:cs typeface="Times New Roman" panose="02020603050405020304" pitchFamily="18" charset="0"/>
            </a:endParaRPr>
          </a:p>
          <a:p>
            <a:pPr marL="800100" lvl="1" indent="-342900">
              <a:buAutoNum type="arabicParenR"/>
            </a:pPr>
            <a:r>
              <a:rPr lang="en-US" altLang="ko-KR" sz="1600" dirty="0">
                <a:latin typeface="맑은 고딕" panose="020B0503020000020004" pitchFamily="50" charset="-127"/>
                <a:cs typeface="Times New Roman" panose="02020603050405020304" pitchFamily="18" charset="0"/>
              </a:rPr>
              <a:t>A prescription of systemic antibiotics within 24h of ED arrival</a:t>
            </a:r>
          </a:p>
          <a:p>
            <a:pPr marL="800100" lvl="1" indent="-342900">
              <a:buAutoNum type="arabicParenR"/>
            </a:pPr>
            <a:endParaRPr lang="en-US" altLang="ko-KR" sz="1600" dirty="0">
              <a:effectLst/>
              <a:latin typeface="맑은 고딕" panose="020B0503020000020004" pitchFamily="50" charset="-127"/>
              <a:cs typeface="Times New Roman" panose="02020603050405020304" pitchFamily="18" charset="0"/>
            </a:endParaRPr>
          </a:p>
          <a:p>
            <a:pPr marL="342900" indent="-342900">
              <a:buAutoNum type="arabicParenR"/>
            </a:pPr>
            <a:r>
              <a:rPr lang="en-US" altLang="ko-KR" sz="1600" dirty="0">
                <a:latin typeface="맑은 고딕" panose="020B0503020000020004" pitchFamily="50" charset="-127"/>
                <a:cs typeface="Times New Roman" panose="02020603050405020304" pitchFamily="18" charset="0"/>
              </a:rPr>
              <a:t>Septic Shock Definition (SEPSIS-3) with </a:t>
            </a:r>
            <a:r>
              <a:rPr lang="en-US" altLang="ko-KR" sz="1600" b="1" dirty="0">
                <a:latin typeface="맑은 고딕" panose="020B0503020000020004" pitchFamily="50" charset="-127"/>
                <a:cs typeface="Times New Roman" panose="02020603050405020304" pitchFamily="18" charset="0"/>
              </a:rPr>
              <a:t>adequate volume resuscitation </a:t>
            </a:r>
            <a:r>
              <a:rPr lang="en-US" altLang="ko-KR" sz="1600" dirty="0">
                <a:latin typeface="맑은 고딕" panose="020B0503020000020004" pitchFamily="50" charset="-127"/>
                <a:cs typeface="Times New Roman" panose="02020603050405020304" pitchFamily="18" charset="0"/>
              </a:rPr>
              <a:t>within 3 hours of ED arrival (</a:t>
            </a:r>
            <a:r>
              <a:rPr lang="en-US" altLang="ko-KR" sz="1600" b="1" dirty="0">
                <a:latin typeface="맑은 고딕" panose="020B0503020000020004" pitchFamily="50" charset="-127"/>
                <a:cs typeface="Times New Roman" panose="02020603050405020304" pitchFamily="18" charset="0"/>
              </a:rPr>
              <a:t>assumption</a:t>
            </a:r>
            <a:r>
              <a:rPr lang="en-US" altLang="ko-KR" sz="1600" dirty="0">
                <a:latin typeface="맑은 고딕" panose="020B0503020000020004" pitchFamily="50" charset="-127"/>
                <a:cs typeface="Times New Roman" panose="02020603050405020304" pitchFamily="18" charset="0"/>
              </a:rPr>
              <a:t>)</a:t>
            </a:r>
            <a:br>
              <a:rPr lang="en-US" altLang="ko-KR" sz="1600" dirty="0">
                <a:latin typeface="맑은 고딕" panose="020B0503020000020004" pitchFamily="50" charset="-127"/>
                <a:cs typeface="Times New Roman" panose="02020603050405020304" pitchFamily="18" charset="0"/>
              </a:rPr>
            </a:br>
            <a:br>
              <a:rPr lang="en-US" altLang="ko-KR" sz="1600" dirty="0">
                <a:latin typeface="맑은 고딕" panose="020B0503020000020004" pitchFamily="50" charset="-127"/>
                <a:cs typeface="Times New Roman" panose="02020603050405020304" pitchFamily="18" charset="0"/>
              </a:rPr>
            </a:br>
            <a:r>
              <a:rPr lang="en-US" altLang="ko-KR" sz="1200" i="1" dirty="0">
                <a:solidFill>
                  <a:srgbClr val="333333"/>
                </a:solidFill>
                <a:effectLst/>
                <a:latin typeface="Helvetica" panose="020B0604020202020204" pitchFamily="34" charset="0"/>
                <a:ea typeface="맑은 고딕" panose="020B0503020000020004" pitchFamily="50" charset="-127"/>
              </a:rPr>
              <a:t>Adult patients with septic shock can be identified using the clinical criteria of hypotension </a:t>
            </a:r>
            <a:r>
              <a:rPr lang="en-US" altLang="ko-KR" sz="1200" b="1" i="1" dirty="0">
                <a:solidFill>
                  <a:srgbClr val="333333"/>
                </a:solidFill>
                <a:effectLst/>
                <a:latin typeface="Helvetica" panose="020B0604020202020204" pitchFamily="34" charset="0"/>
                <a:ea typeface="맑은 고딕" panose="020B0503020000020004" pitchFamily="50" charset="-127"/>
              </a:rPr>
              <a:t>requiring use of vasopressors to maintain mean blood pressure of 65 mm Hg or greater</a:t>
            </a:r>
            <a:r>
              <a:rPr lang="en-US" altLang="ko-KR" sz="1200" i="1" dirty="0">
                <a:solidFill>
                  <a:srgbClr val="333333"/>
                </a:solidFill>
                <a:effectLst/>
                <a:latin typeface="Helvetica" panose="020B0604020202020204" pitchFamily="34" charset="0"/>
                <a:ea typeface="맑은 고딕" panose="020B0503020000020004" pitchFamily="50" charset="-127"/>
              </a:rPr>
              <a:t> and having </a:t>
            </a:r>
            <a:r>
              <a:rPr lang="en-US" altLang="ko-KR" sz="1200" b="1" i="1" dirty="0">
                <a:solidFill>
                  <a:srgbClr val="333333"/>
                </a:solidFill>
                <a:effectLst/>
                <a:latin typeface="Helvetica" panose="020B0604020202020204" pitchFamily="34" charset="0"/>
                <a:ea typeface="맑은 고딕" panose="020B0503020000020004" pitchFamily="50" charset="-127"/>
              </a:rPr>
              <a:t>a serum lactate level greater than 2 mmol/L</a:t>
            </a:r>
            <a:r>
              <a:rPr lang="en-US" altLang="ko-KR" sz="1200" i="1" dirty="0">
                <a:solidFill>
                  <a:srgbClr val="333333"/>
                </a:solidFill>
                <a:effectLst/>
                <a:latin typeface="Helvetica" panose="020B0604020202020204" pitchFamily="34" charset="0"/>
                <a:ea typeface="맑은 고딕" panose="020B0503020000020004" pitchFamily="50" charset="-127"/>
              </a:rPr>
              <a:t> persisting </a:t>
            </a:r>
            <a:r>
              <a:rPr lang="en-US" altLang="ko-KR" sz="1200" b="1" i="1" dirty="0">
                <a:solidFill>
                  <a:srgbClr val="333333"/>
                </a:solidFill>
                <a:effectLst/>
                <a:latin typeface="Helvetica" panose="020B0604020202020204" pitchFamily="34" charset="0"/>
                <a:ea typeface="맑은 고딕" panose="020B0503020000020004" pitchFamily="50" charset="-127"/>
              </a:rPr>
              <a:t>after adequate fluid resuscitation</a:t>
            </a:r>
            <a:r>
              <a:rPr lang="en-US" altLang="ko-KR" sz="1200" i="1" dirty="0">
                <a:solidFill>
                  <a:srgbClr val="333333"/>
                </a:solidFill>
                <a:effectLst/>
                <a:latin typeface="Helvetica" panose="020B0604020202020204" pitchFamily="34" charset="0"/>
                <a:ea typeface="맑은 고딕" panose="020B0503020000020004" pitchFamily="50" charset="-127"/>
              </a:rPr>
              <a:t>. </a:t>
            </a:r>
            <a:r>
              <a:rPr lang="en-US" altLang="ko-KR" sz="1200" dirty="0">
                <a:solidFill>
                  <a:srgbClr val="333333"/>
                </a:solidFill>
                <a:effectLst/>
                <a:latin typeface="Helvetica" panose="020B0604020202020204" pitchFamily="34" charset="0"/>
                <a:ea typeface="맑은 고딕" panose="020B0503020000020004" pitchFamily="50" charset="-127"/>
              </a:rPr>
              <a:t>(</a:t>
            </a:r>
            <a:r>
              <a:rPr lang="en-US" altLang="ko-KR" sz="1200" dirty="0">
                <a:effectLst/>
                <a:latin typeface="맑은 고딕" panose="020B0503020000020004" pitchFamily="50" charset="-127"/>
                <a:cs typeface="Times New Roman" panose="02020603050405020304" pitchFamily="18" charset="0"/>
              </a:rPr>
              <a:t>Shankar-Hari M, Phillips GS, Levy ML, Seymour CW, Liu VX, </a:t>
            </a:r>
            <a:r>
              <a:rPr lang="en-US" altLang="ko-KR" sz="1200" dirty="0" err="1">
                <a:effectLst/>
                <a:latin typeface="맑은 고딕" panose="020B0503020000020004" pitchFamily="50" charset="-127"/>
                <a:cs typeface="Times New Roman" panose="02020603050405020304" pitchFamily="18" charset="0"/>
              </a:rPr>
              <a:t>Deutschman</a:t>
            </a:r>
            <a:r>
              <a:rPr lang="en-US" altLang="ko-KR" sz="1200" dirty="0">
                <a:effectLst/>
                <a:latin typeface="맑은 고딕" panose="020B0503020000020004" pitchFamily="50" charset="-127"/>
                <a:cs typeface="Times New Roman" panose="02020603050405020304" pitchFamily="18" charset="0"/>
              </a:rPr>
              <a:t> CS, et al. Developing a new definition and assessing new clinical criteria for septic shock: for the Third International Consensus Definitions for Sepsis and Septic Shock (Sepsis-3). JAMA 2016;315:775–87. </a:t>
            </a:r>
            <a:r>
              <a:rPr lang="en-US" altLang="ko-KR" sz="1200" u="sng" dirty="0">
                <a:solidFill>
                  <a:srgbClr val="0563C1"/>
                </a:solidFill>
                <a:effectLst/>
                <a:latin typeface="맑은 고딕" panose="020B0503020000020004" pitchFamily="50" charset="-127"/>
                <a:cs typeface="Times New Roman" panose="02020603050405020304" pitchFamily="18" charset="0"/>
                <a:hlinkClick r:id="rId2"/>
              </a:rPr>
              <a:t>https://doi.org/10.1001/jama.2016.0289</a:t>
            </a:r>
            <a:r>
              <a:rPr lang="en-US" altLang="ko-KR" sz="1200" dirty="0">
                <a:effectLst/>
                <a:latin typeface="맑은 고딕" panose="020B0503020000020004" pitchFamily="50" charset="-127"/>
                <a:cs typeface="Times New Roman" panose="02020603050405020304" pitchFamily="18" charset="0"/>
              </a:rPr>
              <a:t>.)</a:t>
            </a:r>
          </a:p>
          <a:p>
            <a:endParaRPr lang="en-US" altLang="ko-KR" sz="1200" dirty="0">
              <a:latin typeface="맑은 고딕" panose="020B0503020000020004" pitchFamily="50" charset="-127"/>
              <a:cs typeface="Times New Roman" panose="02020603050405020304" pitchFamily="18" charset="0"/>
            </a:endParaRPr>
          </a:p>
          <a:p>
            <a:pPr marL="800100" lvl="1" indent="-342900">
              <a:buAutoNum type="arabicParenR"/>
            </a:pPr>
            <a:r>
              <a:rPr lang="en-US" altLang="ko-KR" sz="1600" dirty="0">
                <a:latin typeface="맑은 고딕" panose="020B0503020000020004" pitchFamily="50" charset="-127"/>
                <a:cs typeface="Times New Roman" panose="02020603050405020304" pitchFamily="18" charset="0"/>
              </a:rPr>
              <a:t>CVI &gt;= 2 (3h &lt;= ED treatment &lt;= 24h) with lactate &gt;= 2</a:t>
            </a:r>
            <a:br>
              <a:rPr lang="en-US" altLang="ko-KR" sz="1600" dirty="0">
                <a:latin typeface="맑은 고딕" panose="020B0503020000020004" pitchFamily="50" charset="-127"/>
                <a:cs typeface="Times New Roman" panose="02020603050405020304" pitchFamily="18" charset="0"/>
              </a:rPr>
            </a:br>
            <a:endParaRPr lang="en-US" altLang="ko-KR" sz="1600" dirty="0">
              <a:latin typeface="맑은 고딕" panose="020B0503020000020004" pitchFamily="50" charset="-127"/>
              <a:cs typeface="Times New Roman" panose="02020603050405020304" pitchFamily="18" charset="0"/>
            </a:endParaRPr>
          </a:p>
          <a:p>
            <a:pPr marL="800100" lvl="1" indent="-342900">
              <a:buAutoNum type="arabicParenR"/>
            </a:pPr>
            <a:r>
              <a:rPr lang="en-US" altLang="ko-KR" sz="1600" dirty="0">
                <a:latin typeface="맑은 고딕" panose="020B0503020000020004" pitchFamily="50" charset="-127"/>
                <a:cs typeface="Times New Roman" panose="02020603050405020304" pitchFamily="18" charset="0"/>
              </a:rPr>
              <a:t>If no lactate, CVI &gt;= 2 (12h &lt;= ED treatment &lt;= 24h)</a:t>
            </a:r>
          </a:p>
        </p:txBody>
      </p:sp>
      <p:sp>
        <p:nvSpPr>
          <p:cNvPr id="14" name="제목 1">
            <a:extLst>
              <a:ext uri="{FF2B5EF4-FFF2-40B4-BE49-F238E27FC236}">
                <a16:creationId xmlns:a16="http://schemas.microsoft.com/office/drawing/2014/main" id="{29E6DC97-0A7D-4502-A6EA-688B80A0AE72}"/>
              </a:ext>
            </a:extLst>
          </p:cNvPr>
          <p:cNvSpPr txBox="1">
            <a:spLocks/>
          </p:cNvSpPr>
          <p:nvPr/>
        </p:nvSpPr>
        <p:spPr>
          <a:xfrm>
            <a:off x="154112" y="5930669"/>
            <a:ext cx="11883776" cy="788630"/>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r"/>
            <a:r>
              <a:rPr lang="en-US" altLang="ko-KR" sz="1200" kern="100" dirty="0">
                <a:effectLst/>
                <a:latin typeface="맑은 고딕" panose="020B0503020000020004" pitchFamily="50" charset="-127"/>
                <a:ea typeface="맑은 고딕" panose="020B0503020000020004" pitchFamily="50" charset="-127"/>
                <a:cs typeface="Times New Roman" panose="02020603050405020304" pitchFamily="18" charset="0"/>
              </a:rPr>
              <a:t>Machine learning for prediction of septic shock at initial triage in ED</a:t>
            </a:r>
            <a:r>
              <a:rPr lang="en-US" altLang="ko-KR" sz="1200" kern="100" dirty="0">
                <a:latin typeface="맑은 고딕" panose="020B0503020000020004" pitchFamily="50" charset="-127"/>
                <a:ea typeface="맑은 고딕" panose="020B0503020000020004" pitchFamily="50" charset="-127"/>
                <a:cs typeface="Times New Roman" panose="02020603050405020304" pitchFamily="18" charset="0"/>
              </a:rPr>
              <a:t> </a:t>
            </a:r>
            <a:r>
              <a:rPr lang="en-US" altLang="ko-KR" sz="1200" dirty="0">
                <a:latin typeface="맑은 고딕" panose="020B0503020000020004" pitchFamily="50" charset="-127"/>
                <a:cs typeface="Times New Roman" panose="02020603050405020304" pitchFamily="18" charset="0"/>
              </a:rPr>
              <a:t>(</a:t>
            </a:r>
            <a:r>
              <a:rPr lang="en-US" altLang="ko-KR" sz="1200" dirty="0" err="1">
                <a:latin typeface="맑은 고딕" panose="020B0503020000020004" pitchFamily="50" charset="-127"/>
                <a:cs typeface="Times New Roman" panose="02020603050405020304" pitchFamily="18" charset="0"/>
              </a:rPr>
              <a:t>Jonghee</a:t>
            </a:r>
            <a:r>
              <a:rPr lang="ko-KR" altLang="en-US" sz="1200" dirty="0">
                <a:latin typeface="맑은 고딕" panose="020B0503020000020004" pitchFamily="50" charset="-127"/>
                <a:cs typeface="Times New Roman" panose="02020603050405020304" pitchFamily="18" charset="0"/>
              </a:rPr>
              <a:t> </a:t>
            </a:r>
            <a:r>
              <a:rPr lang="en-US" altLang="ko-KR" sz="1200" dirty="0">
                <a:latin typeface="맑은 고딕" panose="020B0503020000020004" pitchFamily="50" charset="-127"/>
                <a:cs typeface="Times New Roman" panose="02020603050405020304" pitchFamily="18" charset="0"/>
              </a:rPr>
              <a:t>Kim et al.)</a:t>
            </a:r>
            <a:endParaRPr lang="ko-KR" altLang="en-US" sz="4400" dirty="0"/>
          </a:p>
        </p:txBody>
      </p:sp>
    </p:spTree>
    <p:extLst>
      <p:ext uri="{BB962C8B-B14F-4D97-AF65-F5344CB8AC3E}">
        <p14:creationId xmlns:p14="http://schemas.microsoft.com/office/powerpoint/2010/main" val="3060125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B3DC23C-4DFE-44F6-8458-A2792E846502}"/>
              </a:ext>
            </a:extLst>
          </p:cNvPr>
          <p:cNvSpPr>
            <a:spLocks noGrp="1"/>
          </p:cNvSpPr>
          <p:nvPr>
            <p:ph type="ctrTitle"/>
          </p:nvPr>
        </p:nvSpPr>
        <p:spPr>
          <a:xfrm>
            <a:off x="154112" y="184935"/>
            <a:ext cx="11883776" cy="788630"/>
          </a:xfrm>
        </p:spPr>
        <p:txBody>
          <a:bodyPr>
            <a:normAutofit fontScale="90000"/>
          </a:bodyPr>
          <a:lstStyle/>
          <a:p>
            <a:pPr algn="l"/>
            <a:r>
              <a:rPr lang="en-US" altLang="ko-KR" sz="5400" b="1" dirty="0">
                <a:effectLst/>
                <a:latin typeface="맑은 고딕" panose="020B0503020000020004" pitchFamily="50" charset="-127"/>
                <a:cs typeface="Times New Roman" panose="02020603050405020304" pitchFamily="18" charset="0"/>
              </a:rPr>
              <a:t>SEPSIS-3</a:t>
            </a:r>
            <a:endParaRPr lang="ko-KR" altLang="en-US" sz="19900" b="1" dirty="0"/>
          </a:p>
        </p:txBody>
      </p:sp>
      <p:sp>
        <p:nvSpPr>
          <p:cNvPr id="9" name="TextBox 8">
            <a:extLst>
              <a:ext uri="{FF2B5EF4-FFF2-40B4-BE49-F238E27FC236}">
                <a16:creationId xmlns:a16="http://schemas.microsoft.com/office/drawing/2014/main" id="{824CF8E5-733D-4FF3-BBB3-67C66EAB17F8}"/>
              </a:ext>
            </a:extLst>
          </p:cNvPr>
          <p:cNvSpPr txBox="1"/>
          <p:nvPr/>
        </p:nvSpPr>
        <p:spPr>
          <a:xfrm>
            <a:off x="154112" y="1490142"/>
            <a:ext cx="6976153" cy="4801251"/>
          </a:xfrm>
          <a:prstGeom prst="rect">
            <a:avLst/>
          </a:prstGeom>
          <a:noFill/>
        </p:spPr>
        <p:txBody>
          <a:bodyPr wrap="square" rtlCol="0">
            <a:spAutoFit/>
          </a:bodyPr>
          <a:lstStyle/>
          <a:p>
            <a:pPr algn="just" latinLnBrk="1">
              <a:lnSpc>
                <a:spcPct val="107000"/>
              </a:lnSpc>
              <a:spcAft>
                <a:spcPts val="800"/>
              </a:spcAft>
            </a:pPr>
            <a:r>
              <a:rPr lang="en-US" altLang="ko-KR" sz="1600" kern="100" dirty="0">
                <a:effectLst/>
                <a:latin typeface="맑은 고딕" panose="020B0503020000020004" pitchFamily="50" charset="-127"/>
                <a:ea typeface="맑은 고딕" panose="020B0503020000020004" pitchFamily="50" charset="-127"/>
                <a:cs typeface="Times New Roman" panose="02020603050405020304" pitchFamily="18" charset="0"/>
              </a:rPr>
              <a:t>Singer M, </a:t>
            </a:r>
            <a:r>
              <a:rPr lang="en-US" altLang="ko-KR" sz="1600" kern="100" dirty="0" err="1">
                <a:effectLst/>
                <a:latin typeface="맑은 고딕" panose="020B0503020000020004" pitchFamily="50" charset="-127"/>
                <a:ea typeface="맑은 고딕" panose="020B0503020000020004" pitchFamily="50" charset="-127"/>
                <a:cs typeface="Times New Roman" panose="02020603050405020304" pitchFamily="18" charset="0"/>
              </a:rPr>
              <a:t>Deutschman</a:t>
            </a:r>
            <a:r>
              <a:rPr lang="en-US" altLang="ko-KR" sz="1600" kern="100" dirty="0">
                <a:effectLst/>
                <a:latin typeface="맑은 고딕" panose="020B0503020000020004" pitchFamily="50" charset="-127"/>
                <a:ea typeface="맑은 고딕" panose="020B0503020000020004" pitchFamily="50" charset="-127"/>
                <a:cs typeface="Times New Roman" panose="02020603050405020304" pitchFamily="18" charset="0"/>
              </a:rPr>
              <a:t> CS, Seymour C, Shankar-Hari M, </a:t>
            </a:r>
            <a:r>
              <a:rPr lang="en-US" altLang="ko-KR" sz="1600" kern="100" dirty="0" err="1">
                <a:effectLst/>
                <a:latin typeface="맑은 고딕" panose="020B0503020000020004" pitchFamily="50" charset="-127"/>
                <a:ea typeface="맑은 고딕" panose="020B0503020000020004" pitchFamily="50" charset="-127"/>
                <a:cs typeface="Times New Roman" panose="02020603050405020304" pitchFamily="18" charset="0"/>
              </a:rPr>
              <a:t>Annane</a:t>
            </a:r>
            <a:r>
              <a:rPr lang="en-US" altLang="ko-KR" sz="1600" kern="100" dirty="0">
                <a:effectLst/>
                <a:latin typeface="맑은 고딕" panose="020B0503020000020004" pitchFamily="50" charset="-127"/>
                <a:ea typeface="맑은 고딕" panose="020B0503020000020004" pitchFamily="50" charset="-127"/>
                <a:cs typeface="Times New Roman" panose="02020603050405020304" pitchFamily="18" charset="0"/>
              </a:rPr>
              <a:t> D, Bauer M, et al. The third international consensus definitions for sepsis and septic shock (Sepsis3). JAMA 2016;315:801–10. </a:t>
            </a:r>
          </a:p>
          <a:p>
            <a:pPr algn="just" latinLnBrk="1">
              <a:lnSpc>
                <a:spcPct val="107000"/>
              </a:lnSpc>
              <a:spcAft>
                <a:spcPts val="800"/>
              </a:spcAft>
            </a:pPr>
            <a:r>
              <a:rPr lang="en-US" altLang="ko-KR" sz="1600" u="sng" kern="100" dirty="0">
                <a:solidFill>
                  <a:srgbClr val="0563C1"/>
                </a:solidFill>
                <a:effectLst/>
                <a:latin typeface="맑은 고딕" panose="020B0503020000020004" pitchFamily="50" charset="-127"/>
                <a:ea typeface="맑은 고딕" panose="020B0503020000020004" pitchFamily="50" charset="-127"/>
                <a:cs typeface="Times New Roman" panose="02020603050405020304" pitchFamily="18" charset="0"/>
                <a:hlinkClick r:id="rId2"/>
              </a:rPr>
              <a:t>https://doi.org/10.1001/jama.2016.0287</a:t>
            </a:r>
            <a:r>
              <a:rPr lang="en-US" altLang="ko-KR" sz="1600" kern="100" dirty="0">
                <a:effectLst/>
                <a:latin typeface="맑은 고딕" panose="020B0503020000020004" pitchFamily="50" charset="-127"/>
                <a:ea typeface="맑은 고딕" panose="020B0503020000020004" pitchFamily="50" charset="-127"/>
                <a:cs typeface="Times New Roman" panose="02020603050405020304" pitchFamily="18" charset="0"/>
              </a:rPr>
              <a:t>. </a:t>
            </a:r>
            <a:endParaRPr lang="ko-KR" alt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1143000" lvl="2" indent="-228600" algn="just" latinLnBrk="1">
              <a:lnSpc>
                <a:spcPct val="107000"/>
              </a:lnSpc>
              <a:spcAft>
                <a:spcPts val="800"/>
              </a:spcAft>
              <a:buFont typeface="Wingdings" panose="05000000000000000000" pitchFamily="2" charset="2"/>
              <a:buChar char=""/>
            </a:pPr>
            <a:r>
              <a:rPr lang="en-US" altLang="ko-KR" sz="1600" kern="100" dirty="0">
                <a:solidFill>
                  <a:srgbClr val="333333"/>
                </a:solidFill>
                <a:effectLst/>
                <a:latin typeface="Helvetica" panose="020B0604020202020204" pitchFamily="34" charset="0"/>
                <a:ea typeface="맑은 고딕" panose="020B0503020000020004" pitchFamily="50" charset="-127"/>
                <a:cs typeface="Times New Roman" panose="02020603050405020304" pitchFamily="18" charset="0"/>
              </a:rPr>
              <a:t>hypotension should be denoted as a mean arterial pressure less than 65 mm Hg</a:t>
            </a:r>
            <a:endParaRPr lang="ko-KR" altLang="ko-KR" sz="16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1143000" lvl="2" indent="-228600" algn="just" latinLnBrk="1">
              <a:lnSpc>
                <a:spcPct val="107000"/>
              </a:lnSpc>
              <a:spcAft>
                <a:spcPts val="800"/>
              </a:spcAft>
              <a:buFont typeface="Wingdings" panose="05000000000000000000" pitchFamily="2" charset="2"/>
              <a:buChar char=""/>
            </a:pPr>
            <a:r>
              <a:rPr lang="en-US" altLang="ko-KR" sz="1600" kern="100" dirty="0">
                <a:solidFill>
                  <a:srgbClr val="333333"/>
                </a:solidFill>
                <a:effectLst/>
                <a:latin typeface="Helvetica" panose="020B0604020202020204" pitchFamily="34" charset="0"/>
                <a:ea typeface="맑은 고딕" panose="020B0503020000020004" pitchFamily="50" charset="-127"/>
                <a:cs typeface="Times New Roman" panose="02020603050405020304" pitchFamily="18" charset="0"/>
              </a:rPr>
              <a:t>an elevated lactate level is reflective of cellular dysfunction in sepsis (&gt;2 mmol/L [18 mg/dL])</a:t>
            </a:r>
            <a:endParaRPr lang="ko-KR" altLang="ko-KR" sz="16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1143000" lvl="2" indent="-228600" algn="just" latinLnBrk="1">
              <a:lnSpc>
                <a:spcPct val="107000"/>
              </a:lnSpc>
              <a:spcAft>
                <a:spcPts val="800"/>
              </a:spcAft>
              <a:buFont typeface="Wingdings" panose="05000000000000000000" pitchFamily="2" charset="2"/>
              <a:buChar char=""/>
            </a:pPr>
            <a:r>
              <a:rPr lang="en-US" altLang="ko-KR" sz="1600" kern="100" dirty="0">
                <a:solidFill>
                  <a:srgbClr val="333333"/>
                </a:solidFill>
                <a:effectLst/>
                <a:latin typeface="Helvetica" panose="020B0604020202020204" pitchFamily="34" charset="0"/>
                <a:ea typeface="맑은 고딕" panose="020B0503020000020004" pitchFamily="50" charset="-127"/>
                <a:cs typeface="Times New Roman" panose="02020603050405020304" pitchFamily="18" charset="0"/>
              </a:rPr>
              <a:t>Criteria for “adequate fluid resuscitation” or “need for vasopressor therapy” could not be explicitly specified because these are highly user dependent, relying on variable monitoring modalities and hemodynamic targets for treatment.</a:t>
            </a:r>
            <a:endParaRPr lang="ko-KR" altLang="ko-KR" sz="16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1143000" lvl="2" indent="-228600" algn="just" latinLnBrk="1">
              <a:lnSpc>
                <a:spcPct val="107000"/>
              </a:lnSpc>
              <a:spcAft>
                <a:spcPts val="800"/>
              </a:spcAft>
              <a:buFont typeface="Wingdings" panose="05000000000000000000" pitchFamily="2" charset="2"/>
              <a:buChar char=""/>
            </a:pPr>
            <a:r>
              <a:rPr lang="en-US" altLang="ko-KR" sz="1600" kern="100" dirty="0">
                <a:solidFill>
                  <a:srgbClr val="333333"/>
                </a:solidFill>
                <a:effectLst/>
                <a:latin typeface="Helvetica" panose="020B0604020202020204" pitchFamily="34" charset="0"/>
                <a:ea typeface="맑은 고딕" panose="020B0503020000020004" pitchFamily="50" charset="-127"/>
                <a:cs typeface="Times New Roman" panose="02020603050405020304" pitchFamily="18" charset="0"/>
              </a:rPr>
              <a:t>The first database interrogated was </a:t>
            </a:r>
            <a:r>
              <a:rPr lang="en-US" altLang="ko-KR" sz="1600" b="1" kern="100" dirty="0">
                <a:solidFill>
                  <a:srgbClr val="333333"/>
                </a:solidFill>
                <a:effectLst/>
                <a:latin typeface="Helvetica" panose="020B0604020202020204" pitchFamily="34" charset="0"/>
                <a:ea typeface="맑은 고딕" panose="020B0503020000020004" pitchFamily="50" charset="-127"/>
                <a:cs typeface="Times New Roman" panose="02020603050405020304" pitchFamily="18" charset="0"/>
              </a:rPr>
              <a:t>the Surviving Sepsis Campaign’s international multicenter</a:t>
            </a:r>
            <a:r>
              <a:rPr lang="en-US" altLang="ko-KR" sz="1600" kern="100" dirty="0">
                <a:solidFill>
                  <a:srgbClr val="333333"/>
                </a:solidFill>
                <a:effectLst/>
                <a:latin typeface="Helvetica" panose="020B0604020202020204" pitchFamily="34" charset="0"/>
                <a:ea typeface="맑은 고딕" panose="020B0503020000020004" pitchFamily="50" charset="-127"/>
                <a:cs typeface="Times New Roman" panose="02020603050405020304" pitchFamily="18" charset="0"/>
              </a:rPr>
              <a:t> registry of 28 150 infected patients with at least 2 SIRS criteria and at least 1 organ dysfunction criterion.</a:t>
            </a:r>
            <a:endParaRPr lang="ko-KR" altLang="ko-KR" sz="16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p:txBody>
      </p:sp>
      <p:pic>
        <p:nvPicPr>
          <p:cNvPr id="6" name="그림 5">
            <a:extLst>
              <a:ext uri="{FF2B5EF4-FFF2-40B4-BE49-F238E27FC236}">
                <a16:creationId xmlns:a16="http://schemas.microsoft.com/office/drawing/2014/main" id="{5E996667-4C61-4DAA-9D9C-229A6C44896C}"/>
              </a:ext>
            </a:extLst>
          </p:cNvPr>
          <p:cNvPicPr/>
          <p:nvPr/>
        </p:nvPicPr>
        <p:blipFill>
          <a:blip r:embed="rId3">
            <a:extLst>
              <a:ext uri="{28A0092B-C50C-407E-A947-70E740481C1C}">
                <a14:useLocalDpi xmlns:a14="http://schemas.microsoft.com/office/drawing/2010/main" val="0"/>
              </a:ext>
            </a:extLst>
          </a:blip>
          <a:stretch>
            <a:fillRect/>
          </a:stretch>
        </p:blipFill>
        <p:spPr>
          <a:xfrm>
            <a:off x="7130265" y="1490142"/>
            <a:ext cx="4907623" cy="4561337"/>
          </a:xfrm>
          <a:prstGeom prst="rect">
            <a:avLst/>
          </a:prstGeom>
        </p:spPr>
      </p:pic>
      <p:sp>
        <p:nvSpPr>
          <p:cNvPr id="8" name="제목 1">
            <a:extLst>
              <a:ext uri="{FF2B5EF4-FFF2-40B4-BE49-F238E27FC236}">
                <a16:creationId xmlns:a16="http://schemas.microsoft.com/office/drawing/2014/main" id="{574C3BA0-BDAF-4A0F-B241-8CFBE5D13FEA}"/>
              </a:ext>
            </a:extLst>
          </p:cNvPr>
          <p:cNvSpPr txBox="1">
            <a:spLocks/>
          </p:cNvSpPr>
          <p:nvPr/>
        </p:nvSpPr>
        <p:spPr>
          <a:xfrm>
            <a:off x="154112" y="5930669"/>
            <a:ext cx="11883776" cy="788630"/>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r"/>
            <a:r>
              <a:rPr lang="en-US" altLang="ko-KR" sz="1200" kern="100" dirty="0">
                <a:effectLst/>
                <a:latin typeface="맑은 고딕" panose="020B0503020000020004" pitchFamily="50" charset="-127"/>
                <a:ea typeface="맑은 고딕" panose="020B0503020000020004" pitchFamily="50" charset="-127"/>
                <a:cs typeface="Times New Roman" panose="02020603050405020304" pitchFamily="18" charset="0"/>
              </a:rPr>
              <a:t>Machine learning for prediction of septic shock at initial triage in ED</a:t>
            </a:r>
            <a:r>
              <a:rPr lang="en-US" altLang="ko-KR" sz="1200" kern="100" dirty="0">
                <a:latin typeface="맑은 고딕" panose="020B0503020000020004" pitchFamily="50" charset="-127"/>
                <a:ea typeface="맑은 고딕" panose="020B0503020000020004" pitchFamily="50" charset="-127"/>
                <a:cs typeface="Times New Roman" panose="02020603050405020304" pitchFamily="18" charset="0"/>
              </a:rPr>
              <a:t> </a:t>
            </a:r>
            <a:r>
              <a:rPr lang="en-US" altLang="ko-KR" sz="1200" dirty="0">
                <a:latin typeface="맑은 고딕" panose="020B0503020000020004" pitchFamily="50" charset="-127"/>
                <a:cs typeface="Times New Roman" panose="02020603050405020304" pitchFamily="18" charset="0"/>
              </a:rPr>
              <a:t>(</a:t>
            </a:r>
            <a:r>
              <a:rPr lang="en-US" altLang="ko-KR" sz="1200" dirty="0" err="1">
                <a:latin typeface="맑은 고딕" panose="020B0503020000020004" pitchFamily="50" charset="-127"/>
                <a:cs typeface="Times New Roman" panose="02020603050405020304" pitchFamily="18" charset="0"/>
              </a:rPr>
              <a:t>Jonghee</a:t>
            </a:r>
            <a:r>
              <a:rPr lang="ko-KR" altLang="en-US" sz="1200" dirty="0">
                <a:latin typeface="맑은 고딕" panose="020B0503020000020004" pitchFamily="50" charset="-127"/>
                <a:cs typeface="Times New Roman" panose="02020603050405020304" pitchFamily="18" charset="0"/>
              </a:rPr>
              <a:t> </a:t>
            </a:r>
            <a:r>
              <a:rPr lang="en-US" altLang="ko-KR" sz="1200" dirty="0">
                <a:latin typeface="맑은 고딕" panose="020B0503020000020004" pitchFamily="50" charset="-127"/>
                <a:cs typeface="Times New Roman" panose="02020603050405020304" pitchFamily="18" charset="0"/>
              </a:rPr>
              <a:t>Kim et al.)</a:t>
            </a:r>
            <a:endParaRPr lang="ko-KR" altLang="en-US" sz="4400" dirty="0"/>
          </a:p>
        </p:txBody>
      </p:sp>
    </p:spTree>
    <p:extLst>
      <p:ext uri="{BB962C8B-B14F-4D97-AF65-F5344CB8AC3E}">
        <p14:creationId xmlns:p14="http://schemas.microsoft.com/office/powerpoint/2010/main" val="993436928"/>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1326</Words>
  <Application>Microsoft Office PowerPoint</Application>
  <PresentationFormat>와이드스크린</PresentationFormat>
  <Paragraphs>132</Paragraphs>
  <Slides>13</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13</vt:i4>
      </vt:variant>
    </vt:vector>
  </HeadingPairs>
  <TitlesOfParts>
    <vt:vector size="18" baseType="lpstr">
      <vt:lpstr>맑은 고딕</vt:lpstr>
      <vt:lpstr>Arial</vt:lpstr>
      <vt:lpstr>Helvetica</vt:lpstr>
      <vt:lpstr>Wingdings</vt:lpstr>
      <vt:lpstr>Office 테마</vt:lpstr>
      <vt:lpstr>Introduction</vt:lpstr>
      <vt:lpstr>Data collecting and preprocessing</vt:lpstr>
      <vt:lpstr>Machine Learning</vt:lpstr>
      <vt:lpstr>Result &amp; Limitation</vt:lpstr>
      <vt:lpstr>Discussion</vt:lpstr>
      <vt:lpstr>Discussion(내 생각)</vt:lpstr>
      <vt:lpstr>Introduction</vt:lpstr>
      <vt:lpstr>Data collecting and preprocessing</vt:lpstr>
      <vt:lpstr>SEPSIS-3</vt:lpstr>
      <vt:lpstr>Machine Learning</vt:lpstr>
      <vt:lpstr>Result</vt:lpstr>
      <vt:lpstr>Limitation &amp; Discussion</vt:lpstr>
      <vt:lpstr>Limitation &amp;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황 치신</dc:creator>
  <cp:lastModifiedBy>황 치신</cp:lastModifiedBy>
  <cp:revision>1</cp:revision>
  <dcterms:created xsi:type="dcterms:W3CDTF">2021-10-13T05:48:41Z</dcterms:created>
  <dcterms:modified xsi:type="dcterms:W3CDTF">2021-10-13T07:07:56Z</dcterms:modified>
</cp:coreProperties>
</file>