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2" r:id="rId5"/>
    <p:sldId id="264" r:id="rId6"/>
    <p:sldId id="263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1A026"/>
    <a:srgbClr val="C0C0C0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90D71-8A63-40F0-9325-651EFCCE545B}" v="2" dt="2020-02-27T10:37:27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53177" autoAdjust="0"/>
  </p:normalViewPr>
  <p:slideViewPr>
    <p:cSldViewPr snapToGrid="0">
      <p:cViewPr varScale="1">
        <p:scale>
          <a:sx n="160" d="100"/>
          <a:sy n="160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alveson Nossum" userId="26b20f29-ba45-4e92-afe3-7ef331a3fcd9" providerId="ADAL" clId="{9C090D71-8A63-40F0-9325-651EFCCE545B}"/>
    <pc:docChg chg="custSel addSld modSld">
      <pc:chgData name="Alexander Salveson Nossum" userId="26b20f29-ba45-4e92-afe3-7ef331a3fcd9" providerId="ADAL" clId="{9C090D71-8A63-40F0-9325-651EFCCE545B}" dt="2020-02-27T10:37:40.805" v="94" actId="14100"/>
      <pc:docMkLst>
        <pc:docMk/>
      </pc:docMkLst>
      <pc:sldChg chg="modSp">
        <pc:chgData name="Alexander Salveson Nossum" userId="26b20f29-ba45-4e92-afe3-7ef331a3fcd9" providerId="ADAL" clId="{9C090D71-8A63-40F0-9325-651EFCCE545B}" dt="2020-02-25T19:47:13.392" v="86" actId="20577"/>
        <pc:sldMkLst>
          <pc:docMk/>
          <pc:sldMk cId="555494112" sldId="262"/>
        </pc:sldMkLst>
        <pc:spChg chg="mod">
          <ac:chgData name="Alexander Salveson Nossum" userId="26b20f29-ba45-4e92-afe3-7ef331a3fcd9" providerId="ADAL" clId="{9C090D71-8A63-40F0-9325-651EFCCE545B}" dt="2020-02-25T19:47:13.392" v="86" actId="20577"/>
          <ac:spMkLst>
            <pc:docMk/>
            <pc:sldMk cId="555494112" sldId="262"/>
            <ac:spMk id="3" creationId="{08354B1A-D2C6-4E07-9FEF-80DE481C89FA}"/>
          </ac:spMkLst>
        </pc:spChg>
      </pc:sldChg>
      <pc:sldChg chg="addSp delSp modSp add">
        <pc:chgData name="Alexander Salveson Nossum" userId="26b20f29-ba45-4e92-afe3-7ef331a3fcd9" providerId="ADAL" clId="{9C090D71-8A63-40F0-9325-651EFCCE545B}" dt="2020-02-27T10:37:40.805" v="94" actId="14100"/>
        <pc:sldMkLst>
          <pc:docMk/>
          <pc:sldMk cId="1701985325" sldId="264"/>
        </pc:sldMkLst>
        <pc:spChg chg="del">
          <ac:chgData name="Alexander Salveson Nossum" userId="26b20f29-ba45-4e92-afe3-7ef331a3fcd9" providerId="ADAL" clId="{9C090D71-8A63-40F0-9325-651EFCCE545B}" dt="2020-02-27T10:37:23.102" v="88" actId="478"/>
          <ac:spMkLst>
            <pc:docMk/>
            <pc:sldMk cId="1701985325" sldId="264"/>
            <ac:spMk id="3" creationId="{40548449-E654-4635-A87A-01D87F5E99C7}"/>
          </ac:spMkLst>
        </pc:spChg>
        <pc:picChg chg="add mod">
          <ac:chgData name="Alexander Salveson Nossum" userId="26b20f29-ba45-4e92-afe3-7ef331a3fcd9" providerId="ADAL" clId="{9C090D71-8A63-40F0-9325-651EFCCE545B}" dt="2020-02-27T10:37:40.805" v="94" actId="14100"/>
          <ac:picMkLst>
            <pc:docMk/>
            <pc:sldMk cId="1701985325" sldId="264"/>
            <ac:picMk id="5" creationId="{82406BFF-D038-41C3-9924-CFE7F098B35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3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163 107 5496 0 0,'0'0'124'0'0,"0"0"17"0"0,0 0 11 0 0,0-1-20 0 0,0 1-130 0 0,0-1-1 0 0,0 0 1 0 0,0 0 0 0 0,0 1-1 0 0,0-1 1 0 0,0 0 0 0 0,0 1-1 0 0,-1-1 1 0 0,1 0 0 0 0,0 1-1 0 0,0-1 1 0 0,0 0-1 0 0,-1 1 1 0 0,1-1 0 0 0,0 1-1 0 0,-1-1 1 0 0,1 0-2 0 0,-1-6 25 0 0,9-27 825 0 0,-8 33-598 0 0,0 1 4 0 0,0 0-27 0 0,0 0-110 0 0,0 0-45 0 0,0 0-8 0 0,0 0 7 0 0,0 0 39 0 0,0 0 15 0 0,0 0 1 0 0,0 0 13 0 0,0 0 56 0 0,0 0 26 0 0,0 0 8 0 0,0 0-1 0 0,2 1-4 0 0,2 2-92 0 0,0-1 1 0 0,0 1-1 0 0,0 0 1 0 0,-1 0 0 0 0,1 0-1 0 0,-1 1 1 0 0,0-1-1 0 0,0 1 1 0 0,0 0 0 0 0,0 0-1 0 0,-1 0 1 0 0,1 0-1 0 0,-1 0 1 0 0,0 0-1 0 0,-1 1 1 0 0,1-1 0 0 0,0 2-135 0 0,12 36 305 0 0,1 44 195 0 0,-7 1 23 0 0,-2 36-523 0 0,-4-82 173 0 0,-1-28-58 0 0,0 0-1 0 0,-1-1 1 0 0,-1 1 0 0 0,-1 13-115 0 0,1-16 14 0 0,1-8 58 0 0,0-3-62 0 0,0 0 1 0 0,0-1-1 0 0,0 1 0 0 0,0 0 0 0 0,0 0 0 0 0,0 0 1 0 0,0 0-1 0 0,0-1 0 0 0,0 1 0 0 0,1 0 0 0 0,-1 0 1 0 0,1-1-11 0 0,-1 1 7 0 0,1 0 0 0 0,-1 0 0 0 0,1-1 1 0 0,-1 1-1 0 0,0 0 0 0 0,0-1 1 0 0,0 1-1 0 0,0 0 0 0 0,0-1 1 0 0,0 1-1 0 0,0 0 0 0 0,0-1 1 0 0,0 0-8 0 0,-30-87 117 0 0,21 67-104 0 0,0-6-15 0 0,6 15 2 0 0,-1-1 0 0 0,0 0 0 0 0,-5-7 0 0 0,-6-22 0 0 0,11 31 0 0 0,0 1 0 0 0,-1 1 0 0 0,0-1 0 0 0,-1 1 0 0 0,0 0 0 0 0,0 0 0 0 0,-4-3 0 0 0,6 7 0 0 0,-3-1 0 0 0,-20-8 0 0 0,-4-5 63 0 0,9 4-9 0 0,4-2 85 0 0,11 10-90 0 0,5 7-33 0 0,0-1 0 0 0,0 1 0 0 0,0-1 0 0 0,1 0-1 0 0,-1 0 1 0 0,0 0 0 0 0,1 0 0 0 0,0 0 0 0 0,-1-1 0 0 0,1 1 0 0 0,0-2-16 0 0,0-2 16 0 0,-1-2 185 0 0,2 7-197 0 0,0 1 1 0 0,0 0 0 0 0,0-1-1 0 0,0 1 1 0 0,0-1-1 0 0,0 1 1 0 0,0 0-1 0 0,0-1 1 0 0,0 1 0 0 0,0 0-1 0 0,0-1 1 0 0,0 1-1 0 0,0-1 1 0 0,0 1 0 0 0,0 0-1 0 0,0-1 1 0 0,1 1-1 0 0,-1 0 1 0 0,0-1-1 0 0,0 1 1 0 0,0 0 0 0 0,0-1-1 0 0,1 1-4 0 0,-1-1 11 0 0,1 1-1 0 0,-1-1 1 0 0,1 0-1 0 0,0 1 1 0 0,-1-1-1 0 0,1 1 1 0 0,-1-1-1 0 0,1 1 1 0 0,0-1-1 0 0,-1 1 1 0 0,1 0-1 0 0,0-1 0 0 0,0 1 1 0 0,-1 0-1 0 0,1-1 1 0 0,0 1-1 0 0,0 0 1 0 0,0 0-1 0 0,-1 0 1 0 0,1 0-1 0 0,0 0 1 0 0,0 0-1 0 0,0 0 1 0 0,-1 0-1 0 0,1 0 1 0 0,0 0-11 0 0,28 7 368 0 0,-6-2-217 0 0,34 3-223 0 0,-51-8 134 0 0,0 1 0 0 0,0-1 1 0 0,0 2-1 0 0,-1-1 0 0 0,1 1 0 0 0,1 0-62 0 0,27 6 257 0 0,9 3 171 0 0,-7-2-33 0 0,9 3 81 0 0,-35-8-334 0 0,1-1-1 0 0,0 0 0 0 0,10 1-141 0 0,-15-3 20 0 0,0 0-1 0 0,0 1 0 0 0,0 0 0 0 0,0 0 0 0 0,0 1 0 0 0,0 0 0 0 0,-1 0 0 0 0,3 1-19 0 0,21 11 15 0 0,-24-13 47 0 0,-3-2-44 0 0,-1 1 0 0 0,1-1 0 0 0,-1 1 0 0 0,1 0 0 0 0,-1 0-1 0 0,0 0 1 0 0,1 0 0 0 0,-1 0 0 0 0,0 0 0 0 0,0 0 0 0 0,1 0-1 0 0,0 1-17 0 0,6 1 0 0 0,-7-3 1 0 0,-1 0-1 0 0,1 0 0 0 0,-1 0-1 0 0,1 0 1 0 0,-1 0-1 0 0,1 0 1 0 0,-1 0 0 0 0,1 0-1 0 0,-1 0 1 0 0,1 0 0 0 0,-1 1-1 0 0,0-1 1 0 0,1 0-1 0 0,-1 0 1 0 0,1 1 0 0 0,-1-1-1 0 0,0 0 1 0 0,1 0-1 0 0,-1 1 1 0 0,0-1 0 0 0,1 0-1 0 0,-1 1 1 0 0,0-1 0 0 0,1 1-1 0 0,-1-1 1 0 0,0 0-1 0 0,0 1 1 0 0,1-1 0 0 0,-1 1-1 0 0,0-1 1 0 0,0 1 0 0 0,0-1-1 0 0,0 0 1 0 0,0 1-1 0 0,0 0 1 0 0,1 0-58 0 0,-1-1-8 0 0,0 0 0 0 0,0 0-9 0 0,0 0-10 0 0,0 0-71 0 0,0 0-14 0 0,0 0 2 0 0,0 0-20 0 0,0 0-85 0 0,0 0-42 0 0,0 0-5 0 0,0 0-22 0 0,0 0-97 0 0,0 0-45 0 0,0 0-10 0 0,0 0-20 0 0,-19-16-1950 0 0,-1 2-1248 0 0,16 12 3421 0 0,1 0 0 0 0,0 0 0 0 0,0-1 0 0 0,0 1 0 0 0,0-1 0 0 0,0 1 0 0 0,1-1 0 0 0,-1 0 0 0 0,1 0 0 0 0,-1-1 291 0 0,-13-16-1386 0 0,13 17 1230 0 0,1 0 0 0 0,-1 0 0 0 0,0 0 0 0 0,1 0 0 0 0,0-1 0 0 0,0 1 1 0 0,-1-4 155 0 0,-3-6 297 0 0,-1 1 0 0 0,0-1 1 0 0,0 1-1 0 0,-2 0 0 0 0,1 1 1 0 0,-2 0-1 0 0,-1-2-297 0 0,10 13 64 0 0,0-1 1 0 0,1 0-1 0 0,-1 1 1 0 0,0-1-1 0 0,0 1 1 0 0,0 0-1 0 0,1-1 1 0 0,-1 1-1 0 0,0 0 1 0 0,0-1-1 0 0,0 1 1 0 0,0 0-1 0 0,0 0 1 0 0,0 0-65 0 0,0 0 44 0 0,0 0 1 0 0,1-1 0 0 0,-1 1-1 0 0,0 0 1 0 0,0 0-1 0 0,0 0 1 0 0,0-1-1 0 0,0 1 1 0 0,1-1 0 0 0,-1 1-1 0 0,0 0 1 0 0,0-1-1 0 0,1 0 1 0 0,-1 1-1 0 0,0-1 1 0 0,1 1 0 0 0,-1-1-1 0 0,0 0-44 0 0,0 0 80 0 0,-1 1 1 0 0,1-1-1 0 0,0 1 0 0 0,-1 0 0 0 0,1-1 0 0 0,-1 1 1 0 0,1 0-1 0 0,-1 0 0 0 0,1 0 0 0 0,-1 0 1 0 0,1 0-1 0 0,-1 0 0 0 0,1 0 0 0 0,-1 1 1 0 0,1-1-1 0 0,-1 0 0 0 0,1 1 0 0 0,0 0 0 0 0,-1-1 1 0 0,1 1-1 0 0,0 0 0 0 0,-2 0-80 0 0,-2 1 245 0 0,-1 1 0 0 0,1 0 0 0 0,0 0 0 0 0,0 0 0 0 0,0 0 0 0 0,-1 3-245 0 0,4-5 59 0 0,0 0 1 0 0,1 1-1 0 0,-1-1 1 0 0,0 0-1 0 0,1 0 1 0 0,-1-1 0 0 0,0 1-1 0 0,0 0 1 0 0,-1 0-60 0 0,1 0 44 0 0,1 0 0 0 0,-1 0-1 0 0,1 0 1 0 0,-1 0 0 0 0,1 1 0 0 0,-1-1 0 0 0,1 0 0 0 0,0 1 0 0 0,0-1 0 0 0,0 1 0 0 0,-1 1-44 0 0,0 0 127 0 0,-3 2 8 0 0,0 0-1 0 0,1 0 0 0 0,0 1 1 0 0,0-1-1 0 0,1 1 0 0 0,0 0 1 0 0,0 0-1 0 0,0 0 0 0 0,0 0 1 0 0,1 1-1 0 0,0-1 1 0 0,1 1-1 0 0,-1-1 0 0 0,1 1 1 0 0,1 0-1 0 0,-1-1 0 0 0,1 2-134 0 0,-1 31 39 0 0,0-17-12 0 0,1-1 0 0 0,1 0-1 0 0,1 0 1 0 0,2 5-27 0 0,-2-7 13 0 0,1 0 0 0 0,-2 0 1 0 0,-1 5-14 0 0,3 33 24 0 0,-2-44-24 0 0,-1 1 0 0 0,0-1 0 0 0,-1 1 0 0 0,-1 1 0 0 0,-1 34 0 0 0,1-33 0 0 0,1-7-3 0 0,0 0-1 0 0,0 0 1 0 0,1 0-1 0 0,1 4 4 0 0,-1-11-64 0 0,0-2-6 0 0,0 0-14 0 0,0 0-4 0 0,0 0 0 0 0,-1-2-14 0 0,-1-4-47 0 0,1-1 0 0 0,0 1 1 0 0,0-1-1 0 0,0 1 0 0 0,1-4 149 0 0,-2-16-378 0 0,0-4-57 0 0,1-1 1 0 0,2 1-1 0 0,0 0 1 0 0,4-13 434 0 0,-1 5-221 0 0,9-83 20 0 0,-8 22 201 0 0,-3 80-8 0 0,-2 11 114 0 0,1 0-1 0 0,0-1 0 0 0,1 1 0 0 0,-1 0 1 0 0,2 0-1 0 0,-1 0 0 0 0,4-6-105 0 0,-6 13 45 0 0,0 1 0 0 0,0-1-1 0 0,1 0 1 0 0,-1 0 0 0 0,1 0 0 0 0,-1 1-1 0 0,1-1 1 0 0,-1 0 0 0 0,1 1 0 0 0,-1-1 0 0 0,1 0-1 0 0,0 1 1 0 0,-1-1 0 0 0,1 1 0 0 0,0-1-1 0 0,0 1 1 0 0,-1-1 0 0 0,1 1 0 0 0,0-1 0 0 0,0 1-1 0 0,0 0 1 0 0,-1 0 0 0 0,1-1 0 0 0,0 1-1 0 0,0 0 1 0 0,0 0 0 0 0,0 0 0 0 0,0 0 0 0 0,-1 0-1 0 0,1 0 1 0 0,0 0 0 0 0,0 0 0 0 0,0 0-1 0 0,0 1-44 0 0,7-1-6 0 0,-6 0 23 0 0,0 0 0 0 0,-1 1 0 0 0,1-1 0 0 0,-1 1 0 0 0,1-1 1 0 0,-1 1-1 0 0,1 0 0 0 0,-1 0 0 0 0,1 0 0 0 0,-1 0 0 0 0,0 0 0 0 0,1 0 0 0 0,-1 0 0 0 0,0 0 0 0 0,0 0 0 0 0,0 0 1 0 0,0 1-1 0 0,0-1 0 0 0,0 0 0 0 0,0 1 0 0 0,0-1 0 0 0,-1 1 0 0 0,1-1 0 0 0,-1 1 0 0 0,1-1 0 0 0,0 2-17 0 0,2 4 52 0 0,40 47 319 0 0,-41-52-355 0 0,0 1-1 0 0,1 0 1 0 0,-1 0 0 0 0,1-1 0 0 0,0 1 0 0 0,-1-1 0 0 0,1 0 0 0 0,0 0 0 0 0,4 2-16 0 0,8 7 11 0 0,-5-3-4 0 0,-1 1 0 0 0,-1 0-1 0 0,0 1 1 0 0,0-1 0 0 0,-1 2-1 0 0,0-1 1 0 0,-1 1 0 0 0,2 5-7 0 0,28 52 0 0 0,-33-64-55 0 0,-1 1 1 0 0,1-1 0 0 0,0 1 0 0 0,0-1-1 0 0,0 0 1 0 0,1 0 0 0 0,0-1 0 0 0,-1 1 0 0 0,4 2 54 0 0,6 5-508 0 0,-12-10-103 0 0,-1-1-134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3:1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1151 1752 0 0,'0'0'76'0'0,"0"-16"16"0"0,0 15-73 0 0,0-1-1 0 0,0 1 1 0 0,0 0-1 0 0,0 0 1 0 0,0 0 0 0 0,1-1-1 0 0,-1 1 1 0 0,0 0 0 0 0,1 0-1 0 0,-1 0 1 0 0,1 0-1 0 0,-1 0 1 0 0,1 0 0 0 0,0-1-1 0 0,-1 1 1 0 0,1 1 0 0 0,0-1-1 0 0,0 0 1 0 0,0 0 0 0 0,0 0-19 0 0,1-2 51 0 0,-1 2 45 0 0,-1 1 0 0 0,0 0 17 0 0,0 0 74 0 0,0 0 34 0 0,0 0 10 0 0,0 0 6 0 0,0 0 23 0 0,-4 8 283 0 0,4 1-271 0 0,0-7 0 0 0,4 15 556 0 0,-8 114 2968 0 0,5-89-3065 0 0,0-20-350 0 0,-1 1 0 0 0,-2 14-381 0 0,0-8 194 0 0,2 1 0 0 0,1 6-194 0 0,0-9 139 0 0,-1 0 1 0 0,-4 25-140 0 0,3-40 28 0 0,0 0 0 0 0,1-1 1 0 0,0 6-29 0 0,1 16-365 0 0,-1-31 301 0 0,0-2-14 0 0,0 0-55 0 0,0 0-24 0 0,0 0-3 0 0,0 0-12 0 0,0 0-52 0 0,0 0-28 0 0,0 0-4 0 0,0 0-40 0 0,-5-13-1715 0 0,1 6-802 0 0</inkml:trace>
  <inkml:trace contextRef="#ctx0" brushRef="#br0" timeOffset="972.149">27 1021 4664 0 0,'0'0'101'0'0,"0"0"22"0"0,0 0 5 0 0,0 0 13 0 0,11-13 1722 0 0,-5 8-1725 0 0,-5 4 345 0 0,-1 1 134 0 0,0 0 21 0 0,10 0 633 0 0,-10 0-1241 0 0,1 0 0 0 0,-1-1 0 0 0,1 1-1 0 0,0 0 1 0 0,-1 0 0 0 0,1 0 0 0 0,-1 0 0 0 0,1 0 0 0 0,0 0-1 0 0,-1 0 1 0 0,1 0 0 0 0,-1 0 0 0 0,1 0 0 0 0,0 0 0 0 0,-1 0 0 0 0,1 1-1 0 0,-1-1 1 0 0,1 0 0 0 0,-1 0 0 0 0,1 0 0 0 0,0 1 0 0 0,-1-1-30 0 0,1 2 74 0 0,0-1 0 0 0,1 0 1 0 0,-1 1-1 0 0,0-1 1 0 0,1 0-1 0 0,-1 0 0 0 0,1 1 1 0 0,-1-1-1 0 0,1 0 1 0 0,1 0-75 0 0,-2 0 20 0 0,0-1 1 0 0,0 1-1 0 0,0 0 1 0 0,1-1-1 0 0,-1 1 1 0 0,0 0 0 0 0,0 0-1 0 0,0 0 1 0 0,0 0-1 0 0,0 0 1 0 0,-1 0-1 0 0,1 0-20 0 0,4 5-6 0 0,0-3 19 0 0,0 0 1 0 0,0 0 0 0 0,0 0 0 0 0,0-1 0 0 0,0 1 0 0 0,1-1 0 0 0,-1-1-1 0 0,1 1 1 0 0,-1-1 0 0 0,1 0 0 0 0,0 0 0 0 0,-1 0 0 0 0,5-1-14 0 0,-5 0-14 0 0,0 1 1 0 0,0 0-1 0 0,1 0 1 0 0,-1 0-1 0 0,0 1 1 0 0,3 1 13 0 0,26 5 205 0 0,61 10 435 0 0,-64-12-557 0 0,-20-4-63 0 0,1 0 0 0 0,0 0 1 0 0,8-1-21 0 0,21 4 22 0 0,-36-3-17 0 0,1-1-1 0 0,0 0 1 0 0,0 0 0 0 0,0-1-1 0 0,0 0 1 0 0,0 0-1 0 0,-1 0 1 0 0,1-1 0 0 0,2 0-5 0 0,-5 1 8 0 0,0-1 0 0 0,0 1 0 0 0,0 0 1 0 0,0 0-1 0 0,0 0 0 0 0,0 1 0 0 0,0-1 1 0 0,0 1-1 0 0,0-1 0 0 0,2 2-8 0 0,15-9 200 0 0,-12 7-186 0 0,-1 0-4 0 0,-5 0 53 0 0,-2 0 49 0 0,0 0 15 0 0,0 0 1 0 0,1 16 64 0 0,-2-11-199 0 0,0 1 0 0 0,0-1 0 0 0,1 1 0 0 0,-1 0 0 0 0,1-1 0 0 0,1 1 0 0 0,0 3 7 0 0,0 9-15 0 0,1 63 98 0 0,0-34 27 0 0,-2 0 1 0 0,-3 10-111 0 0,2-36 29 0 0,0 0 0 0 0,2 0 0 0 0,1 0-29 0 0,0 41 65 0 0,-1-17-65 0 0,0-37 0 0 0,-1-1 0 0 0,0 1 0 0 0,0-1 0 0 0,-1 6 0 0 0,2 22 0 0 0,-1-30 0 0 0,1 0 0 0 0,-1 0 0 0 0,0 1 0 0 0,0-1 0 0 0,0 0 0 0 0,-2 4 0 0 0,1-6 0 0 0,1-1 0 0 0,-1 1 0 0 0,1-1 0 0 0,-1 1 0 0 0,1-1 0 0 0,0 1 0 0 0,0-1 0 0 0,0 1 0 0 0,0 0 0 0 0,1 1 0 0 0,0 17 0 0 0,-1 18 128 0 0,-2-38-62 0 0,-8 1 12 0 0,5-1-68 0 0,0-1 1 0 0,0 0 0 0 0,0 0 0 0 0,0 0 0 0 0,-1 0 0 0 0,1-1 0 0 0,0 0-11 0 0,-6-1 57 0 0,-1 2-25 0 0,0-2-1 0 0,1 0 1 0 0,-1 0 0 0 0,1-1 0 0 0,-3-1-32 0 0,2 0 93 0 0,0 1 1 0 0,0 0-1 0 0,0 1 1 0 0,0 0 0 0 0,-5 1-94 0 0,1 0 124 0 0,0-1 0 0 0,0-1 1 0 0,0 0-1 0 0,1-1 1 0 0,0 0-1 0 0,-4-3-124 0 0,-4 0 324 0 0,-22-5-324 0 0,14 7 105 0 0,1 0 0 0 0,-1 3 0 0 0,-7 0-105 0 0,34 2-130 0 0,0 1 0 0 0,0 0 0 0 0,0-1 0 0 0,0 2 0 0 0,0-1 0 0 0,-1 1 130 0 0,1-1-371 0 0,0 1 1 0 0,0-1-1 0 0,-1 0 0 0 0,1 0 1 0 0,0-1-1 0 0,-2 1 371 0 0,3-2-1481 0 0,0-1-3027 0 0</inkml:trace>
  <inkml:trace contextRef="#ctx0" brushRef="#br0" timeOffset="1402.032">72 1206 9416 0 0,'0'0'208'0'0,"0"0"33"0"0,0 0 16 0 0,1 0-227 0 0,1-1 0 0 0,0 0 0 0 0,-1 1 0 0 0,1-1 0 0 0,0 1 0 0 0,0 0 0 0 0,-1 0 0 0 0,1 0 0 0 0,1 0-30 0 0,25 10 10 0 0,-4-8 14 0 0,0-1 0 0 0,1-1 0 0 0,-1-2 0 0 0,0 0 0 0 0,8-3-24 0 0,4 2 45 0 0,-29 3-183 0 0,0-1 0 0 0,0 1 1 0 0,0-2-1 0 0,-1 1 0 0 0,3-1 138 0 0,-4-2-2408 0 0,0 0-806 0 0</inkml:trace>
  <inkml:trace contextRef="#ctx0" brushRef="#br0" timeOffset="1751.426">121 1348 9704 0 0,'0'0'216'0'0,"0"0"32"0"0,0 0 13 0 0,5 5 32 0 0,-1-2-286 0 0,1 0 0 0 0,-1-1 0 0 0,0 0 0 0 0,1 0 0 0 0,0 0 0 0 0,-1 0 0 0 0,1 0 0 0 0,0-1 0 0 0,0 0 0 0 0,3 0-7 0 0,7 2-84 0 0,0-2 0 0 0,15 0 84 0 0,-21-1-192 0 0,22 0-381 0 0,-13-3-2666 0 0,-13-1 379 0 0</inkml:trace>
  <inkml:trace contextRef="#ctx0" brushRef="#br0" timeOffset="2086.717">108 1439 9360 0 0,'0'0'208'0'0,"0"0"33"0"0,0 0 15 0 0,9 3 7 0 0,-4-1-227 0 0,0-1 0 0 0,0 1 0 0 0,1-1 0 0 0,-1 0 0 0 0,5-1-36 0 0,-6 1 14 0 0,0-1 0 0 0,-1 0 0 0 0,1 1 1 0 0,0 0-1 0 0,0 0 0 0 0,0 0 0 0 0,0 0 0 0 0,-1 0 0 0 0,1 1 1 0 0,-1 0-1 0 0,2 1-14 0 0,4 2 10 0 0,1 0 0 0 0,-1-1 1 0 0,0 0-1 0 0,1 0 1 0 0,0-1-1 0 0,9 2-10 0 0,8 2 2 0 0,-8-4-2 0 0,-17-3 0 0 0,0 0 0 0 0,0 0 0 0 0,0 1 0 0 0,0-1 0 0 0,0 0 0 0 0,-1 1 0 0 0,1-1 0 0 0,0 1 0 0 0,0 0 0 0 0,-1-1 0 0 0,1 1 0 0 0,0 0 0 0 0,0 1 0 0 0,1 0-19 0 0,0 0 0 0 0,1 0 0 0 0,-1 0 0 0 0,0-1 0 0 0,1 1 0 0 0,-1-1 0 0 0,1 0 0 0 0,-1 0-1 0 0,2 1 20 0 0,14-4-3186 0 0,-11-2 16 0 0</inkml:trace>
  <inkml:trace contextRef="#ctx0" brushRef="#br0" timeOffset="3017.332">454 1403 1120 0 0,'0'0'71'0'0,"0"0"-6"0"0,0 0 15 0 0,0 0 65 0 0,0 0 23 0 0,17-5 935 0 0,-4-3-79 0 0,-1-1 0 0 0,0-1 0 0 0,0 0 0 0 0,10-11-1024 0 0,-6 6 622 0 0,2 0 0 0 0,-1 2 0 0 0,2 0 0 0 0,13-7-622 0 0,-15 9 240 0 0,27-14 153 0 0,1 2 0 0 0,6-1-393 0 0,28-13 183 0 0,-21 8 137 0 0,12-2-320 0 0,-44 21 35 0 0,0 1 0 0 0,1 2 0 0 0,0 0 0 0 0,3 2-35 0 0,-6 2-3 0 0,1 1 1 0 0,0 1-1 0 0,-1 1 1 0 0,1 2-1 0 0,0 0 0 0 0,-1 2 1 0 0,0 0-1 0 0,15 6 3 0 0,-1 1-21 0 0,-1 3 0 0 0,0 0 0 0 0,-1 3 1 0 0,-1 1-1 0 0,0 1 21 0 0,-1 2 9 0 0,32 17 306 0 0,16 5-315 0 0,-46-29 399 0 0,0-1 1 0 0,1-2-1 0 0,23 3-399 0 0,-51-11 27 0 0,6-1 0 0 0,0 0 0 0 0,1 0 0 0 0,14-2-27 0 0,17 2 2 0 0,-41-1-48 0 0,0-1 0 0 0,-1 0 0 0 0,1-1 1 0 0,0 1-1 0 0,-1-1 0 0 0,1-1 0 0 0,0 1 1 0 0,-1-1-1 0 0,1 1 0 0 0,-1-2 0 0 0,0 1 1 0 0,0-1-1 0 0,3-1 46 0 0,6-4-357 0 0</inkml:trace>
  <inkml:trace contextRef="#ctx0" brushRef="#br0" timeOffset="5179.337">2480 20 6880 0 0,'0'0'157'0'0,"0"0"23"0"0,0 8 171 0 0,1 8-291 0 0,1-1 1 0 0,0 0-1 0 0,2 5-60 0 0,4 32 579 0 0,-2 56 1371 0 0,-6 20-1950 0 0,-1-59 370 0 0,-1-4 749 0 0,-9 42-1119 0 0,4-42 1185 0 0,1 42-1185 0 0,4-82 225 0 0,0 0 0 0 0,-6 24-225 0 0,4-25 47 0 0,1 1 1 0 0,-1 24-48 0 0,11-107-3991 0 0,5-12 3991 0 0,-4 20-706 0 0,1-2-14 0 0</inkml:trace>
  <inkml:trace contextRef="#ctx0" brushRef="#br0" timeOffset="5538.599">2670 40 9648 0 0,'0'0'216'0'0,"0"0"32"0"0,0 0 12 0 0,0 0 29 0 0,0 0 62 0 0,0 0 29 0 0,0 0 4 0 0,0 0-43 0 0,0 0-180 0 0,5 4 59 0 0,101 36 1376 0 0,-70-29-1632 0 0,-1 1-1 0 0,-1 2 1 0 0,25 14 36 0 0,-51-23-1199 0 0,-6-5-331 0 0</inkml:trace>
  <inkml:trace contextRef="#ctx0" brushRef="#br0" timeOffset="5872.416">2399 486 12776 0 0,'0'0'374'0'0,"0"0"0"0"0,6 7-226 0 0,2-1-75 0 0,0-1 1 0 0,0 0-1 0 0,0 0 1 0 0,0 0-1 0 0,1-1 1 0 0,0-1-1 0 0,1 1-73 0 0,19 5 710 0 0,18 3-710 0 0,-23-7 64 0 0,6 1-369 0 0,0-2 0 0 0,0 0 0 0 0,0-2 0 0 0,1-2 305 0 0,-9 0-804 0 0</inkml:trace>
  <inkml:trace contextRef="#ctx0" brushRef="#br0" timeOffset="6379.469">3069 1 9040 0 0,'0'0'200'0'0,"0"0"33"0"0,0 0 15 0 0,0 2-5 0 0,-3 96 1554 0 0,-16 96-1797 0 0,13-145-96 0 0,4-22 33 0 0,-1-1 0 0 0,-2 0 1 0 0,-1 0-1 0 0,0 0 1 0 0,-6 11 62 0 0,-27 73 245 0 0,22-67 447 0 0,15-36-372 0 0,3 7 71 0 0,-1-12-380 0 0,0 0-1 0 0,0-1 1 0 0,1 1 0 0 0,-1 0 0 0 0,1 0 0 0 0,-1 0 0 0 0,1-1 0 0 0,0 1 0 0 0,-1 0 0 0 0,1-1 0 0 0,0 1-1 0 0,0 0 1 0 0,0-1 0 0 0,0 1 0 0 0,0-1 0 0 0,1 0 0 0 0,-1 1 0 0 0,0-1 0 0 0,1 0 0 0 0,0 1-11 0 0,4 2 40 0 0,1 1 1 0 0,0-1-1 0 0,0-1 1 0 0,3 2-41 0 0,14 7 234 0 0,0 1-31 0 0,1-2 0 0 0,0 0-1 0 0,1-1 1 0 0,4-1-203 0 0,-14-4 31 0 0,3 2-31 0 0,0 1 0 0 0,-1 0 0 0 0,1 1 0 0 0,14 8 0 0 0,-24-12-158 0 0,0 0 1 0 0,-1 1 0 0 0,1 0 0 0 0,-1 1 0 0 0,5 5 157 0 0,-5-5-237 0 0,1 1 0 0 0,-1-1-1 0 0,2-1 1 0 0,-1 0 237 0 0,1-4-1515 0 0,-5-2 741 0 0</inkml:trace>
  <inkml:trace contextRef="#ctx0" brushRef="#br0" timeOffset="6806.589">3530 157 11168 0 0,'0'0'256'0'0,"0"0"34"0"0,0 0 20 0 0,0 0-40 0 0,6 18-74 0 0,2 15-156 0 0,-1-3 7 0 0,0 1 0 0 0,0 23-47 0 0,13 96-359 0 0,-7-28-1466 0 0,-10-102-1967 0 0</inkml:trace>
  <inkml:trace contextRef="#ctx0" brushRef="#br0" timeOffset="7153.143">3557 1120 11232 0 0,'0'0'248'0'0,"0"-8"48"0"0,0-4 16 0 0,5-4 0 0 0,4-8-248 0 0,-5-7-64 0 0,5-5 0 0 0,-4 2 0 0 0,-1-7 64 0 0,4-2 8 0 0,-4 4 0 0 0,5-1 0 0 0,0-3-336 0 0,0 4-72 0 0,0-4-16 0 0,-5-1-4400 0 0</inkml:trace>
  <inkml:trace contextRef="#ctx0" brushRef="#br0" timeOffset="7642.32">3614 674 11200 0 0,'0'0'256'0'0,"5"-16"614"0"0,2-6-787 0 0,1 1 0 0 0,1 0-1 0 0,3-5-82 0 0,-12 26 4 0 0,50-123 831 0 0,-6 17-384 0 0,-27 65-451 0 0,21-44 0 0 0,3-9-336 0 0,-33 77-586 0 0,-1-1 1 0 0,-1 0 0 0 0,-1-1-1 0 0,0 0 922 0 0,-4 11-3634 0 0</inkml:trace>
  <inkml:trace contextRef="#ctx0" brushRef="#br0" timeOffset="8217.334">4005 145 11432 0 0,'0'0'256'0'0,"0"0"34"0"0,0 0 22 0 0,-1 2-30 0 0,-6 24-188 0 0,0 1 0 0 0,2-1 1 0 0,1 1-1 0 0,1 8-94 0 0,-1 0 19 0 0,-12 123 337 0 0,-3 31 112 0 0,6-83-292 0 0,2 51-176 0 0,7-97 133 0 0,-9 35-133 0 0,8-80-415 0 0,1-12-405 0 0,1-10 398 0 0,1-16-110 0 0,0 0 0 0 0,2 0 0 0 0,0 0 0 0 0,2 0 1 0 0,1-4 531 0 0,1-23-2819 0 0,-1 11-195 0 0</inkml:trace>
  <inkml:trace contextRef="#ctx0" brushRef="#br0" timeOffset="8577.188">3956 198 11312 0 0,'0'0'256'0'0,"0"0"34"0"0,13-5 393 0 0,-6 4-431 0 0,1 1 0 0 0,-1 0 0 0 0,0 1 0 0 0,1-1-1 0 0,-1 2 1 0 0,0-1 0 0 0,0 1 0 0 0,0 0 0 0 0,0 0 0 0 0,0 1 0 0 0,2 1-252 0 0,27 8 1044 0 0,-30-9-920 0 0,0 0 1 0 0,-1 0 0 0 0,1 0 0 0 0,-1 1 0 0 0,0-1 0 0 0,0 1 0 0 0,0 0 0 0 0,0 1-1 0 0,3 4-124 0 0,21 17 192 0 0,-24-23-187 0 0,0 1-1 0 0,-1 0 0 0 0,0 0 1 0 0,1 0-1 0 0,-1 1 0 0 0,-1-1 0 0 0,1 1 1 0 0,-1 0-1 0 0,1 0 0 0 0,-1 1-4 0 0,-2-4-112 0 0,-1-2-45 0 0,0 0-17 0 0,0 0-31 0 0,0 2 96 0 0,1-1 0 0 0,-1 1-1 0 0,1 0 1 0 0,-1-1 0 0 0,0 1 0 0 0,1-1-1 0 0,-1 1 1 0 0,0 0 0 0 0,0-1 0 0 0,0 2 109 0 0,0-3-22 0 0,0 1-46 0 0,0 0 0 0 0,0-1 1 0 0,0 1-1 0 0,0 0 0 0 0,0 0 1 0 0,0-1-1 0 0,0 1 0 0 0,0 0 0 0 0,0 0 1 0 0,-1-1-1 0 0,1 1 0 0 0,0 0 1 0 0,0 0-1 0 0,-1-1 0 0 0,1 1 1 0 0,-1 0-1 0 0,1-1 0 0 0,0 1 1 0 0,-1 0-1 0 0,1-1 0 0 0,-1 1 1 0 0,1-1-1 0 0,-1 1 0 0 0,0-1 1 0 0,1 1-1 0 0,-1-1 0 0 0,0 1 1 0 0,0-1 67 0 0,-6 6-1115 0 0,-2 1 205 0 0</inkml:trace>
  <inkml:trace contextRef="#ctx0" brushRef="#br0" timeOffset="8924.759">3942 517 9168 0 0,'-2'3'84'0'0,"1"-1"1"0"0,-1 1 0 0 0,1 0-1 0 0,0 0 1 0 0,0 0 0 0 0,0 0-1 0 0,0 0 1 0 0,0 0 0 0 0,0 0-1 0 0,1 1 1 0 0,0-1-1 0 0,-1 0 1 0 0,1 0 0 0 0,0 0-1 0 0,1 1 1 0 0,-1-1 0 0 0,1 0-1 0 0,-1 1-84 0 0,2-1 201 0 0,-1 1-1 0 0,1-1 0 0 0,-1 0 0 0 0,1 1 1 0 0,0-1-1 0 0,1 0 0 0 0,-1 0 1 0 0,0 0-1 0 0,1 0 0 0 0,0 0 0 0 0,-1-1 1 0 0,1 1-1 0 0,0-1 0 0 0,0 0 1 0 0,2 1-201 0 0,0 0 176 0 0,-3-1-125 0 0,0 0 0 0 0,1 0 1 0 0,-1-1-1 0 0,1 1 0 0 0,-1-1 0 0 0,1 0 0 0 0,-1 0 1 0 0,1 0-1 0 0,0 0 0 0 0,-1 0 0 0 0,1 0 0 0 0,0-1 0 0 0,0 1 1 0 0,0-1-1 0 0,0 0 0 0 0,0 0 0 0 0,1 0-51 0 0,33-2 424 0 0,-26 1-254 0 0,0 1 0 0 0,0-1-1 0 0,-1-1 1 0 0,1 0-170 0 0,7-2-63 0 0,-7 1-137 0 0,0 1 0 0 0,-1-2 0 0 0,7-2 200 0 0,-12 4-239 0 0,0 1 0 0 0,-1 0 1 0 0,1 0-1 0 0,0 0 0 0 0,-1 0 0 0 0,6 1 239 0 0,23-5-1624 0 0,-3-3 131 0 0,-16 4 741 0 0</inkml:trace>
  <inkml:trace contextRef="#ctx0" brushRef="#br0" timeOffset="9275.836">4781 560 14480 0 0,'0'0'330'0'0,"-2"-1"45"0"0,-5-4-249 0 0,-1 0 0 0 0,1-1 0 0 0,0 0 0 0 0,1 0 1 0 0,0-1-1 0 0,0 0 0 0 0,-1 0-126 0 0,-18-21 150 0 0,12 16 1 0 0,0 1 1 0 0,-1 1-1 0 0,-11-8-151 0 0,18 14 21 0 0,-1 0 0 0 0,1 0 1 0 0,0 1-1 0 0,-1 0 0 0 0,0 0 1 0 0,0 1-1 0 0,0 0 0 0 0,-7-1-21 0 0,11 3 17 0 0,0 0 1 0 0,0 0-1 0 0,0 0 0 0 0,-1 1 1 0 0,1 0-1 0 0,0 0 0 0 0,0 0 0 0 0,0 0 1 0 0,0 1-1 0 0,0-1 0 0 0,1 1 0 0 0,-1 0 1 0 0,0 0-1 0 0,1 1 0 0 0,-1 0-17 0 0,-4 2 10 0 0,1 1 0 0 0,0 0-1 0 0,0 1 1 0 0,1 0 0 0 0,0 0-1 0 0,-1 1-9 0 0,0 3 4 0 0,1-1 0 0 0,-1 1-1 0 0,2 0 1 0 0,0 0-1 0 0,0 1 1 0 0,1 0-1 0 0,0 0 1 0 0,1 0-1 0 0,0 3-3 0 0,-3 23 16 0 0,2 0 0 0 0,1 14-16 0 0,3-30 53 0 0,0 0 0 0 0,2 0 0 0 0,0 0 0 0 0,3 8-53 0 0,23 85 321 0 0,-25-104-302 0 0,-1-2 53 0 0,1-1-1 0 0,0 0 1 0 0,1 1-1 0 0,0-1 0 0 0,0 0 1 0 0,0 0-1 0 0,1-1 0 0 0,1 0 1 0 0,-1 0-1 0 0,1 0 1 0 0,0 0-1 0 0,1 0-71 0 0,-4-5 24 0 0,-1 0 0 0 0,1 0-1 0 0,0 0 1 0 0,0 0 0 0 0,-1 0 0 0 0,1-1 0 0 0,0 1 0 0 0,1-1-1 0 0,-1 0 1 0 0,0 0 0 0 0,0 0 0 0 0,0 0 0 0 0,1-1-1 0 0,-1 1 1 0 0,0-1 0 0 0,1 0 0 0 0,-1 0 0 0 0,0 0 0 0 0,1 0-1 0 0,-1-1 1 0 0,0 1 0 0 0,1-1 0 0 0,-1 0 0 0 0,0 0-1 0 0,0 0 1 0 0,0 0 0 0 0,0-1 0 0 0,0 1 0 0 0,0-1 0 0 0,0 0-1 0 0,0 0 1 0 0,0 0 0 0 0,1-1-24 0 0,3-3 61 0 0,-1-1 0 0 0,1 0 1 0 0,-1 0-1 0 0,0 0 0 0 0,-1-1 0 0 0,0 0 0 0 0,0 0 1 0 0,2-5-62 0 0,8-18-159 0 0,6-22 159 0 0,-20 49-32 0 0,17-50-1092 0 0,-2-1 0 0 0,-3-1 0 0 0,0-21 1124 0 0,-1 15-1419 0 0,-8 27 333 0 0,-3 28 683 0 0,-1-1 0 0 0,1 1-1 0 0,0 0 1 0 0,0 0 0 0 0,1 0 0 0 0,0 0-1 0 0,1 0 1 0 0,-1 0 0 0 0,1 0 0 0 0,4-5 403 0 0,-3 8-704 0 0</inkml:trace>
  <inkml:trace contextRef="#ctx0" brushRef="#br0" timeOffset="9628.067">5163 477 5344 0 0,'3'-15'920'0'0,"-1"0"0"0"0,-1 0 0 0 0,0-9-920 0 0,-1 23 864 0 0,0 1 0 0 0,0 0 0 0 0,0 0 0 0 0,0 0-31 0 0,-8 24 1166 0 0,-1 12-1439 0 0,0 1 0 0 0,3-1 0 0 0,-1 21-560 0 0,2-18 131 0 0,-8 34-131 0 0,3-26-3 0 0,3 6 3 0 0,2-16 9 0 0,-1 11 46 0 0,2 30-55 0 0,3-73-42 0 0,1 0 1 0 0,-1 0 0 0 0,0 0 0 0 0,0 0 0 0 0,-1 3 41 0 0,0-3-55 0 0,1-1 0 0 0,0 1 0 0 0,0 0 0 0 0,0-1 1 0 0,1 4 54 0 0,-8-20-160 0 0,-7-33 160 0 0,6 17 0 0 0,-8-31-703 0 0,1 0 0 0 0,-1-26 703 0 0,-7-30-729 0 0,-42-181 649 0 0,52 231 439 0 0,12 56-111 0 0,0 0 1 0 0,1 0 0 0 0,0 0 0 0 0,1 0 0 0 0,0 0 0 0 0,0 0 0 0 0,1 0 0 0 0,0 0 0 0 0,1-6-249 0 0,-1 13 445 0 0,1 0 150 0 0,-2 2-575 0 0,0 0-1 0 0,0 0 1 0 0,0-1 0 0 0,0 1 0 0 0,0 0 0 0 0,0 0 0 0 0,0 0 0 0 0,0 0 0 0 0,1 0-1 0 0,-1 0 1 0 0,0 0 0 0 0,0-1 0 0 0,0 1 0 0 0,0 0 0 0 0,0 0 0 0 0,0 0 0 0 0,0 0-1 0 0,0 0 1 0 0,1 0 0 0 0,-1 0 0 0 0,0 0 0 0 0,0 0 0 0 0,0 0 0 0 0,0 0 0 0 0,0 0-1 0 0,1 0 1 0 0,-1 0 0 0 0,0-1 0 0 0,0 1 0 0 0,0 0 0 0 0,0 0 0 0 0,0 0 0 0 0,0 1-1 0 0,1-1 1 0 0,-1 0 0 0 0,0 0 0 0 0,0 0 0 0 0,0 0 0 0 0,0 0 0 0 0,0 0 0 0 0,1 0-1 0 0,-1 0 1 0 0,0 0 0 0 0,0 0-20 0 0,9 4 173 0 0,0 1-1 0 0,0 0 1 0 0,-1 1 0 0 0,0-1-1 0 0,0 1 1 0 0,0 1 0 0 0,5 6-173 0 0,19 14 296 0 0,-11-11-122 0 0,1-1-1 0 0,20 10-173 0 0,15 7 6 0 0,14 7-179 0 0,31 11 173 0 0,-96-48-9 0 0,0 1-1 0 0,1-1 0 0 0,-1-1 0 0 0,1 1 0 0 0,-1-1 0 0 0,1 0 0 0 0,-1 0 0 0 0,1-1 0 0 0,0 0 1 0 0,-1 0-1 0 0,1-1 0 0 0,0 0 0 0 0,-1 0 0 0 0,1 0 0 0 0,-1-1 0 0 0,0 0 0 0 0,4-2 10 0 0,30-8-5381 0 0,-27 5-661 0 0</inkml:trace>
  <inkml:trace contextRef="#ctx0" brushRef="#br0" timeOffset="10050.109">5939 395 12240 0 0,'0'0'357'0'0,"-2"0"-2"0"0,0 0-348 0 0,0 0 0 0 0,0 0 0 0 0,-1 0 0 0 0,1 0 1 0 0,0-1-1 0 0,0 1 0 0 0,0 0 0 0 0,0-1 0 0 0,0 0 1 0 0,-1 1-1 0 0,1-1 0 0 0,0 0 0 0 0,1 0 0 0 0,-1 0 1 0 0,0 0-1 0 0,0-1 0 0 0,0 1 0 0 0,1 0 0 0 0,-1-1 1 0 0,0 1-1 0 0,0-2-7 0 0,0 1-1 0 0,0 0 1 0 0,0 0-1 0 0,0 0 0 0 0,0 1 1 0 0,-1-1-1 0 0,1 0 0 0 0,-1 1 1 0 0,1 0-1 0 0,-1-1 0 0 0,0 1 1 0 0,0 0 0 0 0,-2 0 27 0 0,-6-3-52 0 0,1 1 1 0 0,-1 0-1 0 0,-7 0 25 0 0,15 2 48 0 0,-1 1-1 0 0,0 0 1 0 0,0 0 0 0 0,0 0-1 0 0,0 0 1 0 0,0 1 0 0 0,0 0-1 0 0,0-1 1 0 0,0 2 0 0 0,0-1-1 0 0,0 0 1 0 0,-1 1-48 0 0,-3 3 201 0 0,0 0 1 0 0,1 0 0 0 0,-1 0-1 0 0,1 1 1 0 0,0 0-1 0 0,0 0 1 0 0,1 1-1 0 0,0 0 1 0 0,0 0-1 0 0,0 2-201 0 0,-12 17 129 0 0,2 0-1 0 0,-4 10-128 0 0,17-31 27 0 0,-10 24 135 0 0,0-1 1 0 0,2 2-1 0 0,1-1 1 0 0,2 1-1 0 0,0 1 1 0 0,3 0-1 0 0,0 0 1 0 0,2 0-1 0 0,1 0 1 0 0,2 0-1 0 0,2 28-162 0 0,-1-54 117 0 0,-1 1 0 0 0,1-1 0 0 0,0 0 0 0 0,0 0 0 0 0,1 0 0 0 0,-1 0 0 0 0,1 0 0 0 0,0 0 0 0 0,1-1 0 0 0,-1 1 0 0 0,1 0 0 0 0,0-1 0 0 0,0 0-1 0 0,1 1-116 0 0,-1-2-4 0 0,-1 0-1 0 0,1-1 0 0 0,0 0 0 0 0,0 1 1 0 0,0-1-1 0 0,1 0 0 0 0,-1 0 0 0 0,0-1 0 0 0,1 1 1 0 0,-1-1-1 0 0,1 1 0 0 0,0-1 0 0 0,-1 0 0 0 0,1-1 1 0 0,0 1-1 0 0,0-1 0 0 0,0 1 0 0 0,-1-1 1 0 0,1 0-1 0 0,2-1 5 0 0,0 0 36 0 0,0 0 0 0 0,0 0 1 0 0,0-1-1 0 0,0 0 0 0 0,0 0 0 0 0,0-1 1 0 0,-1 1-1 0 0,1-1 0 0 0,-1-1 1 0 0,0 1-1 0 0,0-1 0 0 0,0 0 0 0 0,0 0 1 0 0,-1 0-1 0 0,1-1 0 0 0,-1 1 0 0 0,1-2-36 0 0,12-16 82 0 0,-1-1-1 0 0,-1 0 1 0 0,4-11-82 0 0,-3 6-31 0 0,-2 1-258 0 0,-1 0-1 0 0,-2-1 1 0 0,8-27 289 0 0,-17 50-78 0 0,4-17-472 0 0,0 0 0 0 0,-2-1 1 0 0,0 1-1 0 0,0-18 550 0 0,-3 19-416 0 0,6-115-3070 0 0,-7 123 2758 0 0</inkml:trace>
  <inkml:trace contextRef="#ctx0" brushRef="#br0" timeOffset="13468.904">2764 1112 7656 0 0,'0'0'166'0'0,"0"0"29"0"0,0 0 14 0 0,0 0-10 0 0,0 0-87 0 0,0 0-23 0 0,0 0-13 0 0,0 0 20 0 0,0 0 2 0 0,0 0 19 0 0,0 0 88 0 0,0 0 34 0 0,0 0 8 0 0,0 0-23 0 0,0 0-100 0 0,0 0-42 0 0,0 0-8 0 0,0 0-4 0 0,-2 1-15 0 0,-4 1-56 0 0,-3 1-169 0 0,8-3 186 0 0,0 1 0 0 0,0-1 0 0 0,1 1 0 0 0,-1-1 0 0 0,0 0 0 0 0,0 1 1 0 0,0-1-1 0 0,0 0 0 0 0,0 0 0 0 0,0 0 0 0 0,0 0 0 0 0,0 0 0 0 0,0 0 0 0 0,0 0 0 0 0,0 0 0 0 0,0 0 0 0 0,0 0 1 0 0,0 0-1 0 0,0-1 0 0 0,0 1 0 0 0,1 0 0 0 0,-1-1 0 0 0,0 1 0 0 0,0-1 0 0 0,0 1 0 0 0,0-1 0 0 0,0 1-16 0 0,0-1-4 0 0,0 0 121 0 0,1 1-2 0 0,0 0 155 0 0,0 0 69 0 0,0 0 12 0 0,0 0-3 0 0,0 0-16 0 0,0 0-4 0 0,0 0 0 0 0,0-6 192 0 0,0 5-4882 0 0,0 1 364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3:2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1292 5520 0 0,'0'0'158'0'0,"-8"-15"28"0"0,3-25 854 0 0,5 38-1001 0 0,0 0 1 0 0,0 0-1 0 0,0 1 1 0 0,0-1-1 0 0,0 0 0 0 0,0 0 1 0 0,1 0-1 0 0,-1 0 1 0 0,1 1-1 0 0,-1-1 1 0 0,1 0-1 0 0,0 0 0 0 0,-1 1 1 0 0,1-1-1 0 0,0 0-39 0 0,1 0 156 0 0,-1 0 0 0 0,0-1 0 0 0,-1 1 1 0 0,1 0-1 0 0,0-1 0 0 0,-1 1 0 0 0,1 0 0 0 0,-1-2-156 0 0,0 4 15 0 0,0 0 1 0 0,0 1 0 0 0,0-1-1 0 0,0 0 1 0 0,1 0-1 0 0,-1 0 1 0 0,0 0 0 0 0,0 0-1 0 0,0 0 1 0 0,0 0 0 0 0,0 0-1 0 0,0 0 1 0 0,0 0-1 0 0,0 0 1 0 0,0 0 0 0 0,0 0-1 0 0,1 0 1 0 0,-1 0-1 0 0,0 1 1 0 0,0-1 0 0 0,0 0-1 0 0,0 0 1 0 0,0 0 0 0 0,0 0-1 0 0,0 0 1 0 0,0 0-1 0 0,1 0 1 0 0,-1 0 0 0 0,0 0-1 0 0,0 0 1 0 0,0-1-1 0 0,0 1 1 0 0,0 0 0 0 0,0 0-1 0 0,0 0 1 0 0,0 0 0 0 0,1 0-1 0 0,-1 0 1 0 0,0 0-1 0 0,0 0 1 0 0,0 0 0 0 0,0 0-1 0 0,0 0 1 0 0,0 0-1 0 0,0 0 1 0 0,0 0 0 0 0,0-1-1 0 0,0 1 1 0 0,0 0 0 0 0,0 0-1 0 0,0 0 1 0 0,1 0-1 0 0,-1 0 1 0 0,0 0-16 0 0,5-5 2549 0 0,-5 4-2511 0 0,0 1 0 0 0,0 0 0 0 0,0 0 1 0 0,0 0-1 0 0,1 0 0 0 0,-1 0 0 0 0,0 0 1 0 0,0 0-1 0 0,0 0 0 0 0,0 0 0 0 0,0 0 1 0 0,1 0-1 0 0,-1 0 0 0 0,0 0 0 0 0,0-1 1 0 0,0 1-1 0 0,0 0 0 0 0,0 0 0 0 0,1 0 1 0 0,-1 0-1 0 0,0 0 0 0 0,0 1 0 0 0,0-1 1 0 0,0 0-1 0 0,1 0 0 0 0,-1 0 0 0 0,0 0 1 0 0,0 0-1 0 0,0 0 0 0 0,0 0 0 0 0,0 0 1 0 0,0 0-1 0 0,1 0 0 0 0,-1 0 0 0 0,0 0 1 0 0,0 1-1 0 0,0-1 0 0 0,0 0 0 0 0,0 0 1 0 0,0 0-1 0 0,0 0 0 0 0,1 0 0 0 0,-1 0 1 0 0,0 1-1 0 0,0-1 0 0 0,0 0 0 0 0,0 0 1 0 0,0 0-1 0 0,0 0 0 0 0,0 0 0 0 0,0 1 1 0 0,0-1-1 0 0,0 0-38 0 0,8 16 603 0 0,4 24-265 0 0,-6-4-106 0 0,-2 1 1 0 0,-1 0 0 0 0,-3 34-233 0 0,0-31 35 0 0,7 258 253 0 0,-2-119-287 0 0,-1-117-18 0 0,5 48 20 0 0,-9-91-481 0 0,0-1-545 0 0,2-18 553 0 0,1-11 158 0 0,11-67-5329 0 0,-5 50 2093 0 0</inkml:trace>
  <inkml:trace contextRef="#ctx0" brushRef="#br0" timeOffset="360.509">324 1643 8328 0 0,'0'0'241'0'0,"0"0"0"0"0,0 0-91 0 0,0 0 164 0 0,0 0 94 0 0,0 0 22 0 0,0 0-46 0 0,0 0-202 0 0,10-13 94 0 0,40-53 2190 0 0,-2-4-2466 0 0,-26 37 81 0 0,47-81 596 0 0,20-28 35 0 0,-86 135-855 0 0,1-1 1 0 0,-1 1-1 0 0,0-1 0 0 0,1-5 143 0 0,11-26-1959 0 0,-11 31 1255 0 0</inkml:trace>
  <inkml:trace contextRef="#ctx0" brushRef="#br0" timeOffset="708.651">108 1717 13104 0 0,'0'0'297'0'0,"0"0"39"0"0,-4 9 340 0 0,4-1-565 0 0,0-7-111 0 0,0-1 1 0 0,0 1 0 0 0,1 0 0 0 0,-1-1-1 0 0,0 1 1 0 0,0 0 0 0 0,0-1 0 0 0,1 1-1 0 0,-1 0 1 0 0,0-1 0 0 0,1 1 0 0 0,-1-1-1 0 0,0 1 1 0 0,1-1 0 0 0,-1 1 0 0 0,1-1-1 0 0,-1 1 1 0 0,1-1 0 0 0,-1 1 0 0 0,1-1-1 0 0,-1 1 1 0 0,1-1 0 0 0,-1 0 0 0 0,1 1-2 0 0,2 0 12 0 0,4 5 11 0 0,0-1 0 0 0,1-1 1 0 0,0 1-1 0 0,0-1 1 0 0,1 0-1 0 0,-1-1 1 0 0,1 0-1 0 0,8 2-22 0 0,6 3-3 0 0,-12-5 3 0 0,-5-1 0 0 0,1 1 0 0 0,-1-1 0 0 0,0 1 0 0 0,0 0 0 0 0,0 0 0 0 0,2 2 0 0 0,32 20 0 0 0,9 6 0 0 0,-21-8-158 0 0,20 15-471 0 0,-42-35-689 0 0,-1 0 1 0 0,1 0-1 0 0,0 0 0 0 0,6 2 1318 0 0,-4-4-3750 0 0</inkml:trace>
  <inkml:trace contextRef="#ctx0" brushRef="#br0" timeOffset="1669.695">72 1686 6048 0 0,'0'0'133'0'0,"0"0"23"0"0,0 0 11 0 0,1 0-27 0 0,-1-1-128 0 0,0 1-1 0 0,1 0 1 0 0,-1 0 0 0 0,0 0 0 0 0,1 0-1 0 0,-1-1 1 0 0,0 1 0 0 0,0 0 0 0 0,1 0-1 0 0,-1-1 1 0 0,0 1 0 0 0,0 0 0 0 0,0 0-1 0 0,1-1 1 0 0,-1 1 0 0 0,0 0 0 0 0,0-1 0 0 0,0 1-1 0 0,0 0 1 0 0,0-1 0 0 0,1 1 0 0 0,-1 0-1 0 0,0-1 1 0 0,0 1 0 0 0,0 0 0 0 0,0-1-1 0 0,0 1 1 0 0,0 0 0 0 0,0-1-12 0 0,0 1 30 0 0,0 0 0 0 0,0 0 0 0 0,0-1 0 0 0,0 1 0 0 0,0 0 0 0 0,0 0 0 0 0,0-1 0 0 0,0 1 1 0 0,0 0-1 0 0,0-1 0 0 0,0 1 0 0 0,0 0 0 0 0,0 0 0 0 0,0 0 0 0 0,1-1 0 0 0,-1 1 0 0 0,0 0 0 0 0,0 0 0 0 0,0-1 0 0 0,0 1 0 0 0,1 0 0 0 0,-1 0 0 0 0,0 0 1 0 0,0 0-1 0 0,0-1 0 0 0,1 1 0 0 0,-1 0 0 0 0,0 0 0 0 0,0 0 0 0 0,1 0 0 0 0,-1 0 0 0 0,0 0 0 0 0,1-1-30 0 0,12-7 741 0 0,-12 7-688 0 0,0 0-1 0 0,1 0 1 0 0,-1 0-1 0 0,0 0 1 0 0,1 0-1 0 0,-1 0 0 0 0,0 1 1 0 0,1-1-1 0 0,-1 0 1 0 0,1 1-1 0 0,-1-1 1 0 0,1 1-1 0 0,-1 0 1 0 0,1-1-1 0 0,-1 1 0 0 0,1 0 1 0 0,-1 0-1 0 0,1 0 1 0 0,-1 0-1 0 0,1 0 1 0 0,0 1-1 0 0,-1-1 1 0 0,1 0-1 0 0,-1 1 0 0 0,1-1 1 0 0,-1 1-1 0 0,2 0-52 0 0,19 9 166 0 0,-13-6-126 0 0,0 0 0 0 0,-1 1 1 0 0,1 0-1 0 0,-1 0 0 0 0,7 6-40 0 0,-1 3 223 0 0,-1 0 0 0 0,0 1-1 0 0,0 1 1 0 0,-2 0 0 0 0,4 7-223 0 0,-10-16 25 0 0,128 182 599 0 0,-114-159-670 0 0,-1 0 1 0 0,-2 2 0 0 0,11 27 45 0 0,-20-38-265 0 0,-6-16 33 0 0,0-1 1 0 0,0 0 0 0 0,1 0-1 0 0,0 0 1 0 0,0 0 0 0 0,0-1 0 0 0,0 1-1 0 0,0 0 1 0 0,2 1 231 0 0,-3-4-2473 0 0,-1-1-683 0 0</inkml:trace>
  <inkml:trace contextRef="#ctx0" brushRef="#br0" timeOffset="2798.928">590 2029 5552 0 0,'0'0'124'0'0,"1"-2"17"0"0,5-33 168 0 0,0-3-285 0 0,-2 24 114 0 0,-2 1 0 0 0,1-1-1 0 0,-1-8-137 0 0,5-29 95 0 0,7-40 119 0 0,-6 24-23 0 0,-6 45-121 0 0,1 1-1 0 0,1-1 1 0 0,1-2-70 0 0,-2 12 7 0 0,-3 10 25 0 0,0 0 1 0 0,1 0-1 0 0,-1 0 1 0 0,0 0-1 0 0,1 0 1 0 0,0 0 0 0 0,-1 0-1 0 0,1 0 1 0 0,0 0-1 0 0,0 0 1 0 0,0 1-1 0 0,0-1 1 0 0,1 0 0 0 0,-1 1-1 0 0,0-1 1 0 0,1 0-33 0 0,-1 2 20 0 0,0 0 0 0 0,0-1 0 0 0,0 1 0 0 0,0 0 0 0 0,0 0 0 0 0,0-1 0 0 0,0 1 0 0 0,0 0 0 0 0,0 0 0 0 0,0 0 0 0 0,0 0 0 0 0,0 0 0 0 0,0 1 0 0 0,0-1 0 0 0,0 0 0 0 0,0 0 0 0 0,0 1 0 0 0,0-1 0 0 0,0 1 0 0 0,0-1 0 0 0,0 0 0 0 0,0 1 0 0 0,-1 0 0 0 0,1-1 0 0 0,0 1 0 0 0,0 0-20 0 0,19 18 265 0 0,-2 5-216 0 0,0 0 1 0 0,-2 1-1 0 0,0 1 0 0 0,-2 1 1 0 0,6 16-50 0 0,10 42 72 0 0,14 70-72 0 0,-41-139-2 0 0,0 0 1 0 0,-1 0 0 0 0,-1 0 0 0 0,-1 1-1 0 0,0 6 2 0 0,0-2-12 0 0,-12-28-217 0 0,-96-84-1443 0 0,79 66 1264 0 0,-24-28 408 0 0,40 38 509 0 0,0-1 1 0 0,2 0 0 0 0,0-1-1 0 0,0 0-509 0 0,11 17 63 0 0,0 0-1 0 0,0-1 1 0 0,-1 1-1 0 0,1 0 0 0 0,0 0 1 0 0,0-1-1 0 0,0 1 1 0 0,-1 0-1 0 0,1 0 0 0 0,0-1 1 0 0,0 1-1 0 0,0 0 1 0 0,0-1-1 0 0,0 1 0 0 0,0 0 1 0 0,0-1-1 0 0,-1 1 0 0 0,1 0 1 0 0,0 0-1 0 0,0-1 1 0 0,0 1-1 0 0,0 0 0 0 0,0-1 1 0 0,0 1-1 0 0,1 0 1 0 0,-1-1-1 0 0,0 1 0 0 0,0 0 1 0 0,0-1-1 0 0,0 1 1 0 0,0 0-1 0 0,0-1 0 0 0,0 1 1 0 0,1 0-1 0 0,-1 0 1 0 0,0-1-1 0 0,0 1 0 0 0,0 0 1 0 0,1 0-1 0 0,-1 0 1 0 0,0-1-1 0 0,0 1 0 0 0,1 0 1 0 0,-1 0-1 0 0,0 0 0 0 0,1-1 1 0 0,-1 1-1 0 0,0 0 1 0 0,0 0-1 0 0,1 0 0 0 0,-1 0 1 0 0,0 0-1 0 0,1 0 1 0 0,-1 0-1 0 0,0 0 0 0 0,1 0 1 0 0,-1 0-1 0 0,0 0 1 0 0,1 0-1 0 0,-1 0 0 0 0,0 0 1 0 0,1 0-63 0 0,20 3 1803 0 0,-19-2-2225 0 0,44 2 766 0 0,-25 2-312 0 0,-14-3-29 0 0,-1 0 1 0 0,1-1 0 0 0,0 0-1 0 0,-1 0 1 0 0,1-1-1 0 0,0 0 1 0 0,0 0 0 0 0,-1 0-1 0 0,1-1 1 0 0,0 0 0 0 0,1-1-4 0 0,43-1-704 0 0,-40 3 255 0 0,-10 0 351 0 0,0 0 0 0 0,0 0 1 0 0,0 0-1 0 0,-1 0 0 0 0,1 0 1 0 0,0 0-1 0 0,0 0 0 0 0,-1 0 1 0 0,1 0-1 0 0,0 0 0 0 0,0-1 0 0 0,-1 1 1 0 0,1 0-1 0 0,0-1 0 0 0,0 1 1 0 0,-1 0-1 0 0,1-1 0 0 0,0 1 1 0 0,-1-1-1 0 0,1 0 98 0 0,7-2-2828 0 0,1 2-773 0 0</inkml:trace>
  <inkml:trace contextRef="#ctx0" brushRef="#br0" timeOffset="3183.04">1030 1643 8664 0 0,'0'0'197'0'0,"0"0"24"0"0,0 0 18 0 0,0 2-34 0 0,1 12-196 0 0,0 0-1 0 0,1 1 0 0 0,1-1 0 0 0,0 0 1 0 0,5 12-9 0 0,21 89 0 0 0,-19-72-240 0 0,-1 0 0 0 0,-3 0 0 0 0,-1 3 240 0 0,-4-42-11 0 0,0 11-88 0 0,0 0 0 0 0,-1 1 0 0 0,-1 0 0 0 0,0-1 0 0 0,-2 3 99 0 0,3-9-2373 0 0,0-9 1980 0 0</inkml:trace>
  <inkml:trace contextRef="#ctx0" brushRef="#br0" timeOffset="3575.623">1012 1434 4984 0 0,'1'-5'35'0'0,"-1"-1"-1"0"0,1 1 1 0 0,1 0 0 0 0,-1-1-1 0 0,1 1 1 0 0,0 0 0 0 0,0 0-1 0 0,0 0 1 0 0,3-4-35 0 0,9-18 310 0 0,-13 23-228 0 0,1 0 0 0 0,-1 0 1 0 0,1 1-1 0 0,0-1 0 0 0,0 1 1 0 0,0 0-1 0 0,1-1 0 0 0,-1 1 0 0 0,1 0 1 0 0,-1 0-1 0 0,1 0 0 0 0,0 1 0 0 0,0-1 1 0 0,1 1-1 0 0,0-1-82 0 0,4-2 316 0 0,26-11 542 0 0,-32 15-797 0 0,1 0 0 0 0,-1 0 0 0 0,1 0 0 0 0,-1 1 0 0 0,1-1 0 0 0,0 1 0 0 0,-1 0 0 0 0,1-1 0 0 0,0 1 0 0 0,-1 1 0 0 0,1-1 0 0 0,0 0-61 0 0,17 4 206 0 0,-12-2-126 0 0,0-1-1 0 0,-1 1 1 0 0,1 1-1 0 0,-1-1 1 0 0,1 2-80 0 0,-5-3 18 0 0,0 0-1 0 0,-1 1 1 0 0,1 0 0 0 0,-1 0 0 0 0,0-1 0 0 0,1 1 0 0 0,-1 1-1 0 0,0-1 1 0 0,0 0 0 0 0,-1 0 0 0 0,1 1 0 0 0,0-1-1 0 0,-1 1 1 0 0,1 0 0 0 0,0 2-18 0 0,2 6 86 0 0,0 0 0 0 0,-1 0 0 0 0,0 1-1 0 0,-1-1 1 0 0,0 1 0 0 0,-1 0 0 0 0,0 0 0 0 0,-1 0-86 0 0,0 11 211 0 0,-2 0 0 0 0,0 1 0 0 0,-4 11-211 0 0,3-23 239 0 0,0 1-1 0 0,0-1 1 0 0,-1 0 0 0 0,-4 7-239 0 0,6-14 144 0 0,0 0 0 0 0,-1-1 0 0 0,0 1 1 0 0,1-1-1 0 0,-1 0 0 0 0,-1 0 0 0 0,1 0 0 0 0,-1 0 1 0 0,1-1-1 0 0,-1 1 0 0 0,0-1 0 0 0,-3 2-144 0 0,5-3 202 0 0,-1 4-36 0 0,-2 1-132 0 0,5-6-34 0 0,-1-1 0 0 0,1 1 0 0 0,-1-1 0 0 0,1 1 0 0 0,0-1 0 0 0,-1 1 0 0 0,1-1 0 0 0,0 1 0 0 0,0 0 0 0 0,-1-1 0 0 0,1 1 0 0 0,0-1 0 0 0,0 1 0 0 0,0 0 0 0 0,0-1 0 0 0,0 1 0 0 0,0-1 0 0 0,0 1 0 0 0,0 0 0 0 0,0-1 0 0 0,0 1 0 0 0,0-1 0 0 0,0 1 0 0 0,0 0 0 0 0,0-1 0 0 0,1 1 0 0 0,-1-1 0 0 0,0 1 0 0 0,0 0 0 0 0,1-1 0 0 0,-1 1 0 0 0,1 1 0 0 0,7 28 49 0 0,1-1 0 0 0,2 0 0 0 0,7 17-49 0 0,-2-9 101 0 0,7 28-101 0 0,-9-15 23 0 0,-3 1 0 0 0,5 44-23 0 0,-12-78-75 0 0,-3-15-126 0 0,0-1-1 0 0,0 1 1 0 0,-1 0-1 0 0,1 0 0 0 0,-1 0 1 0 0,1 0-1 0 0,-1 1 1 0 0,0-1-1 0 0,0 0 0 0 0,0 0 1 0 0,0 0-1 0 0,0 0 1 0 0,0 0-1 0 0,-1 2 202 0 0,1-4-4213 0 0</inkml:trace>
  <inkml:trace contextRef="#ctx0" brushRef="#br0" timeOffset="3935.358">1637 1544 11576 0 0,'-5'29'212'0'0,"2"-1"1"0"0,0 1-1 0 0,2 0 0 0 0,1 0 1 0 0,1-1-1 0 0,6 29-212 0 0,20 157-210 0 0,-19-70-1094 0 0,-8-140 1128 0 0,1 0-1 0 0,-1 0 1 0 0,0 0 0 0 0,-1-1 0 0 0,1 1 0 0 0,0 0 0 0 0,-1-1 0 0 0,0 1-1 0 0,0 0 177 0 0,0-2-1150 0 0,1-2-2050 0 0</inkml:trace>
  <inkml:trace contextRef="#ctx0" brushRef="#br0" timeOffset="4295.092">1282 1273 13520 0 0,'0'0'398'0'0,"0"0"-3"0"0,1 9 82 0 0,1-5-389 0 0,-1-1 1 0 0,1 0-1 0 0,0 0 0 0 0,0 1 0 0 0,1-1 0 0 0,-1-1 0 0 0,1 1 1 0 0,-1 0-1 0 0,1-1 0 0 0,0 1 0 0 0,0-1 0 0 0,0 0 1 0 0,1 0-1 0 0,1 1-88 0 0,10 5-33 0 0,2 0 1 0 0,11 3 32 0 0,9 5 176 0 0,38 16-169 0 0,-39-18-38 0 0,26 15 31 0 0,-46-20-11 0 0,1-1 0 0 0,-1 0 1 0 0,2-1-1 0 0,-1-1 0 0 0,1-1 1 0 0,-1 0-1 0 0,1-1 0 0 0,1-1 1 0 0,-1-1-1 0 0,0-1 0 0 0,4 0 11 0 0,8-4-901 0 0,0 0 0 0 0,0-3-1 0 0,-1 0 1 0 0,1-2 0 0 0,2-2 901 0 0,2-2-575 0 0,-2 0 6 0 0</inkml:trace>
  <inkml:trace contextRef="#ctx0" brushRef="#br0" timeOffset="5086.941">365 0 5072 0 0,'0'0'144'0'0,"0"0"49"0"0,0 0 83 0 0,0 0 39 0 0,0 0 5 0 0,0 0-8 0 0,0 0-34 0 0,0 0-12 0 0,0 0-2 0 0,0 0-7 0 0,0 0-26 0 0,0 0-9 0 0,0 0-4 0 0,0 0 4 0 0,0 0 28 0 0,0 0 7 0 0,0 0 6 0 0,0 0 1 0 0,0 0 0 0 0,-21 9 741 0 0,16-6-824 0 0,-1 0 1 0 0,-1-1-1 0 0,1 0 0 0 0,0 0 1 0 0,0 0-1 0 0,-1 0 0 0 0,1-1 1 0 0,-6 0-182 0 0,-7 0 478 0 0,0-1 0 0 0,1-1 1 0 0,-1-1-1 0 0,-5-2-478 0 0,18 3 336 0 0,-9 0 115 0 0,-1 0 0 0 0,1 1 0 0 0,-9 1-451 0 0,-7 0 286 0 0,22-1-300 0 0,0 2 1 0 0,0-1 0 0 0,-7 3 13 0 0,14-3-16 0 0,-14 8-433 0 0,16-8 257 0 0,-1 0 0 0 0,0 0 0 0 0,0 0 0 0 0,0 0 0 0 0,-1-1 0 0 0,1 1 0 0 0,0 0 0 0 0,0-1-1 0 0,0 1 1 0 0,0-1 0 0 0,-1 1 0 0 0,1-1 0 0 0,0 0 192 0 0,1 0-870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3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3912 0 0,'-4'10'83'0'0,"4"-8"11"0"0,0-2 13 0 0,0 0 18 0 0,0 0 11 0 0,10 4 1120 0 0,-5-2-802 0 0,0 0 0 0 0,0-1-1 0 0,0 0 1 0 0,1 0 0 0 0,-1 0 0 0 0,1 0-454 0 0,8 1 820 0 0,-13-2-770 0 0,0 0 0 0 0,-1 0 0 0 0,1 0 0 0 0,0 0 0 0 0,0 0 0 0 0,0 0 0 0 0,0-1 0 0 0,-1 1 1 0 0,1 0-1 0 0,0 0 0 0 0,0-1 0 0 0,0 1 0 0 0,-1 0 0 0 0,1-1 0 0 0,0 1 0 0 0,-1-1 0 0 0,1 1 0 0 0,0-1 0 0 0,-1 1 1 0 0,1-1-1 0 0,0 0 0 0 0,-1 1 0 0 0,1-1 0 0 0,-1 0-50 0 0,1 0 74 0 0,0 0 1 0 0,0 0-1 0 0,0 0 0 0 0,-1 1 1 0 0,1-1-1 0 0,0 0 1 0 0,0 1-1 0 0,0-1 0 0 0,0 0 1 0 0,0 1-1 0 0,0-1 0 0 0,1 1-74 0 0,8-4 520 0 0,0 0-1 0 0,0 0 0 0 0,0-1 0 0 0,5-3-519 0 0,5-3 231 0 0,-17 10-188 0 0,-2 0-34 0 0,0 1-1 0 0,-1 0 1 0 0,1-1 0 0 0,0 1-1 0 0,0 0 1 0 0,0 0 0 0 0,0-1-1 0 0,0 1 1 0 0,0 0 0 0 0,0 0 0 0 0,0 0-1 0 0,0 0 1 0 0,0 1 0 0 0,0-1-1 0 0,0 0-8 0 0,-1 0 3 0 0,0 0 0 0 0,1 0 0 0 0,-1 0 0 0 0,0 0 0 0 0,0 0 0 0 0,0 0 0 0 0,0 0 0 0 0,0 0 0 0 0,1 0 0 0 0,-1 0 0 0 0,0 0 0 0 0,0 0 0 0 0,0 0 0 0 0,0 0 0 0 0,0 0 0 0 0,0 0 0 0 0,0 0 0 0 0,1 0 0 0 0,-1 0 0 0 0,0-1 0 0 0,0 1 0 0 0,0 0 0 0 0,0 0 0 0 0,0 0 0 0 0,0 0 0 0 0,0 0 0 0 0,0 0 0 0 0,0 0 0 0 0,1 0 0 0 0,-1-1 0 0 0,0 1 0 0 0,0 0 0 0 0,0 0 0 0 0,0 0 0 0 0,0 0 0 0 0,0 0 0 0 0,0-1 0 0 0,0 1 0 0 0,0 0 0 0 0,0 0 0 0 0,0 0 0 0 0,0 0 0 0 0,0 0 0 0 0,0 0 0 0 0,0-1 0 0 0,0 1 0 0 0,0 0 0 0 0,0 0-3 0 0,0 0 1 0 0,4-1 65 0 0,19 4-95 0 0,-17-5 415 0 0,-6 2-366 0 0,0-1 0 0 0,1 1 0 0 0,-1 0 0 0 0,0 0-1 0 0,0 0 1 0 0,1 0 0 0 0,-1 0 0 0 0,0 0 0 0 0,0-1-1 0 0,1 1 1 0 0,-1 0 0 0 0,0 0 0 0 0,1 0-1 0 0,-1 0 1 0 0,0 0 0 0 0,0 0 0 0 0,1 0 0 0 0,-1 0-1 0 0,0 0 1 0 0,1 0 0 0 0,-1 1 0 0 0,0-1-1 0 0,0 0 1 0 0,1 0 0 0 0,-1 0 0 0 0,0 0 0 0 0,0 0-1 0 0,1 0 1 0 0,-1 1 0 0 0,0-1-20 0 0,2 1 65 0 0,0-1-1 0 0,-1 1 1 0 0,1-1-1 0 0,0 1 1 0 0,-1-1 0 0 0,1 0-1 0 0,0 0 1 0 0,0 1 0 0 0,0-1-1 0 0,-1 0 1 0 0,1-1-1 0 0,0 1 1 0 0,0 0 0 0 0,-1 0-1 0 0,1-1 1 0 0,0 1 0 0 0,0-1-1 0 0,-1 0 1 0 0,1 0-65 0 0,1 1 37 0 0,0-1 0 0 0,0 1 0 0 0,0 0 0 0 0,0-1 0 0 0,0 1 0 0 0,0 1 0 0 0,0-1 0 0 0,0 0 0 0 0,0 1-1 0 0,0-1 1 0 0,0 1 0 0 0,2 1-37 0 0,21 2 255 0 0,18-5 161 0 0,-19 0-165 0 0,-1 1 0 0 0,0 1-1 0 0,23 5-250 0 0,17 3 143 0 0,-45-7-84 0 0,-1 0 0 0 0,0 1 0 0 0,0 1 0 0 0,-1 1 0 0 0,1 0-1 0 0,14 8-58 0 0,-13-6 78 0 0,-1 0 0 0 0,1-2 0 0 0,0 0-1 0 0,0-1 1 0 0,1-1 0 0 0,7 1-78 0 0,28 4 248 0 0,-18-3 334 0 0,34-1-582 0 0,-34-2 98 0 0,43 0-13 0 0,-52-2-26 0 0,1 0 1 0 0,-1 2-1 0 0,1 2 1 0 0,3 1-60 0 0,3 1 72 0 0,1-1 0 0 0,2-1-72 0 0,40 5 149 0 0,23 4 16 0 0,33 5-13 0 0,-72-9 82 0 0,7-2-234 0 0,33 5 81 0 0,63 8 36 0 0,-136-17-173 0 0,0 0-1 0 0,7-2 57 0 0,-13-1-40 0 0,-1 2 1 0 0,0 0-1 0 0,0 1 0 0 0,5 2 40 0 0,-1 0 174 0 0,-1-2 0 0 0,1-1 0 0 0,0-1-1 0 0,0-2 1 0 0,1 0-174 0 0,26 0 203 0 0,1-1-203 0 0,8-3 0 0 0,-2-1 0 0 0,5-3 66 0 0,-46 5-37 0 0,0 2 0 0 0,1 0-1 0 0,3 0-28 0 0,39 1-96 0 0,41-9 96 0 0,-95 10 0 0 0,-1 0-1 0 0,1 1 0 0 0,-1-1 0 0 0,5 3 1 0 0,20 0 17 0 0,-16-3 12 0 0,1-1 0 0 0,0 0 0 0 0,0-1 0 0 0,14-5-29 0 0,27 4-74 0 0,-55 3 74 0 0,0 0 0 0 0,0 0 0 0 0,0 0 0 0 0,-1 0 0 0 0,1 1 0 0 0,0-1 0 0 0,0 1 0 0 0,2 1 0 0 0,-3-1 0 0 0,1-1 0 0 0,-1 1 0 0 0,1 0 0 0 0,0-1 0 0 0,-1 0 0 0 0,1 1 0 0 0,0-1 0 0 0,-1 0 0 0 0,1 0 0 0 0,0-1 0 0 0,2 1 0 0 0,0-1 0 0 0,0 1 0 0 0,0 0-1 0 0,0 0 1 0 0,-1 1 0 0 0,1-1 0 0 0,0 1 0 0 0,0 0-1 0 0,0 1 1 0 0,-1-1 0 0 0,2 1 0 0 0,2 1 3 0 0,0-1 0 0 0,0 0 1 0 0,1-1-1 0 0,0 0-3 0 0,30 6 52 0 0,-24-4-52 0 0,0-1 1 0 0,0 0-1 0 0,4-1 0 0 0,-12-1 0 0 0,-1 1 0 0 0,1 0 0 0 0,-1 0 0 0 0,5 2 0 0 0,-4-2 0 0 0,0 1 0 0 0,0-1 0 0 0,0 0 0 0 0,5 0 0 0 0,19 1 0 0 0,0 1 0 0 0,15 4 0 0 0,-45-7 0 0 0,48 7 0 0 0,14-2 0 0 0,-43-4 0 0 0,-16-1 0 0 0,1 1 0 0 0,0-1 0 0 0,-1 0 0 0 0,1 0 0 0 0,4-2 0 0 0,54-10 139 0 0,65 1-150 0 0,-124 9 11 0 0,37 3 0 0 0,-17 1 0 0 0,-23-2 0 0 0,0 0 0 0 0,0 0 0 0 0,0 1 0 0 0,0-1 0 0 0,0 0 0 0 0,0 0 0 0 0,0 0 0 0 0,0-1 0 0 0,0 1 0 0 0,0 0 0 0 0,0 0 0 0 0,0 0 0 0 0,0-1 0 0 0,0 1 0 0 0,0 0 0 0 0,20 1 0 0 0,-2 1 0 0 0,-12-2 0 0 0,2 0 0 0 0,1 0 0 0 0,-1 0 0 0 0,1 1 0 0 0,-1 1 0 0 0,1-1 0 0 0,0 2 0 0 0,-2-2 24 0 0,11 2 16 0 0,-15-1-33 0 0,0-1 0 0 0,-1 0 0 0 0,1 0 0 0 0,0-1 0 0 0,-1 1 0 0 0,1-1-1 0 0,0 0 1 0 0,0 0 0 0 0,0 0-7 0 0,17 2 56 0 0,-17-1-22 0 0,1 0 1 0 0,0-1-1 0 0,0 1 1 0 0,-1-1-1 0 0,1 0 1 0 0,0-1-1 0 0,1 1-34 0 0,13-1 100 0 0,-15 1-88 0 0,0-1 0 0 0,0 1 0 0 0,-1 0 0 0 0,1-1 0 0 0,0 0 0 0 0,2-1-12 0 0,12-1 5 0 0,-16 4-5 0 0,-1-1 0 0 0,1 0 0 0 0,0 0 0 0 0,-1 1 0 0 0,1-1 0 0 0,0 0 0 0 0,-1 0 0 0 0,1-1 0 0 0,0 1 0 0 0,-1 0 0 0 0,1 0 0 0 0,-1-1 0 0 0,1 1 0 0 0,0-1 0 0 0,-1 0 0 0 0,1 1 0 0 0,-1-1 0 0 0,1 0 0 0 0,1-1 0 0 0,5-1 0 0 0,4 1 0 0 0,19-3 74 0 0,-26 3-62 0 0,5-1-10 0 0,15-3-2 0 0,4 6 0 0 0,-19 2 11 0 0,-1-4 32 0 0,0 0-33 0 0,0 0-10 0 0,0 1 0 0 0,-7 0 0 0 0,0 1 0 0 0,0-1 0 0 0,0 1 0 0 0,0-1 0 0 0,1 1 0 0 0,-1 0 0 0 0,0 0 0 0 0,0 0 0 0 0,1 0 0 0 0,-1 0 0 0 0,1 1 0 0 0,9-2 0 0 0,-10 0 0 0 0,1 1 0 0 0,-1-1 0 0 0,0 1 0 0 0,0-1 0 0 0,0 1 0 0 0,1 0 0 0 0,-1 0 0 0 0,0 0 0 0 0,0 0 0 0 0,1 0 0 0 0,0 1 0 0 0,15 0 0 0 0,-4-1 0 0 0,-7 0 0 0 0,0 0 0 0 0,0 0 0 0 0,0 0 0 0 0,0 1 0 0 0,0 0 0 0 0,3 1 0 0 0,-4-1 0 0 0,-4-2 0 0 0,0 0 0 0 0,0 1 0 0 0,0-1 0 0 0,1 1 0 0 0,-1 0 0 0 0,0 0 0 0 0,0-1 0 0 0,0 1 0 0 0,0 1 0 0 0,2-1 0 0 0,-3 0 3 0 0,0 0 0 0 0,1 1-1 0 0,-1-1 1 0 0,0 1-1 0 0,1-1 1 0 0,-1 1 0 0 0,0-1-1 0 0,1 1 1 0 0,-1 0 0 0 0,0 0-1 0 0,0 0-2 0 0,1 0 3 0 0,-1 0 1 0 0,1 0-1 0 0,-1-1 0 0 0,1 1 0 0 0,-1 0 0 0 0,1-1 1 0 0,-1 1-1 0 0,1 0 0 0 0,0-1 0 0 0,-1 0 0 0 0,2 1-3 0 0,-1-1-9 0 0,-1 0 0 0 0,1 0-1 0 0,-1 0 1 0 0,0 0 0 0 0,1 0-1 0 0,-1 0 1 0 0,0 0 0 0 0,1-1-1 0 0,-1 1 1 0 0,0 0 0 0 0,1-1-1 0 0,-1 1 1 0 0,0-1 0 0 0,0 0-1 0 0,0 1 1 0 0,1-1 0 0 0,-1 0-1 0 0,0 0 1 0 0,0 0 0 0 0,0 0 9 0 0,1 1 14 0 0,1-1 1 0 0,-1 1-1 0 0,0-1 1 0 0,0 1-1 0 0,0 0 1 0 0,0 0-1 0 0,1 0 1 0 0,-1 1-1 0 0,0-1 1 0 0,0 0-1 0 0,0 1 1 0 0,0-1 0 0 0,0 1-1 0 0,0 0 1 0 0,0 0-1 0 0,0 0 1 0 0,0 0-1 0 0,0 0 1 0 0,0 0-1 0 0,0 1-14 0 0,6 0 0 0 0,-2-1 0 0 0,1-1 11 0 0,-7 0-10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0 0 0 0,0 0 0 0 0,0 0 0 0 0,0-1 0 0 0,0 1 0 0 0,0 0 0 0 0,0 0 0 0 0,0 0 1 0 0,0 0-1 0 0,0 0 0 0 0,0 0 0 0 0,0 0 0 0 0,0 0 0 0 0,0 0 0 0 0,0-1 0 0 0,1 1 0 0 0,-1 0 0 0 0,0 0 0 0 0,0 0 0 0 0,0 0 0 0 0,0 0 0 0 0,0 0 0 0 0,0 0 0 0 0,0-1 0 0 0,-1 1 0 0 0,1 0-1 0 0,0 0 0 0 0,0 0 1 0 0,0 0 0 0 0,0 0 0 0 0,0 0-1 0 0,0 0 1 0 0,0 0 0 0 0,0 0-1 0 0,0-1 1 0 0,0 1 0 0 0,0 0-1 0 0,0 0 1 0 0,0 0 0 0 0,0 0-1 0 0,0 0 1 0 0,0 0 0 0 0,0 0 0 0 0,0 0-1 0 0,0 0 1 0 0,0 0 0 0 0,1 0-1 0 0,-1-1 1 0 0,0 1 0 0 0,0 0-1 0 0,0 0 1 0 0,0 0 0 0 0,0 0-1 0 0,0 0 1 0 0,0 0 0 0 0,0 0 0 0 0,0 0-1 0 0,0 0 1 0 0,0 0 0 0 0,0 0-1 0 0,0 0 1 0 0,0 0 0 0 0,1 0-1 0 0,-1 0 1 0 0,0 0 0 0 0,0 0 0 0 0,0 0-1 0 0,0 0 1 0 0,0 0 0 0 0,0 0-1 0 0,0 0 1 0 0,0 0 0 0 0,0 0-1 0 0,0 0 1 0 0,1 0 0 0 0,-1 0-1 0 0,0 0 1 0 0,0 0 0 0 0,0 0 0 0 0,0 0-1 0 0,0 0 1 0 0,0 0 0 0 0,0 0-1 0 0,0 0 1 0 0,0 0-1 0 0,26 4 19 0 0,-7 2-19 0 0,-18-6 0 0 0,-1 0 0 0 0,1 0 0 0 0,-1 0 0 0 0,1 0 0 0 0,-1 0 0 0 0,1 0 0 0 0,-1 0 0 0 0,1 0 0 0 0,-1 0 0 0 0,1 1 0 0 0,-1-1 0 0 0,1 0 0 0 0,-1 0 0 0 0,1 1 0 0 0,-1-1 0 0 0,0 0 0 0 0,1 1 0 0 0,-1-1 0 0 0,1 0 0 0 0,-1 1 0 0 0,0-1 0 0 0,1 1 0 0 0,-1-1 0 0 0,0 0 0 0 0,1 1 0 0 0,-1-1 0 0 0,0 1 0 0 0,0-1 0 0 0,0 1 0 0 0,1-1 0 0 0,-1 1 0 0 0,0 1 0 0 0,4 2-20 0 0,-3-3 43 0 0,0 1 0 0 0,1-1 0 0 0,-1 1 0 0 0,0-1 1 0 0,0 1-1 0 0,0-1 0 0 0,0 1 0 0 0,0 0 0 0 0,0 0 1 0 0,-1 0-1 0 0,1-1 0 0 0,0 1 0 0 0,-1 0 0 0 0,1 1-23 0 0,1 13 340 0 0,-1-14-342 0 0,-1-1 1 0 0,1 1-1 0 0,-1-1 0 0 0,0 1 1 0 0,0-1-1 0 0,0 1 0 0 0,0 0 1 0 0,0-1-1 0 0,0 1 1 0 0,0-1-1 0 0,0 1 0 0 0,-1 0 2 0 0,0 7 0 0 0,-1-1 0 0 0,1 1 0 0 0,1 0 0 0 0,0-1 0 0 0,0 2 0 0 0,0 0 0 0 0,0-1 0 0 0,-1 1 0 0 0,-2 10 0 0 0,-8 56 0 0 0,4-26 0 0 0,0 12 0 0 0,1 22 0 0 0,2-21 0 0 0,-9 134 0 0 0,-1 142-568 0 0,13-287 502 0 0,1-30-49 0 0,-1-1 0 0 0,-2 10 115 0 0,-4 31-115 0 0,2 19 115 0 0,-5 43 250 0 0,4-59-143 0 0,2 21-107 0 0,2-29-10 0 0,-9 56 10 0 0,8-96 0 0 0,-4 27 0 0 0,1 1 0 0 0,1 30 0 0 0,3-28 0 0 0,-4 21 0 0 0,0-10 0 0 0,-6 32 436 0 0,2-26-240 0 0,3-16-196 0 0,-8 33 0 0 0,10-65 0 0 0,0-1 0 0 0,-2 0 0 0 0,1 0 0 0 0,-2 0 0 0 0,-6 12 0 0 0,14-25 0 0 0,-1 0 0 0 0,0 1 0 0 0,-1-1 0 0 0,1 0 0 0 0,0 0 0 0 0,0 0 0 0 0,-1-1 0 0 0,1 1 0 0 0,-2 1 0 0 0,-2 2 0 0 0,4-2 0 0 0,0-1 0 0 0,-1 0 0 0 0,0 0 0 0 0,1 0 0 0 0,-1-1 0 0 0,0 1 0 0 0,0 0 0 0 0,-1 0 0 0 0,-10 10 0 0 0,12-11 0 0 0,0 1 0 0 0,0-1 0 0 0,0 0 0 0 0,0 0 0 0 0,0 0 0 0 0,0 1 0 0 0,-1-1 0 0 0,1 0 0 0 0,0-1 0 0 0,-1 1 0 0 0,1 0 0 0 0,-1 0 0 0 0,1 0 0 0 0,-1-1 0 0 0,1 1 0 0 0,-1-1 0 0 0,0 1 0 0 0,-6 1 0 0 0,-6 4 0 0 0,0 0 0 0 0,0-1 0 0 0,-1-1 0 0 0,0-1 0 0 0,0 0 0 0 0,0-1 0 0 0,0 0 0 0 0,-5-1 0 0 0,-20 3 0 0 0,27-4-64 0 0,1 1 0 0 0,-1-1 0 0 0,-2-1 64 0 0,-34 1-106 0 0,17-2 255 0 0,27 1-126 0 0,0 1 1 0 0,0-1-1 0 0,0 1 1 0 0,0 0 0 0 0,0 1-1 0 0,-4 0-23 0 0,-14 4 15 0 0,-1 1-14 0 0,-1-1-1 0 0,-14 0 0 0 0,-148 1 0 0 0,99-5-2 0 0,19 0 16 0 0,-61 9-14 0 0,2 4 126 0 0,1-5 0 0 0,-13-6-126 0 0,-92 6-51 0 0,106-2 44 0 0,27-6 19 0 0,-24 2-30 0 0,65-1 16 0 0,-15-4 2 0 0,-41 2 18 0 0,-290 27-18 0 0,174-29-42 0 0,-4 1 16 0 0,180 4 130 0 0,-185 5-268 0 0,176-7 244 0 0,0 3 0 0 0,-8 3-80 0 0,16-2 20 0 0,-53-2-20 0 0,-17 0-4 0 0,92 0-3 0 0,-6-1-22 0 0,-1 2-1 0 0,1 2 0 0 0,-13 4 30 0 0,12-2 0 0 0,1-2 0 0 0,-1-2 0 0 0,0-1 0 0 0,0-3 0 0 0,-10-1 0 0 0,-3 0 0 0 0,9-2 0 0 0,32 2 0 0 0,0 0 0 0 0,0 0 0 0 0,0 1 0 0 0,-5 1 0 0 0,11 0-11 0 0,1-1 0 0 0,0 0 0 0 0,0 0 0 0 0,0-1 0 0 0,0 0 0 0 0,-4-1 11 0 0,-25-2-32 0 0,24 3 0 0 0,0-1 0 0 0,0 0 0 0 0,0 0 0 0 0,-6-3 32 0 0,12 0-16 0 0,2 4 5 0 0,0-1-1 0 0,1 1 1 0 0,-1-1 0 0 0,0 1 0 0 0,0 0-1 0 0,0 0 1 0 0,0 0 0 0 0,0 0 0 0 0,0 0-1 0 0,-1 0 1 0 0,1 1 0 0 0,-1-1 11 0 0,0-1-3 0 0,-1 0-1 0 0,1 0 1 0 0,-1 0-1 0 0,1 0 1 0 0,0-1-1 0 0,0 1 1 0 0,0-1 0 0 0,0 0-1 0 0,1 0 1 0 0,-1 0-1 0 0,1 0 1 0 0,0 0 0 0 0,0 0-1 0 0,0-1 1 0 0,0 1-1 0 0,0-1 1 0 0,1 0-1 0 0,-1 1 1 0 0,1-1 3 0 0,-3-11-48 0 0,1 0-1 0 0,0 0 1 0 0,1 0 0 0 0,0-5 48 0 0,0-3-225 0 0,0-3 189 0 0,1-1-1 0 0,2-13 37 0 0,0 17-1 0 0,-1 0 0 0 0,-1 0 0 0 0,-2-8 1 0 0,-3-25 0 0 0,2-1 0 0 0,3 0 0 0 0,4-28 0 0 0,-2 71 0 0 0,9-135 0 0 0,11-22 0 0 0,-1 2 0 0 0,-6-4 0 0 0,-7 54 0 0 0,-3 49 0 0 0,3-4 0 0 0,-1 8 0 0 0,-3-53 0 0 0,0 10 0 0 0,1-12 27 0 0,1-29 10 0 0,9-54 35 0 0,-10 94-72 0 0,5-29 0 0 0,-8 115 0 0 0,-2-1 0 0 0,0 1 0 0 0,-3-12 0 0 0,0-1 0 0 0,0-1-543 0 0,-2 0-1 0 0,-2 1 1 0 0,-1 0-1 0 0,-2 0 1 0 0,-4-5 543 0 0,-2-11-4151 0 0,16 51-1884 0 0</inkml:trace>
  <inkml:trace contextRef="#ctx0" brushRef="#br0" timeOffset="2294.517">4478 585 4808 0 0,'0'0'101'0'0,"0"0"22"0"0,-1 0 8 0 0,-7 0-14 0 0,6 0-72 0 0,-1 1-1 0 0,1-1 1 0 0,-1 0 0 0 0,0-1 0 0 0,1 1-1 0 0,-1 0 1 0 0,1-1 0 0 0,-1 1 0 0 0,0-1 0 0 0,1 0-1 0 0,-3-1-44 0 0,-2-1 86 0 0,0 1 0 0 0,0-1 0 0 0,0 1 0 0 0,0 1 0 0 0,-2-1-86 0 0,-11-1 267 0 0,15 4-81 0 0,2 0-8 0 0,-25 11 2134 0 0,13-6-1843 0 0,11-4-382 0 0,0 0 0 0 0,0 1 0 0 0,1-1 0 0 0,-1 1 0 0 0,0-1 0 0 0,1 1 0 0 0,0 0 0 0 0,0 0 0 0 0,0 1 0 0 0,-2 2-87 0 0,-2 2 148 0 0,-22 31 324 0 0,18-26-230 0 0,2 1 0 0 0,-1 0 0 0 0,2 0 0 0 0,0 1 0 0 0,0 0 0 0 0,2 0 0 0 0,-3 8-242 0 0,5-10 127 0 0,0 1-1 0 0,1 0 0 0 0,0 0 0 0 0,1 0 0 0 0,1 0 1 0 0,0 0-1 0 0,1 0 0 0 0,1 10-126 0 0,3 12 74 0 0,1 0 0 0 0,8 28-74 0 0,-10-52 21 0 0,1 0 1 0 0,0-1 0 0 0,0 1 0 0 0,1-1-1 0 0,0 0 1 0 0,1 0 0 0 0,1-1 0 0 0,-1 0 0 0 0,5 5-22 0 0,-7-11 12 0 0,0-1 1 0 0,0 1 0 0 0,0-1 0 0 0,1 0 0 0 0,-1 0-1 0 0,1 0 1 0 0,0 0 0 0 0,0-1 0 0 0,0 0 0 0 0,0 0-1 0 0,0 0 1 0 0,0-1 0 0 0,1 0 0 0 0,-1 0 0 0 0,1 0-13 0 0,-4-1 0 0 0,0 0 0 0 0,0 0 0 0 0,0 0 0 0 0,1-1 0 0 0,-1 1 0 0 0,0 0 0 0 0,0-1 0 0 0,0 0 0 0 0,0 1 0 0 0,0-1 0 0 0,0 0 0 0 0,0 0 0 0 0,0 0 0 0 0,0-1 0 0 0,3 0 0 0 0,14-8 0 0 0,-16 7 0 0 0,0-2 0 0 0,9-11 155 0 0,-1 0 1 0 0,-1-1 0 0 0,0-1-1 0 0,-2 1 1 0 0,6-15-156 0 0,16-35 1075 0 0,-21 38-986 0 0,-2 11-47 0 0,-1 0 1 0 0,-1 0-1 0 0,0-1 1 0 0,0-13-43 0 0,-3 11 5 0 0,0 11 2 0 0,-1 0 0 0 0,0 0 1 0 0,-1 0-1 0 0,0 0 0 0 0,-1 0 1 0 0,0 0-1 0 0,0 0 0 0 0,-3-8-7 0 0,2 9 1 0 0,-1 0 0 0 0,0 0 0 0 0,-1 1-1 0 0,-2-4 1 0 0,4 9-5 0 0,0 0 0 0 0,0 0 0 0 0,0 0 0 0 0,0 0 0 0 0,-1 0 0 0 0,1 0 0 0 0,-1 1 0 0 0,0 0 0 0 0,0-1 0 0 0,0 1 0 0 0,0 0 1 0 0,-2 0 3 0 0,0-1-151 0 0,0 0 1 0 0,0 1-1 0 0,-1 0 1 0 0,1 0 0 0 0,-1 0-1 0 0,-4 0 151 0 0,-8 1-4569 0 0,16 1-171 0 0</inkml:trace>
  <inkml:trace contextRef="#ctx0" brushRef="#br0" timeOffset="2974.227">4292 861 7136 0 0,'0'0'165'0'0,"0"0"22"0"0,0 0 6 0 0,-6-8 326 0 0,0 4-459 0 0,4-4-48 0 0,2 5 79 0 0,0 0 1 0 0,0 0 0 0 0,1 0-1 0 0,-1-1 1 0 0,1 1-1 0 0,-1 0 1 0 0,1 0 0 0 0,0 0-92 0 0,0 1 133 0 0,-1 1 1 0 0,1 0-1 0 0,0 0 1 0 0,0 0 0 0 0,0 0-1 0 0,0 0 1 0 0,0 0-1 0 0,0 0 1 0 0,0 0 0 0 0,0 0-1 0 0,0 0 1 0 0,2 0-134 0 0,-3 0 465 0 0,0 1-129 0 0,0 0-59 0 0,1 0-232 0 0,-1-1 0 0 0,1 1 0 0 0,-1-1 0 0 0,1 0 0 0 0,0 1 0 0 0,-1-1 0 0 0,1 1 0 0 0,0 0 0 0 0,-1-1-1 0 0,1 1 1 0 0,0-1 0 0 0,0 1 0 0 0,-1 0 0 0 0,1 0 0 0 0,0-1 0 0 0,0 1 0 0 0,0 0 0 0 0,-1 0 0 0 0,2 0-45 0 0,1 9 188 0 0,-3-7-187 0 0,-1 1 0 0 0,1 0 0 0 0,-1-1 0 0 0,0 1 0 0 0,0-1 0 0 0,0 1 0 0 0,0-1 0 0 0,0 0 0 0 0,-1 1 0 0 0,1-1 0 0 0,-1 0 0 0 0,1 0 0 0 0,-1 0 0 0 0,0 0-1 0 0,-2 4 2 0 0,-1 0 36 0 0,5-9 126 0 0,0 2-140 0 0,0 0-1 0 0,1 0 0 0 0,-1 0 0 0 0,1 1 1 0 0,-1-1-1 0 0,1 0 0 0 0,-1 0 0 0 0,1 1 1 0 0,-1-1-1 0 0,1 0 0 0 0,0 1 0 0 0,0-1 1 0 0,-1 1-1 0 0,1-1 0 0 0,0 1 0 0 0,0-1-23 0 0,23-12 307 0 0,-17 11-115 0 0,-2 3-45 0 0,-5-1-145 0 0,1-1 0 0 0,-1 1 0 0 0,1 0 0 0 0,0 0 0 0 0,-1 0 0 0 0,1 0 1 0 0,0 0-1 0 0,-1 0 0 0 0,1 0 0 0 0,-1 0 0 0 0,1 0 0 0 0,0 1 1 0 0,-1-1-1 0 0,1 0 0 0 0,-1 0 0 0 0,1 0 0 0 0,0 1 0 0 0,-1-1 0 0 0,1 0 1 0 0,-1 1-1 0 0,1-1 0 0 0,-1 0 0 0 0,1 1 0 0 0,-1-1 0 0 0,1 1 0 0 0,-1-1 1 0 0,0 1-1 0 0,1-1 0 0 0,-1 1 0 0 0,0-1 0 0 0,1 1-2 0 0,3 4 122 0 0,-1 1-93 0 0,-2-5 35 0 0,-1-1 3 0 0,0 0-3 0 0,0 0-36 0 0,0 0-140 0 0,0 0-19 0 0,0 0-10 0 0,0 0-83 0 0,0 0-38 0 0,-6 6-776 0 0,-1 0 510 0 0</inkml:trace>
  <inkml:trace contextRef="#ctx0" brushRef="#br0" timeOffset="3974.537">4575 1653 6568 0 0,'0'0'190'0'0,"-4"-5"28"0"0,-39-64 883 0 0,33 58-690 0 0,1 1 0 0 0,-1 0 0 0 0,-1 1 0 0 0,1 0 0 0 0,-4-1-411 0 0,-16-14 1188 0 0,27 21-997 0 0,-1 1 0 0 0,0 0 0 0 0,1-1 0 0 0,-1 1 0 0 0,0 1 0 0 0,0-1 0 0 0,-1 1 0 0 0,1-1 0 0 0,0 1 0 0 0,0 0 0 0 0,-1 1 0 0 0,1-1 0 0 0,-1 1 0 0 0,1 0 0 0 0,0 0 0 0 0,-1 0 0 0 0,1 1-191 0 0,-4-1 105 0 0,-39 7 759 0 0,44-6-860 0 0,0-1 0 0 0,0 1 1 0 0,0 0-1 0 0,0 0 1 0 0,-1 0-1 0 0,1 0 1 0 0,1 0-1 0 0,-1 1 1 0 0,0-1-1 0 0,0 1 0 0 0,0 0 1 0 0,1 0-1 0 0,-1 0 1 0 0,1 0-1 0 0,0 1 1 0 0,0-1-1 0 0,-1 0 1 0 0,1 1-1 0 0,1 0 0 0 0,-2 1-4 0 0,-6 9 8 0 0,1 1 0 0 0,0 1-1 0 0,-2 7-7 0 0,9-20 1 0 0,-4 10-8 0 0,1 0 1 0 0,0 1-1 0 0,1-1 1 0 0,0 1 0 0 0,0 7 6 0 0,-5 66-52 0 0,7-69 45 0 0,-2 50 188 0 0,2 11-181 0 0,2-52 50 0 0,2 0-1 0 0,0 0 0 0 0,1 0 1 0 0,6 13-50 0 0,-4-14 2 0 0,-4-13 3 0 0,1 0 1 0 0,0-1 0 0 0,1 1-1 0 0,5 10-5 0 0,-8-20 2 0 0,0 0 0 0 0,1 0 0 0 0,-1 1 0 0 0,0-1 0 0 0,1 0-1 0 0,-1 0 1 0 0,1-1 0 0 0,0 1 0 0 0,0 0 0 0 0,0 0 0 0 0,-1-1-1 0 0,2 1 1 0 0,-1-1 0 0 0,0 0 0 0 0,0 1 0 0 0,0-1 0 0 0,1 0-1 0 0,-1 0 1 0 0,0-1 0 0 0,1 1 0 0 0,-1 0 0 0 0,1-1 0 0 0,-1 0-1 0 0,1 1 1 0 0,0-1-2 0 0,2 0 42 0 0,0-1-1 0 0,0 0 0 0 0,-1 0 1 0 0,1 0-1 0 0,-1 0 0 0 0,1-1 1 0 0,-1 0-1 0 0,1 0 0 0 0,-1 0 1 0 0,0 0-1 0 0,0-1 0 0 0,0 0 1 0 0,0 0-1 0 0,-1 0 0 0 0,1 0 1 0 0,-1 0-1 0 0,2-3-41 0 0,7-8 268 0 0,0 0-1 0 0,-1-1 0 0 0,6-12-267 0 0,0-3 38 0 0,-1 0 0 0 0,-2-1 0 0 0,-1 0 0 0 0,-1-1 0 0 0,5-23-38 0 0,-13 35-155 0 0,0 0 1 0 0,-1-1 0 0 0,-1 1-1 0 0,0-21 155 0 0,-2 29-130 0 0,-1-1 0 0 0,0 1-1 0 0,-1 0 1 0 0,0 0 0 0 0,-1-1-1 0 0,0 1 1 0 0,-1 1 0 0 0,-4-10 130 0 0,-4 5-470 0 0,3 6-4065 0 0,8 9-213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3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289 147 6912 0 0,'0'0'157'0'0,"0"0"23"0"0,0 0 11 0 0,-2 2-31 0 0,-10 21 92 0 0,2 1 0 0 0,0 0 0 0 0,1 1-252 0 0,-13 45 1092 0 0,3 1-1092 0 0,-12 40 929 0 0,-8 5 246 0 0,-2 7 496 0 0,4 2 0 0 0,-6 62-1671 0 0,37-160 161 0 0,4-20-97 0 0,0 0 0 0 0,1 0 0 0 0,0 1 1 0 0,0 3-65 0 0,1-11 0 0 0,0 0 1 0 0,0 0 0 0 0,0-1 0 0 0,0 1-1 0 0,0 0 1 0 0,0 0 0 0 0,0 0 0 0 0,0 0-1 0 0,0 0 1 0 0,0 0 0 0 0,0 0 0 0 0,0 0-1 0 0,0 0 1 0 0,1 0 0 0 0,-1 0 0 0 0,0-1-1 0 0,0 1 1 0 0,0 0 0 0 0,0 0 0 0 0,0 0-1 0 0,0 0 1 0 0,0 0 0 0 0,0 0 0 0 0,1 0-1 0 0,-1 0 1 0 0,0 0 0 0 0,0 0 0 0 0,0 0-1 0 0,0 0 1 0 0,0 0 0 0 0,0 0 0 0 0,0 0-1 0 0,0 0 1 0 0,1 0 0 0 0,-1 0 0 0 0,0 0-1 0 0,0 0 1 0 0,0 0 0 0 0,0 0 0 0 0,0 0-1 0 0,0 0 1 0 0,0 1 0 0 0,0-1 0 0 0,1 0-1 0 0,-1 0 1 0 0,0 0 0 0 0,0 0 0 0 0,0 0-1 0 0,0 0 1 0 0,0 0 0 0 0,0 0 0 0 0,0 0-1 0 0,0 0 1 0 0,0 1 0 0 0,0-1 0 0 0,0 0 0 0 0,0 0-1 0 0,0 0 1 0 0,0 0 0 0 0,0 0 0 0 0,0 0-1 0 0,1 0 12 0 0,22-35 774 0 0,-3 3-307 0 0,-14 24-394 0 0,1 0 0 0 0,0 1 0 0 0,1-1 0 0 0,-1 1 0 0 0,1 0 0 0 0,2 0-85 0 0,-5 4 18 0 0,0 0 1 0 0,-1 1-1 0 0,1-1 0 0 0,0 1 0 0 0,0 0 0 0 0,1 1 0 0 0,-1-1 0 0 0,0 1 0 0 0,0 0 0 0 0,1 0 0 0 0,-1 1 0 0 0,6 0-18 0 0,-3 0 26 0 0,1 0 0 0 0,0 0-1 0 0,0 1 1 0 0,-1 1 0 0 0,1 0 0 0 0,0 0 0 0 0,-1 0-1 0 0,0 1 1 0 0,0 0 0 0 0,0 1 0 0 0,0 0-1 0 0,6 4-25 0 0,91 57 260 0 0,-53-34 152 0 0,13 11-412 0 0,-54-34 136 0 0,1 0 0 0 0,0-2 0 0 0,0 1 0 0 0,1-1 0 0 0,0-1 0 0 0,3 1-136 0 0,-14-5-6 0 0,-1-1 0 0 0,1 0 0 0 0,-1 1 0 0 0,1-1 0 0 0,-1 0 0 0 0,1 0 0 0 0,-1 0 0 0 0,1 0 0 0 0,-1 0 0 0 0,1 0 0 0 0,-1-1 0 0 0,1 1 0 0 0,0-1 6 0 0,-1 1-7 0 0,0 0 1 0 0,0 0 0 0 0,0 0-1 0 0,0-1 1 0 0,0 1-1 0 0,0 0 1 0 0,0-1 0 0 0,0 1-1 0 0,0-1 1 0 0,0 1-1 0 0,0-1 1 0 0,0 0 0 0 0,0 1-1 0 0,-1-1 1 0 0,1 0-1 0 0,0 1 1 0 0,0-1 0 0 0,-1 0-1 0 0,1 0 1 0 0,0 0 6 0 0,1-2 2 0 0,1-1-347 0 0,1 0 0 0 0,-1 1-1 0 0,0-1 1 0 0,-1 0 0 0 0,1 0-1 0 0,1-4 346 0 0,-3 6-1369 0 0,0 1-2547 0 0,3-5-1090 0 0</inkml:trace>
  <inkml:trace contextRef="#ctx0" brushRef="#br0" timeOffset="605.47">751 1112 8720 0 0,'0'0'197'0'0,"0"0"24"0"0,0 0 19 0 0,0-2-29 0 0,1-22 51 0 0,1 1 1 0 0,2-1-1 0 0,0 1 0 0 0,1 0 0 0 0,1 0 1 0 0,1 0-1 0 0,5-6-262 0 0,11-26 427 0 0,2 2-1 0 0,14-19-426 0 0,10-8 466 0 0,22-24-466 0 0,-71 103 3 0 0,11-14 76 0 0,0 0 1 0 0,0 1-1 0 0,1 0 0 0 0,1 1 1 0 0,3-2-80 0 0,-16 14 10 0 0,1 1 0 0 0,0-1 0 0 0,-1 1 0 0 0,1-1 0 0 0,0 1 0 0 0,0-1 0 0 0,-1 1 0 0 0,1 0 0 0 0,0-1 0 0 0,0 1 0 0 0,-1 0 0 0 0,1-1 0 0 0,0 1 0 0 0,0 0 0 0 0,0 0 0 0 0,0 0 0 0 0,0 0 0 0 0,-1 0 0 0 0,1 0 0 0 0,0 0 0 0 0,0 0 0 0 0,0 0 0 0 0,0 0 1 0 0,-1 1-1 0 0,1-1 0 0 0,0 0 0 0 0,0 0 0 0 0,0 1 0 0 0,-1-1 0 0 0,1 1 0 0 0,0-1 0 0 0,0 0 0 0 0,-1 1 0 0 0,1 0 0 0 0,0-1 0 0 0,-1 1 0 0 0,1-1 0 0 0,-1 1 0 0 0,1 0 0 0 0,-1-1 0 0 0,1 1 0 0 0,-1 0 0 0 0,1 0 0 0 0,-1 0-10 0 0,3 3 47 0 0,-1 0 1 0 0,0 1-1 0 0,-1-1 0 0 0,1 1 0 0 0,-1-1 0 0 0,0 1 1 0 0,0 0-48 0 0,11 76 574 0 0,-5-1 0 0 0,-2 33-574 0 0,2 23 360 0 0,11 171-172 0 0,-18-305-191 0 0,2 35 38 0 0,-3-32-3 0 0,-4-23-20 0 0,0-6-86 0 0,-10-43-340 0 0,-8-13 414 0 0,16 58-59 0 0,-1 1-1 0 0,-1 0 1 0 0,-1 0 0 0 0,-1 1 0 0 0,-9-12 59 0 0,-19-22-53 0 0,-2 3 1 0 0,-6-3 52 0 0,-46-44 62 0 0,53 63 669 0 0,39 34-482 0 0,1 1 6 0 0,0 0 1 0 0,6 8 317 0 0,-1-3-424 0 0,1 1 1 0 0,0-1 0 0 0,0 1-1 0 0,1-2 1 0 0,-1 1-1 0 0,1-1 1 0 0,0 0-1 0 0,1 0 1 0 0,-1-1-1 0 0,1 0 1 0 0,-1 0 0 0 0,1-1-1 0 0,0 0 1 0 0,0 0-1 0 0,2-1-149 0 0,22 3-354 0 0,0-1 0 0 0,0-2 1 0 0,9-1 353 0 0,-15-1 456 0 0,-10 2-403 0 0,-1-1-1 0 0,0-1 1 0 0,0 0-1 0 0,0-1 1 0 0,0-1-1 0 0,0-1 1 0 0,0 0-1 0 0,12-5-52 0 0,-24 8-459 0 0,0 0 0 0 0,0 0 0 0 0,0 1-1 0 0,0-1 1 0 0,-1 1 0 0 0,1 0-1 0 0,0 0 1 0 0,0 0 0 0 0,2 0 459 0 0,3 1-2152 0 0,-8-1-3322 0 0</inkml:trace>
  <inkml:trace contextRef="#ctx0" brushRef="#br0" timeOffset="963.644">1522 355 7104 0 0,'0'0'208'0'0,"-3"-3"452"0"0,1 4 5013 0 0,1 4-5549 0 0,-1 1 0 0 0,1-1 0 0 0,0 1 0 0 0,1-1 0 0 0,-1 1 0 0 0,1-1 0 0 0,0 1 0 0 0,1-1 0 0 0,0 5-124 0 0,12 56 148 0 0,-3-22-153 0 0,30 124 232 0 0,0-2-322 0 0,-30-107-1564 0 0,-2 8 1659 0 0,0-12-2165 0 0,-8-43-1943 0 0</inkml:trace>
  <inkml:trace contextRef="#ctx0" brushRef="#br0" timeOffset="1296.474">1527 1085 10568 0 0,'0'0'233'0'0,"0"0"39"0"0,-1-10 279 0 0,0 1-439 0 0,0 0 1 0 0,1-1 0 0 0,0 1-1 0 0,0 0 1 0 0,1-1 0 0 0,0 1-1 0 0,0 0 1 0 0,1 0 0 0 0,1 0-1 0 0,-1 0 1 0 0,4-6-113 0 0,0 0 424 0 0,1 1 0 0 0,1-1 0 0 0,0 1-1 0 0,1 1 1 0 0,0 0 0 0 0,6-5-424 0 0,12-15 541 0 0,-2 0 0 0 0,0-2 0 0 0,-3-1 0 0 0,-1 0 0 0 0,0-5-541 0 0,36-80-170 0 0,15-14 170 0 0,-59 112-599 0 0,1 0 0 0 0,16-18 599 0 0,-21 31-1573 0 0,0 1 0 0 0,0 0 1 0 0,1 0-1 0 0,2-2 1573 0 0,2 0-4524 0 0</inkml:trace>
  <inkml:trace contextRef="#ctx0" brushRef="#br0" timeOffset="1923.395">2081 505 7888 0 0,'0'-9'377'0'0,"2"3"-248"0"0,-1 1-65 0 0,0-1 1 0 0,1 1-1 0 0,0-1 1 0 0,0 1-1 0 0,1 0 1 0 0,1-2-65 0 0,-4 5 395 0 0,0 2 109 0 0,0 0 9 0 0,-9 10 518 0 0,-5 7-479 0 0,1 0 0 0 0,0 0 0 0 0,2 1 1 0 0,-5 10-553 0 0,-8 18 589 0 0,-4 15-589 0 0,-5 19 407 0 0,4 1 0 0 0,4 1 1 0 0,-4 31-408 0 0,26-87 444 0 0,3-26-438 0 0,0 0 0 0 0,-1 1 0 0 0,1-1 1 0 0,0 0-1 0 0,0 1 0 0 0,0-1 0 0 0,0 0 1 0 0,0 0-1 0 0,0 1 0 0 0,0-1 0 0 0,0 0 1 0 0,0 1-1 0 0,0-1 0 0 0,0 0 0 0 0,0 1 1 0 0,1-1-1 0 0,-1 0 0 0 0,0 0 0 0 0,0 1 1 0 0,0-1-1 0 0,0 0 0 0 0,0 1 0 0 0,1-1 1 0 0,-1 0-1 0 0,0 0 0 0 0,0 1 0 0 0,0-1 1 0 0,1 0-1 0 0,-1 0 0 0 0,0 0 0 0 0,0 1 1 0 0,1-1-1 0 0,-1 0 0 0 0,0 0 0 0 0,0 0 1 0 0,1 0-1 0 0,-1 0 0 0 0,0 0 0 0 0,1 0 1 0 0,-1 1-1 0 0,0-1 0 0 0,1 0 0 0 0,-1 0 1 0 0,0 0-7 0 0,10-5 77 0 0,-9 4-13 0 0,10-2 45 0 0,-1-1-1 0 0,1 2 1 0 0,0-1 0 0 0,0 1 0 0 0,1 1 0 0 0,-1 0 0 0 0,7 1-109 0 0,20 1 256 0 0,24 5-256 0 0,-17-1 319 0 0,19 3 212 0 0,15 5-531 0 0,16 6-175 0 0,-83-16 112 0 0,-7-2-18 0 0,-1 0 1 0 0,0 0-1 0 0,0 0 1 0 0,1 0-1 0 0,-1-1 1 0 0,4 0 80 0 0,-7 0-29 0 0,0 0 0 0 0,0 0 0 0 0,0 0 0 0 0,0-1 0 0 0,0 1 0 0 0,0 0 1 0 0,0-1-1 0 0,0 1 0 0 0,0-1 0 0 0,0 1 0 0 0,0-1 0 0 0,-1 1 0 0 0,1-1 1 0 0,0 0-1 0 0,0 1 0 0 0,-1-1 0 0 0,1 0 0 0 0,0 0 0 0 0,0 1 0 0 0,-1-1 1 0 0,1 0-1 0 0,-1 0 0 0 0,1 0 0 0 0,-1 0 0 0 0,1 0 0 0 0,-1 0 0 0 0,0 0 1 0 0,0 0-1 0 0,1 0 0 0 0,-1-1 29 0 0,1-3-131 0 0,-1 0 1 0 0,1 0-1 0 0,-1-1 1 0 0,0 1-1 0 0,-1 0 1 0 0,1 0-1 0 0,-1 0 1 0 0,0-1-1 0 0,-1 1 1 0 0,1 0-1 0 0,-1 0 1 0 0,0 0-1 0 0,0 1 1 0 0,-2-4 130 0 0,0 0-315 0 0,-1-1-1 0 0,-1 1 1 0 0,0 0-1 0 0,0 0 1 0 0,0 0 0 0 0,-1 1-1 0 0,-3-3 316 0 0,-6-1-314 0 0,0 0-1 0 0,-1 0 0 0 0,0 2 0 0 0,-1 0 1 0 0,0 1-1 0 0,-11-3 315 0 0,19 7-60 0 0,-35-13-197 0 0,-1 2 0 0 0,-27-3 257 0 0,58 14 50 0 0,1 2 1 0 0,0 0-1 0 0,-3 0-50 0 0,11 2 214 0 0,0 0-1 0 0,0 0 0 0 0,0 1 1 0 0,1-1-1 0 0,-1 1 1 0 0,0 0-1 0 0,0 1 0 0 0,-5 1-213 0 0,10-2 73 0 0,0-1-1 0 0,1 0 0 0 0,-1 0 1 0 0,0 1-1 0 0,1-1 0 0 0,-1 0 1 0 0,0 1-1 0 0,1-1 0 0 0,-1 1 1 0 0,0-1-1 0 0,1 1 0 0 0,-1-1 1 0 0,1 1-1 0 0,-1 0 0 0 0,1-1 1 0 0,-1 1-1 0 0,1 0-72 0 0,0-1 62 0 0,0 0 1 0 0,0 0-1 0 0,0 1 1 0 0,0-1-1 0 0,0 0 1 0 0,0 1-1 0 0,0-1 1 0 0,0 0-1 0 0,0 0 1 0 0,0 1-1 0 0,0-1 1 0 0,0 0-1 0 0,0 0 0 0 0,0 1 1 0 0,1-1-1 0 0,-1 0 1 0 0,0 0-1 0 0,0 1 1 0 0,0-1-1 0 0,0 0 1 0 0,1 0-1 0 0,-1 0 1 0 0,0 1-1 0 0,0-1 0 0 0,0 0 1 0 0,1 0-1 0 0,-1 0 1 0 0,0 0-1 0 0,1 1-62 0 0,0-1 90 0 0,0 1 0 0 0,1 0 0 0 0,-1-1 0 0 0,1 1 0 0 0,-1-1 0 0 0,1 1 0 0 0,-1-1 0 0 0,1 0 0 0 0,-1 0 0 0 0,1 0 0 0 0,0 0 0 0 0,-1 0 0 0 0,1 0 0 0 0,-1 0 0 0 0,1 0-90 0 0,276-59 1480 0 0,-271 57-1571 0 0,0 1 0 0 0,-1-1 0 0 0,1-1 1 0 0,-1 1-1 0 0,0-1 0 0 0,0 0 0 0 0,0 0 0 0 0,0-1 1 0 0,0 0-1 0 0,1-1 91 0 0,-5 3-81 0 0,1 0-1 0 0,-1-1 1 0 0,0 1 0 0 0,0-1-1 0 0,0 1 1 0 0,0-1 0 0 0,-1 0 0 0 0,1 0-1 0 0,-1 1 1 0 0,0-1 0 0 0,1 0 0 0 0,-1-1-1 0 0,-1 1 1 0 0,1 0 0 0 0,0 0-1 0 0,-1 0 1 0 0,1 0 0 0 0,-1 0 0 0 0,0-1-1 0 0,0 1 1 0 0,0 0 0 0 0,-1-1 81 0 0,-1-8-168 0 0,0 0 0 0 0,-1 0 0 0 0,0 1 0 0 0,-1-1 0 0 0,-1 1 1 0 0,0 0-1 0 0,-2-3 168 0 0,-11-19-127 0 0,-17-21 127 0 0,15 25 839 0 0,-15-31-839 0 0,28 49 541 0 0,0-2 7 0 0,7 11 328 0 0,5 3 762 0 0,-2 1-1638 0 0,1-1 1 0 0,0 1-1 0 0,0-1 1 0 0,-1 0-1 0 0,1 0 1 0 0,0-1-1 0 0,0 1 1 0 0,0-1-1 0 0,0 0 1 0 0,0 0-1 0 0,0 0 0 0 0,0 0 1 0 0,0-1-1 0 0,-1 1 1 0 0,3-2-1 0 0,7-1-207 0 0,-1-1 0 0 0,0-1 0 0 0,1 0-1 0 0,-1-1 208 0 0,-1 1-637 0 0,1-1-1 0 0,-1-1 1 0 0,0 0-1 0 0,1-2 638 0 0,5-7-1801 0 0</inkml:trace>
  <inkml:trace contextRef="#ctx0" brushRef="#br0" timeOffset="2499.949">2897 233 8840 0 0,'-12'-2'197'0'0,"10"1"24"0"0,-7 4 230 0 0,5-1-378 0 0,1 0 1 0 0,-1 0-1 0 0,0 0 1 0 0,1 1-1 0 0,-1-1 0 0 0,1 1 1 0 0,0 0-1 0 0,-1 0 0 0 0,1 0 1 0 0,1 0-1 0 0,-1 0 1 0 0,0 1-1 0 0,1-1 0 0 0,0 1 1 0 0,0 0-1 0 0,0-1 0 0 0,0 1 1 0 0,0 1-74 0 0,-2 9 339 0 0,0 0 0 0 0,1 0 0 0 0,0 0 1 0 0,0 11-340 0 0,-1 9 5 0 0,-12 92 392 0 0,12-81-336 0 0,-2 0-1 0 0,-1-1 1 0 0,-3 0 0 0 0,-3 3-61 0 0,3 0 160 0 0,10-47-160 0 0,0 0 0 0 0,0 0 0 0 0,0-1 0 0 0,0 1 0 0 0,-1 0 0 0 0,1 0 0 0 0,0 0 0 0 0,0 0 0 0 0,0 0 0 0 0,0 0 0 0 0,0 0 0 0 0,0 0 0 0 0,0 0 0 0 0,0 0 0 0 0,0 0 0 0 0,-1 0 0 0 0,1 0 0 0 0,0-1 0 0 0,0 1 0 0 0,0 0 0 0 0,0 0 0 0 0,0 0 0 0 0,0 0 0 0 0,0 0 0 0 0,-1 0 0 0 0,1 0 0 0 0,0 0 0 0 0,0 0 0 0 0,0 0 0 0 0,0 0 0 0 0,0 0 0 0 0,0 1 0 0 0,0-1 0 0 0,0 0 0 0 0,-1 0 0 0 0,1 0 0 0 0,0 0 0 0 0,0 0 0 0 0,0 0 0 0 0,0 0 0 0 0,0 0 0 0 0,0 0 0 0 0,0 0 0 0 0,0 0 0 0 0,0 0 0 0 0,-1 0 0 0 0,1 0 0 0 0,0 1 0 0 0,0-1 0 0 0,0 0 0 0 0,0 0 0 0 0,0 0 0 0 0,0 0 0 0 0,0 0 0 0 0,0 0 0 0 0,0 0 0 0 0,0 1 0 0 0,0-1 0 0 0,0 0 0 0 0,-3-9 9 0 0,3 9-8 0 0,-1-4 6 0 0,0 0 0 0 0,0 0-1 0 0,1 0 1 0 0,0 0 0 0 0,0 0 0 0 0,0 0-1 0 0,0 0 1 0 0,1-2-7 0 0,1-16 0 0 0,0-20-18 0 0,3 1 0 0 0,2-1 0 0 0,1 1 0 0 0,2-1 18 0 0,7-19 92 0 0,2 1 0 0 0,23-49-92 0 0,65-112 368 0 0,-95 201 437 0 0,1 0 0 0 0,9-9-805 0 0,-18 23 148 0 0,-2 4 118 0 0,6 21 509 0 0,-6 0-641 0 0,0 0 0 0 0,-1 0 0 0 0,-1 1-1 0 0,-2 11-133 0 0,-13 80 833 0 0,6-53-361 0 0,3 1-472 0 0,0-3 0 0 0,3-28 0 0 0,-1 26 0 0 0,5-46 0 0 0,0 1 0 0 0,1-1 0 0 0,0 1 0 0 0,0-1 0 0 0,1 0 0 0 0,0 0 0 0 0,1 0 0 0 0,-1 0 0 0 0,4 2 0 0 0,-1 3 0 0 0,0 0 0 0 0,-1 0 0 0 0,0 2 0 0 0,11 40 0 0 0,21 83 0 0 0,-32-114 12 0 0,-5-17-25 0 0,2 0 1 0 0,-1 0 0 0 0,1-1 0 0 0,0 1-1 0 0,0-1 1 0 0,0 1 0 0 0,4 4 12 0 0,-5-10-379 0 0,1-1 186 0 0,0 0-1 0 0,0-1 1 0 0,0 1 0 0 0,0-1 0 0 0,0 0-1 0 0,0 1 1 0 0,0-1 0 0 0,0 0-1 0 0,-1 0 1 0 0,1 0 0 0 0,0-1-1 0 0,-1 1 1 0 0,2-1 193 0 0,20-20-3124 0 0,-17 16 2605 0 0,8-9-1143 0 0</inkml:trace>
  <inkml:trace contextRef="#ctx0" brushRef="#br0" timeOffset="3265.805">3877 250 7248 0 0,'0'0'209'0'0,"-5"-10"38"0"0,1 4 36 0 0,0-1 1 0 0,-1 1-1 0 0,1 0 1 0 0,-2 0-1 0 0,1 0 1 0 0,-1 1-1 0 0,0 0 1 0 0,0 0-1 0 0,0 0 1 0 0,0 1-1 0 0,-1 0 1 0 0,0 0-1 0 0,-2 0-283 0 0,0 1 325 0 0,-1 0 1 0 0,0 0-1 0 0,0 1 0 0 0,0 1 0 0 0,0 0 1 0 0,0 0-1 0 0,0 1 0 0 0,-1 0-325 0 0,5 0 121 0 0,1 0 1 0 0,-1 1-1 0 0,0 0 0 0 0,0 0 0 0 0,0 1 0 0 0,0-1 0 0 0,1 1 1 0 0,-1 0-1 0 0,1 1 0 0 0,0-1 0 0 0,-1 1 0 0 0,1 0 0 0 0,0 1 1 0 0,0 0-122 0 0,2-2 22 0 0,-7 7 193 0 0,1-1 1 0 0,-1 2-1 0 0,0 2-215 0 0,7-8 46 0 0,0-1 0 0 0,0 1 0 0 0,1 1 0 0 0,0-1 0 0 0,0 0 0 0 0,0 0 0 0 0,0 1 0 0 0,1-1 0 0 0,-1 1-1 0 0,0 4-45 0 0,2-4 3 0 0,-1 0 0 0 0,1 0-1 0 0,0 0 1 0 0,0 0-1 0 0,1 0 1 0 0,0 0-1 0 0,0 0 1 0 0,0 0-1 0 0,0 0 1 0 0,1 0-1 0 0,-1 0 1 0 0,2 0-3 0 0,4 11 16 0 0,1-1-1 0 0,1-1 1 0 0,1 1-16 0 0,9 16 10 0 0,39 52 150 0 0,-49-69-48 0 0,0 1 0 0 0,-1 1 0 0 0,-1-1-1 0 0,3 12-111 0 0,-7-21 47 0 0,-2 1 0 0 0,1 0-1 0 0,-1 0 1 0 0,0-1 0 0 0,-1 1-1 0 0,0 0 1 0 0,0 0-1 0 0,0 0 1 0 0,-1 0 0 0 0,0 0-1 0 0,0 0 1 0 0,-2 5-47 0 0,-2 5 95 0 0,-1-1-1 0 0,0 0 1 0 0,-1 0 0 0 0,-1-1-1 0 0,-1 0 1 0 0,0 0 0 0 0,-1-1-1 0 0,0 0 1 0 0,-6 6-95 0 0,12-17 4 0 0,0 1 0 0 0,1-1 0 0 0,-1 0-1 0 0,0 0 1 0 0,0 0 0 0 0,-1 0 0 0 0,1-1 0 0 0,0 0 0 0 0,-1 0 0 0 0,0 0-1 0 0,1 0 1 0 0,-1-1 0 0 0,0 1 0 0 0,0-1 0 0 0,0-1 0 0 0,0 1-1 0 0,0-1 1 0 0,0 1 0 0 0,-3-2-4 0 0,-1 1-89 0 0,1-2 1 0 0,-1 1-1 0 0,1-1 0 0 0,-1 0 0 0 0,1-1 1 0 0,0 0-1 0 0,0 0 0 0 0,0-1 0 0 0,0 0 0 0 0,-6-4 89 0 0,11 6-118 0 0,-2-1-183 0 0,0 0 0 0 0,0 0 0 0 0,0-1 0 0 0,1 1 0 0 0,-1-1 0 0 0,1 0-1 0 0,0-1 1 0 0,0 1 0 0 0,0-1 0 0 0,0 0 0 0 0,-1-3 301 0 0,0-3-1829 0 0</inkml:trace>
  <inkml:trace contextRef="#ctx0" brushRef="#br0" timeOffset="3660.259">4271 79 10336 0 0,'0'0'233'0'0,"0"0"39"0"0,0 0 15 0 0,-1 3-47 0 0,-22 75 1707 0 0,6-25-588 0 0,-5 31-1359 0 0,4 2 551 0 0,-4 0 0 0 0,-13 29-551 0 0,32-108 31 0 0,-7 20 256 0 0,1 1 1 0 0,1 0 0 0 0,-1 16-288 0 0,9-42 22 0 0,0 0-1 0 0,0 1 0 0 0,0-1 1 0 0,0 0-1 0 0,0 0 0 0 0,0 1 1 0 0,1-1-1 0 0,-1 0 0 0 0,1 0 1 0 0,0 0-1 0 0,-1 0 0 0 0,1 1 1 0 0,0-1-1 0 0,0 0 0 0 0,0 0 1 0 0,1-1-1 0 0,-1 1 0 0 0,0 0 1 0 0,2 1-22 0 0,3 3 146 0 0,0-1 0 0 0,0 0 0 0 0,0 0 0 0 0,7 3-146 0 0,3 3 41 0 0,-4-4-29 0 0,-1-1-1 0 0,1 0 1 0 0,0-1 0 0 0,1 0 0 0 0,-1-1 0 0 0,1 0 0 0 0,0-1-12 0 0,26 8-22 0 0,13 1-499 0 0,-46-10 147 0 0,-1-1-1 0 0,1 1 1 0 0,-1-1 0 0 0,1 0-1 0 0,-1-1 1 0 0,1 1 0 0 0,0-1 374 0 0,3 0-1581 0 0</inkml:trace>
  <inkml:trace contextRef="#ctx0" brushRef="#br0" timeOffset="4018.42">4732 285 11672 0 0,'0'0'341'0'0,"-5"8"120"0"0,-4 2-391 0 0,2 0 0 0 0,-1 1 1 0 0,2-1-1 0 0,-1 2 0 0 0,-2 6-70 0 0,-24 62 896 0 0,11-22-73 0 0,1-11-203 0 0,-15 24-620 0 0,19-38 12 0 0,-10 29-12 0 0,25-58 0 0 0,-4 13-1481 0 0,1 1 1 0 0,1 0-1 0 0,-2 16 1481 0 0,5-28-490 0 0,-2 6-3922 0 0</inkml:trace>
  <inkml:trace contextRef="#ctx0" brushRef="#br0" timeOffset="4399.485">4901 394 7832 0 0,'0'0'174'0'0,"0"0"29"0"0,0 0 13 0 0,-6 6 619 0 0,2 0-483 0 0,1 1 0 0 0,0-1 0 0 0,0 1 0 0 0,0 0 0 0 0,1 0 0 0 0,0 0 0 0 0,-2 7-352 0 0,-2 8 369 0 0,-4 18 583 0 0,-4 25-952 0 0,7-28 107 0 0,-40 170-11 0 0,44-192-102 0 0,-4 28-302 0 0,7-42 118 0 0,0-1-32 0 0,0 0-123 0 0,-1-3 187 0 0,1 0 0 0 0,0-1 0 0 0,0 1 0 0 0,1 0 0 0 0,-1 0 0 0 0,1-1 0 0 0,-1 1 0 0 0,1 0 158 0 0,2-12-171 0 0,3-19-83 0 0,1 0-1 0 0,2 1 0 0 0,13-31 255 0 0,-4 10 80 0 0,-2 5 598 0 0,19-41-678 0 0,-21 59 171 0 0,-4 9 146 0 0,0 0 1 0 0,1 0-1 0 0,1 1 1 0 0,1 1-1 0 0,15-18-317 0 0,-27 36 33 0 0,0 1 0 0 0,0 0 0 0 0,1-1 0 0 0,-1 1-1 0 0,0 0 1 0 0,0 0 0 0 0,1-1 0 0 0,-1 1 0 0 0,1 0 0 0 0,-1 0 0 0 0,1 1-1 0 0,-1-1 1 0 0,1 0 0 0 0,0 0 0 0 0,-1 1 0 0 0,1-1 0 0 0,0 1-1 0 0,0 0 1 0 0,-1-1 0 0 0,1 1 0 0 0,0 0 0 0 0,0 0 0 0 0,-1 0 0 0 0,1 0-1 0 0,0 0 1 0 0,0 1 0 0 0,1-1-33 0 0,-1 1 42 0 0,0 1-1 0 0,-1-1 1 0 0,1 0-1 0 0,0 1 1 0 0,0-1 0 0 0,-1 1-1 0 0,1 0 1 0 0,-1 0-1 0 0,1-1 1 0 0,-1 1-1 0 0,0 0 1 0 0,0 0 0 0 0,0 0-1 0 0,0 0 1 0 0,0 1-1 0 0,0-1 1 0 0,0 0-1 0 0,-1 0 1 0 0,1 0 0 0 0,-1 1-1 0 0,1 0-41 0 0,1 15 88 0 0,0-1 0 0 0,-1 1 0 0 0,-1 0 0 0 0,-1-1 0 0 0,0 1 0 0 0,-1 0 0 0 0,-1-1 0 0 0,-1 0 0 0 0,0 0 0 0 0,-1 1-88 0 0,-9 23 256 0 0,-2-1 1 0 0,-2 0 0 0 0,-12 20-257 0 0,21-43-22 0 0,-1-1 0 0 0,-10 13 22 0 0,16-23-19 0 0,-1-1 1 0 0,1 0 0 0 0,-1 0 0 0 0,-1 0-1 0 0,1 0 1 0 0,0-1 0 0 0,-1 0 0 0 0,0 0 0 0 0,-1 0 18 0 0,-2-6-419 0 0,7 0-2754 0 0,2 2 2213 0 0</inkml:trace>
  <inkml:trace contextRef="#ctx0" brushRef="#br0" timeOffset="4843.776">5397 339 11952 0 0,'0'0'266'0'0,"0"0"44"0"0,0 0 14 0 0,0 0-31 0 0,0 0-102 0 0,-1 2 287 0 0,-6 7-106 0 0,1 0 1 0 0,0 1-1 0 0,0-1 0 0 0,1 1 0 0 0,1 1 1 0 0,0-1-1 0 0,-2 9-372 0 0,-6 11 238 0 0,-49 99-7 0 0,-6 14-704 0 0,49-97-35 0 0,17-44 366 0 0,18 21-592 0 0,-12-20 701 0 0,0 0 0 0 0,0 0 1 0 0,0 0-1 0 0,0-1 1 0 0,0 0-1 0 0,1 0 0 0 0,-1 0 1 0 0,1 0-1 0 0,-1-1 1 0 0,4 1 32 0 0,-1-1-7 0 0,-1 1 0 0 0,0 0 0 0 0,0 0 0 0 0,0 1 1 0 0,3 1 6 0 0,88 59 168 0 0,-92-60-71 0 0,1 0 1 0 0,0 0-1 0 0,0 0 0 0 0,0-1 1 0 0,3 1-98 0 0,-8-3-83 0 0,0 1 0 0 0,0-1 0 0 0,1 0 0 0 0,-1 0 0 0 0,0 0-1 0 0,1 0 1 0 0,-1 0 0 0 0,0 0 0 0 0,1-1 83 0 0,-2 1-255 0 0,0 0 0 0 0,0-1 0 0 0,0 1 0 0 0,0-1-1 0 0,0 1 1 0 0,0-1 0 0 0,0 0 0 0 0,0 1 0 0 0,0-1-1 0 0,0 0 1 0 0,0 1 0 0 0,0-1 0 0 0,0 0 0 0 0,-1 0-1 0 0,1 0 1 0 0,0 0 0 0 0,0-1 255 0 0,3-5-4409 0 0</inkml:trace>
  <inkml:trace contextRef="#ctx0" brushRef="#br0" timeOffset="5219.568">5397 596 7056 0 0,'0'0'152'0'0,"0"12"32"0"0,0 4 8 0 0,0-1 8 0 0,5-3-200 0 0,-5 4 0 0 0,4-8 0 0 0,1-1 0 0 0,-5-7 120 0 0,9 5-24 0 0,0-5 0 0 0,0-5 0 0 0,0 5-224 0 0,-2-7-56 0 0,2-5-8 0 0</inkml:trace>
  <inkml:trace contextRef="#ctx0" brushRef="#br0" timeOffset="5220.568">5442 238 11112 0 0,'0'0'248'0'0,"0"0"34"0"0,-4 8 297 0 0,3-7-559 0 0,1-1 0 0 0,-1 1 0 0 0,1 0 0 0 0,-1 0 0 0 0,1 0 0 0 0,0 0 0 0 0,0 0 0 0 0,-1 0 0 0 0,1 0 0 0 0,0 0 0 0 0,0 0 1 0 0,0 0-1 0 0,0 0 0 0 0,0 0 0 0 0,0 0 0 0 0,0 0 0 0 0,1 0 0 0 0,-1 0-20 0 0,0-1 14 0 0,0 1-1 0 0,1-1 1 0 0,-1 1 0 0 0,0-1 0 0 0,1 0 0 0 0,-1 1-1 0 0,1-1 1 0 0,-1 0 0 0 0,0 1 0 0 0,1-1 0 0 0,-1 0-1 0 0,1 0 1 0 0,-1 1 0 0 0,1-1 0 0 0,-1 0 0 0 0,1 0 0 0 0,-1 0-1 0 0,1 0 1 0 0,-1 0 0 0 0,1 1 0 0 0,-1-1 0 0 0,1 0-1 0 0,-1 0-13 0 0,4-1 51 0 0,-1 1-1 0 0,0 0 0 0 0,1-1 0 0 0,-1 1 1 0 0,0-1-1 0 0,3-1-50 0 0,-5 2-9 0 0,10-3 41 0 0,31-9-633 0 0,0 1 0 0 0,1 3 0 0 0,18-1 601 0 0,-33 8-525 0 0</inkml:trace>
  <inkml:trace contextRef="#ctx0" brushRef="#br0" timeOffset="5675.511">6031 288 6704 0 0,'0'9'321'0'0,"-18"67"78"0"0,7-30 530 0 0,0 13-929 0 0,-7 37 3402 0 0,-13 37-3402 0 0,-3 12 1173 0 0,33-142-1173 0 0,-1 5 0 0 0,0 1 0 0 0,0-1 0 0 0,-1 0 0 0 0,-1 3 0 0 0,9-58-631 0 0,9-28 410 0 0,-4-1-1 0 0,-2-4 222 0 0,1-10-41 0 0,6-14 41 0 0,-4 51 364 0 0,1 0 1 0 0,3 1-1 0 0,9-19-364 0 0,-19 58 406 0 0,0 1 0 0 0,1-1-1 0 0,1 1 1 0 0,-1 1 0 0 0,2 0-1 0 0,0 0 1 0 0,0 0 0 0 0,9-8-406 0 0,-16 18 52 0 0,0 0 0 0 0,0 0 1 0 0,0 0-1 0 0,0 1 1 0 0,0-1-1 0 0,0 0 1 0 0,0 0-1 0 0,1 1 0 0 0,-1-1 1 0 0,0 1-1 0 0,0-1 1 0 0,1 1-1 0 0,-1 0 1 0 0,0-1-1 0 0,1 1 0 0 0,-1 0 1 0 0,0 0-1 0 0,1 0 1 0 0,-1 0-1 0 0,0 0 1 0 0,1 0-1 0 0,-1 0 0 0 0,0 0 1 0 0,1 1-1 0 0,-1-1 1 0 0,0 0-1 0 0,1 1 1 0 0,-1-1-1 0 0,0 1 1 0 0,0 0-1 0 0,0-1 0 0 0,1 1 1 0 0,-1 0-1 0 0,0 0 1 0 0,0 0-1 0 0,0 0 1 0 0,0-1-1 0 0,0 1 0 0 0,0 1 1 0 0,-1-1-53 0 0,3 2 117 0 0,-1 0 1 0 0,0 0 0 0 0,0 0-1 0 0,0 0 1 0 0,-1 1 0 0 0,1-1-1 0 0,-1 1 1 0 0,1-1-1 0 0,-1 1 1 0 0,-1 0 0 0 0,1-1-1 0 0,0 1 1 0 0,-1 0-1 0 0,0 0-117 0 0,-1 17 256 0 0,-2 1 0 0 0,-1-1 0 0 0,0 0 0 0 0,-2 0 0 0 0,-5 15-256 0 0,-8 30 196 0 0,6-16-128 0 0,-2-1 0 0 0,-2-1 0 0 0,-14 25-68 0 0,28-66-14 0 0,2-6 4 0 0,1 1 0 0 0,-1-1-1 0 0,1 1 1 0 0,-1-1 0 0 0,1 1 0 0 0,0-1 0 0 0,0 1 0 0 0,0 0 0 0 0,0-1 0 0 0,0 1 0 0 0,0-1 0 0 0,0 1 0 0 0,0-1 0 0 0,1 1-1 0 0,-1-1 11 0 0,8 24-103 0 0,-6-18 60 0 0,14 42-84 0 0,-3-11 121 0 0,-2 0 1 0 0,1 11 5 0 0,-7-28-304 0 0,0 0 1 0 0,7 18 303 0 0,2-6-5750 0 0,-5-13-602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33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75 5328 0 0,'0'0'116'0'0,"0"0"17"0"0,0 0 12 0 0,-1-1-14 0 0,-11-16 2329 0 0,11 16-1616 0 0,1 1-111 0 0,0 0-49 0 0,0 0-10 0 0,0 0-28 0 0,0 0-106 0 0,0 0-48 0 0,0 0-10 0 0,-1 1-22 0 0,-4 6-282 0 0,0-1 0 0 0,1 1 1 0 0,0-1-1 0 0,0 1 1 0 0,1 1-1 0 0,0-1 0 0 0,0 0 1 0 0,1 1-1 0 0,0-1 1 0 0,0 1-1 0 0,0 3-178 0 0,-11 33 311 0 0,-19 61-14 0 0,17-54-136 0 0,-2-1-1 0 0,-2 1-160 0 0,-87 173 560 0 0,93-194-435 0 0,2 1 0 0 0,-7 25-125 0 0,6-15 182 0 0,-6 9-182 0 0,8-27 112 0 0,2 0 0 0 0,1 1 0 0 0,-2 14-112 0 0,8-28 64 0 0,18-37 0 0 0,-9 12-64 0 0,1 0 0 0 0,0 0 0 0 0,1 1 0 0 0,0 0 0 0 0,2 0 0 0 0,-1 1 0 0 0,2 1 0 0 0,-1 0 0 0 0,2 0 0 0 0,-1 2 0 0 0,2 0 0 0 0,9-5 0 0 0,-17 11 0 0 0,0 0 0 0 0,0 1 0 0 0,1 1 0 0 0,-1-1 0 0 0,1 1 0 0 0,-1 0 0 0 0,1 1 0 0 0,0 0 0 0 0,0 0 0 0 0,0 0 0 0 0,0 1 0 0 0,0 1 0 0 0,0-1 0 0 0,0 1 0 0 0,-1 1 0 0 0,1-1 0 0 0,0 1 0 0 0,0 0 0 0 0,-1 1 0 0 0,7 3 0 0 0,-13-5 5 0 0,0 0 0 0 0,0 0 0 0 0,0 0 0 0 0,-1 0 0 0 0,1-1 0 0 0,0 1 0 0 0,-1 0-1 0 0,1 1 1 0 0,-1-1 0 0 0,1 0 0 0 0,-1 0 0 0 0,1 0 0 0 0,-1 0 0 0 0,0 0-5 0 0,6 12 62 0 0,6 2 94 0 0,-2 0-1 0 0,0 1 1 0 0,2 5-156 0 0,1-6 64 0 0,9 6-35 0 0,-18-18 21 0 0,0 0-1 0 0,1 0 1 0 0,0 0 0 0 0,-1-1 0 0 0,1 0-1 0 0,0 0 1 0 0,1 0-50 0 0,-5-1 22 0 0,2 1-3 0 0,8-3 72 0 0,-8 0-164 0 0,0 0 0 0 0,0 0-1 0 0,0 0 1 0 0,-1 0 0 0 0,1 0 0 0 0,-1-1-1 0 0,1 1 1 0 0,-1-1 0 0 0,1 0 0 0 0,-1 0 0 0 0,0 0-1 0 0,2-2 74 0 0,12-9-1885 0 0,-4 9 167 0 0</inkml:trace>
  <inkml:trace contextRef="#ctx0" brushRef="#br0" timeOffset="688.453">673 1026 6936 0 0,'-18'9'688'0'0,"15"-3"-550"0"0,2-5 412 0 0,-1-14 1237 0 0,1 11-1697 0 0,1 0 0 0 0,-1 1 0 0 0,1-1-1 0 0,0 0 1 0 0,0 0 0 0 0,0 0 0 0 0,0 1 0 0 0,0-1 0 0 0,0-1-90 0 0,8-32 388 0 0,2 1 0 0 0,1 0 1 0 0,2 1-1 0 0,1 0 0 0 0,1 1 0 0 0,2 1 1 0 0,2 0-1 0 0,0 1 0 0 0,18-19-388 0 0,75-101 1006 0 0,-104 139-934 0 0,0 0 1 0 0,0 1 0 0 0,1 0-1 0 0,6-6-72 0 0,-14 16 4 0 0,-1-1 0 0 0,1 1 0 0 0,-1 0 1 0 0,1-1-1 0 0,0 1 0 0 0,-1 0 0 0 0,1 0 0 0 0,-1 0 0 0 0,1 0 0 0 0,0 0 0 0 0,-1-1 0 0 0,1 1 0 0 0,-1 0 1 0 0,1 0-1 0 0,0 1 0 0 0,-1-1 0 0 0,1 0 0 0 0,0 0 0 0 0,-1 0 0 0 0,1 0 0 0 0,-1 0 0 0 0,1 1 0 0 0,0-1 1 0 0,-1 0-1 0 0,1 1 0 0 0,-1-1 0 0 0,1 0 0 0 0,-1 1 0 0 0,1-1 0 0 0,-1 0 0 0 0,1 1 0 0 0,-1-1 0 0 0,0 1 1 0 0,1-1-1 0 0,-1 1 0 0 0,1-1 0 0 0,-1 1 0 0 0,0-1 0 0 0,0 1 0 0 0,1 0 0 0 0,-1-1 0 0 0,0 1 0 0 0,0-1 1 0 0,0 1-5 0 0,13 30 282 0 0,-12-29-227 0 0,6 25 201 0 0,-2-1 0 0 0,0 1 1 0 0,-2 0-1 0 0,0 0-256 0 0,0 8 124 0 0,0 11 77 0 0,-2 1 1 0 0,-3 8-202 0 0,1 14 118 0 0,1-61-353 0 0,0 1 0 0 0,-1-1 0 0 0,0 0 0 0 0,-1 0 0 0 0,1 0 0 0 0,-1 0 0 0 0,-1 0 0 0 0,0 1 235 0 0,2-8-446 0 0,1-1-2 0 0,0 0 10 0 0,-1 0 370 0 0,1 1 0 0 0,-1-1 0 0 0,0 0 1 0 0,0 0-1 0 0,0 1 0 0 0,0-1 0 0 0,0 0 0 0 0,0 0 0 0 0,0 0 0 0 0,0 0 0 0 0,0 0 0 0 0,0-1 0 0 0,0 1 0 0 0,0 0 0 0 0,0 0 1 0 0,0-1-1 0 0,-1 1 68 0 0,-5-4-193 0 0,-1 0 0 0 0,0-1 1 0 0,1 0-1 0 0,-4-3 193 0 0,-24-14-29 0 0,16 11 12 0 0,-30-16-38 0 0,45 24 65 0 0,0 0 0 0 0,0 0 0 0 0,1 0 0 0 0,-1 0 0 0 0,1-1 1 0 0,0 1-1 0 0,0-1 0 0 0,0 0 0 0 0,1 0 0 0 0,-2-1-10 0 0,4 4 27 0 0,0 1 1 0 0,0-1-1 0 0,-1 0 1 0 0,1 1-1 0 0,0-1 0 0 0,0 1 1 0 0,0-1-1 0 0,0 0 1 0 0,0 1-1 0 0,0-1 0 0 0,0 1 1 0 0,0-1-1 0 0,0 0 1 0 0,0 1-1 0 0,1-1 0 0 0,-1 1 1 0 0,0-1-1 0 0,0 1 1 0 0,0-1-1 0 0,1 0 0 0 0,-1 1 1 0 0,0-1-1 0 0,1 1 1 0 0,-1-1-1 0 0,0 1 0 0 0,1 0 1 0 0,-1-1-1 0 0,1 1 1 0 0,-1-1-1 0 0,1 1 0 0 0,-1 0 1 0 0,1-1-1 0 0,-1 1 1 0 0,1 0-1 0 0,0-1-27 0 0,17-6 678 0 0,26-5 741 0 0,-34 10-1085 0 0,0-1 0 0 0,0 1 0 0 0,0-2 0 0 0,6-2-334 0 0,-6 2 246 0 0,0 0-1 0 0,1 1 1 0 0,9-2-246 0 0,61-5 412 0 0,-77 9-505 0 0,0-1 0 0 0,-1 1 0 0 0,1-1 0 0 0,0 1 0 0 0,0-1-1 0 0,-1 0 1 0 0,1 0 0 0 0,-1-1 0 0 0,0 1 0 0 0,4-4 93 0 0,16-16-5677 0 0,-10 10 635 0 0</inkml:trace>
  <inkml:trace contextRef="#ctx0" brushRef="#br0" timeOffset="1111.241">1521 505 9416 0 0,'0'0'208'0'0,"0"0"33"0"0,0 0 16 0 0,-8-4 13 0 0,-7-11-69 0 0,11 11 108 0 0,0 0-1 0 0,1 0 1 0 0,-1 0-1 0 0,-1 1 1 0 0,-2-2-309 0 0,-8-5 674 0 0,11 7-569 0 0,0 0-1 0 0,0 1 1 0 0,0-1-1 0 0,0 1 0 0 0,0 0 1 0 0,0 0-1 0 0,-1 0 1 0 0,1 1-1 0 0,-1 0 0 0 0,1 0 1 0 0,-1 0-1 0 0,1 0 1 0 0,-5 0-105 0 0,5 1 10 0 0,0 0 0 0 0,0 0 1 0 0,0 0-1 0 0,-1 1 0 0 0,1-1 1 0 0,0 1-1 0 0,0 0 0 0 0,0 0 1 0 0,0 0-1 0 0,0 1 0 0 0,0-1 1 0 0,0 1-1 0 0,1 0 1 0 0,-1 0-1 0 0,0 0 0 0 0,1 1 1 0 0,-1 0-11 0 0,-2 2 20 0 0,1 0 1 0 0,0 0 0 0 0,0 0 0 0 0,0 1 0 0 0,1-1 0 0 0,0 1 0 0 0,0 0 0 0 0,1 0 0 0 0,-1 1 0 0 0,1-1 0 0 0,0 1 0 0 0,1 0 0 0 0,-1 1-21 0 0,3-5 13 0 0,-1-1 1 0 0,1 1-1 0 0,0 0 1 0 0,0-1-1 0 0,0 1 1 0 0,0-1-1 0 0,0 1 1 0 0,1-1-1 0 0,-1 1 1 0 0,1 0 0 0 0,-1-1-1 0 0,1 0 1 0 0,0 1-1 0 0,0-1 1 0 0,0 1-1 0 0,1-1 1 0 0,-1 0-1 0 0,0 0 1 0 0,1 0-1 0 0,0 0 1 0 0,-1 0-1 0 0,1 0 1 0 0,0 0 0 0 0,0 0-1 0 0,0-1 1 0 0,0 1-1 0 0,0 0-13 0 0,6 3 87 0 0,-1 1 1 0 0,1-2-1 0 0,0 1 0 0 0,1-1 1 0 0,-1 0-1 0 0,10 3-87 0 0,3 0 322 0 0,0 1 1 0 0,0 0-1 0 0,0 2 1 0 0,-1 1-1 0 0,-1 0 0 0 0,17 13-322 0 0,-32-20 64 0 0,-1-1 0 0 0,1 1 0 0 0,-1-1 0 0 0,0 1 0 0 0,0 0 0 0 0,0 0 0 0 0,-1 0 0 0 0,1 0 0 0 0,-1 1 0 0 0,0-1 0 0 0,0 1 0 0 0,-1 0 0 0 0,1-1 0 0 0,-1 1 0 0 0,0 0 0 0 0,-1 0-1 0 0,1 0 1 0 0,-1 3-64 0 0,1-2 60 0 0,-1 0 0 0 0,-1 0 0 0 0,1 0 0 0 0,-1 1-1 0 0,0-1 1 0 0,-1-1 0 0 0,1 1 0 0 0,-1 0 0 0 0,0 0-1 0 0,-1-1 1 0 0,1 1 0 0 0,-1-1 0 0 0,0 1 0 0 0,-1-1-1 0 0,1 0-59 0 0,0-2 22 0 0,0 0-1 0 0,-1 0 0 0 0,1-1 1 0 0,0 1-1 0 0,-1-1 0 0 0,0 1 1 0 0,0-1-1 0 0,0-1 0 0 0,1 1 1 0 0,-2 0-1 0 0,1-1 0 0 0,0 0 1 0 0,0 0-1 0 0,0 0 0 0 0,-1 0-21 0 0,-5 0 32 0 0,1 0 0 0 0,0 0 0 0 0,-1-1 0 0 0,1 0 0 0 0,-1-1 0 0 0,-4-1-32 0 0,2 0-149 0 0,0-2-1 0 0,0 0 0 0 0,1 0 0 0 0,-1-1 0 0 0,1-1 0 0 0,0 0 0 0 0,1 0 0 0 0,-1-1 0 0 0,1 0 1 0 0,0-1-1 0 0,1 0 0 0 0,-1-3 150 0 0,-7-11-1657 0 0,16 21 1536 0 0,0 0-786 0 0,1 1-117 0 0,2-1-28 0 0,10-3-4 0 0</inkml:trace>
  <inkml:trace contextRef="#ctx0" brushRef="#br0" timeOffset="1550.718">1800 450 9184 0 0,'0'0'208'0'0,"0"0"33"0"0,-1-1 14 0 0,-3-5-42 0 0,1 2-17 0 0,2 3 593 0 0,1 1 249 0 0,0 0 39 0 0,-9 21 996 0 0,1 5-1866 0 0,2 0 0 0 0,1 0-1 0 0,1 0 1 0 0,0 10-207 0 0,-1 107 610 0 0,7-124-700 0 0,0 0 0 0 0,1 1-1 0 0,0-1 1 0 0,5 12 90 0 0,2 10-150 0 0,-7-34-378 0 0,0-10-1082 0 0,-1-13-167 0 0,-6 5 852 0 0</inkml:trace>
  <inkml:trace contextRef="#ctx0" brushRef="#br0" timeOffset="1888.499">1613 351 9992 0 0,'0'0'222'0'0,"0"0"30"0"0,0 0 20 0 0,0 0-24 0 0,5 8 15 0 0,12 9 2166 0 0,-12-13-2042 0 0,-1 1 0 0 0,1-1 0 0 0,-1 0 0 0 0,1 0 0 0 0,1 0 0 0 0,-1-1 0 0 0,0 0 0 0 0,1 0-387 0 0,10 4 170 0 0,0-2-1 0 0,0 0 1 0 0,1 0-1 0 0,-1-2 1 0 0,11 1-170 0 0,25 1 39 0 0,8-2-39 0 0,14 1-48 0 0,-41-1-369 0 0,5 1-912 0 0,-14-3-2812 0 0,-5-1-913 0 0</inkml:trace>
  <inkml:trace contextRef="#ctx0" brushRef="#br0" timeOffset="2525.513">2212 1097 5224 0 0,'0'0'151'0'0,"-4"-9"119"0"0,2-7 452 0 0,1-1 0 0 0,1 1-1 0 0,1 0 1 0 0,0-1 0 0 0,1 1 0 0 0,1 0 0 0 0,1-2-722 0 0,0-12 775 0 0,45-209 3759 0 0,-43 212-4123 0 0,0 5-1 0 0,1 1 0 0 0,1 0 0 0 0,3-6-410 0 0,-1 4 375 0 0,-1 0-1 0 0,1-7-374 0 0,-1 71 149 0 0,-8-27-131 0 0,-1 1 0 0 0,-1-1-1 0 0,0 0 1 0 0,-1 1 0 0 0,-1 1-18 0 0,-3 33 28 0 0,3-7-20 0 0,0-3 11 0 0,1-1 0 0 0,2 1-1 0 0,2 0-18 0 0,-1-21 0 0 0,-1-14 0 0 0,0 1 0 0 0,0 0 0 0 0,1 0 0 0 0,-1-1 0 0 0,1 1 0 0 0,1 3 0 0 0,-1-8 0 0 0,-1 1 0 0 0,0 0 0 0 0,0-1 0 0 0,0 1 0 0 0,1 0 0 0 0,-1-1 0 0 0,0 1 0 0 0,1 0 0 0 0,-1-1 0 0 0,0 1 0 0 0,1-1 0 0 0,-1 1 0 0 0,1-1 0 0 0,-1 1 0 0 0,1-1 0 0 0,-1 1 0 0 0,1-1 0 0 0,-1 1 0 0 0,1-1 0 0 0,0 0 0 0 0,-1 1 0 0 0,1-1 0 0 0,0 0 0 0 0,-1 1 0 0 0,2-1 0 0 0,7-4 0 0 0,-8 4 0 0 0,4-3 0 0 0,-1-1 0 0 0,1 1 0 0 0,-1-1 0 0 0,0 0 0 0 0,0 0 0 0 0,0 0 0 0 0,-1-1 0 0 0,3-2 0 0 0,21-41 0 0 0,-11 19 0 0 0,2 0 0 0 0,14-17 0 0 0,-9 13 0 0 0,0 2 0 0 0,2 2 0 0 0,20-21 0 0 0,-16 20 0 0 0,-1-2 0 0 0,3-6 0 0 0,26-53 11 0 0,-44 79 42 0 0,-10 13-53 0 0,-1 6 0 0 0,-1 8 0 0 0,-1-15 0 0 0,-5 64-2118 0 0,5-56 877 0 0</inkml:trace>
  <inkml:trace contextRef="#ctx0" brushRef="#br0" timeOffset="3157.607">2926 471 9072 0 0,'0'0'200'0'0,"0"0"33"0"0,0 0 15 0 0,0 0 125 0 0,-1 2 501 0 0,-7 26 2355 0 0,5-17-2569 0 0,0 0 0 0 0,-1-1 0 0 0,-3 6-660 0 0,2-4 222 0 0,0 0 1 0 0,1 1-1 0 0,0 4-222 0 0,-10 26 278 0 0,6-20-168 0 0,1-1 0 0 0,-3 21-110 0 0,-8 23 153 0 0,14-52-18 0 0,0 0-1 0 0,0 0 1 0 0,2 0-1 0 0,-1 1 0 0 0,2 1-134 0 0,1-15 151 0 0,0-1-39 0 0,0 0-15 0 0,0 0-1 0 0,9 16 192 0 0,8 2-102 0 0,2 0 0 0 0,0-2 0 0 0,0 0 0 0 0,2-1-1 0 0,0-1 1 0 0,0-1 0 0 0,2-1 0 0 0,-1-1-1 0 0,17 6-185 0 0,-14-9-17 0 0,-1-1-1 0 0,1-1 1 0 0,1-1-1 0 0,-1-1 0 0 0,18 0 18 0 0,-36-4-71 0 0,1 0-1 0 0,-1 0 0 0 0,0 0 0 0 0,0-1 0 0 0,1 0 1 0 0,-1 0-1 0 0,4-2 72 0 0,-11 3-77 0 0,0-1 1 0 0,0 1-1 0 0,0 0 1 0 0,1 0-1 0 0,-1 0 1 0 0,0 0-1 0 0,0 0 1 0 0,0 0-1 0 0,0-1 1 0 0,0 1-1 0 0,0 0 1 0 0,0 0-1 0 0,0 0 1 0 0,0 0-1 0 0,0 0 1 0 0,0-1-1 0 0,0 1 1 0 0,0 0-1 0 0,0 0 1 0 0,0 0-1 0 0,0 0 1 0 0,0 0-1 0 0,0 0 1 0 0,0-1-1 0 0,0 1 1 0 0,0 0-1 0 0,0 0 1 0 0,-1 0-1 0 0,1 0 1 0 0,0 0-1 0 0,0 0 1 0 0,0-1-1 0 0,0 1 1 0 0,0 0 0 0 0,0 0-1 0 0,0 0 1 0 0,0 0-1 0 0,0 0 1 0 0,-1 0-1 0 0,1 0 1 0 0,0 0-1 0 0,0 0 1 0 0,0 0-1 0 0,0 0 77 0 0,-11-10-1294 0 0,-13-7-629 0 0,-10-3-883 0 0,20 8-1214 0 0</inkml:trace>
  <inkml:trace contextRef="#ctx0" brushRef="#br0" timeOffset="3539.5">2904 790 7248 0 0,'0'0'209'0'0,"-2"0"-5"0"0,1 0 69 0 0,0 0 0 0 0,0 0 0 0 0,-1 0 0 0 0,1 0 0 0 0,0 0 0 0 0,0 1 0 0 0,0-1 0 0 0,-1 0 0 0 0,1 1 0 0 0,0-1 0 0 0,0 1-1 0 0,0-1 1 0 0,-1 1-273 0 0,2 0 114 0 0,-1-1 0 0 0,1 0 0 0 0,0 0 0 0 0,-1 1 0 0 0,1-1 0 0 0,0 1 0 0 0,-1-1 0 0 0,1 0-1 0 0,0 1 1 0 0,0-1 0 0 0,0 0 0 0 0,-1 1 0 0 0,1-1 0 0 0,0 1 0 0 0,0-1 0 0 0,0 1 0 0 0,0-1-1 0 0,0 1 1 0 0,0-1 0 0 0,0 0 0 0 0,0 1 0 0 0,0-1 0 0 0,0 1-114 0 0,0 0 138 0 0,0 0-1 0 0,0 0 1 0 0,1 0 0 0 0,-1-1-1 0 0,0 1 1 0 0,1 0 0 0 0,-1 0-1 0 0,1 0 1 0 0,-1-1 0 0 0,1 1-1 0 0,-1 0 1 0 0,1 0 0 0 0,0-1-1 0 0,-1 1 1 0 0,1 0 0 0 0,0-1-1 0 0,-1 1 1 0 0,1-1 0 0 0,0 1-1 0 0,0-1 1 0 0,0 1 0 0 0,-1-1-1 0 0,2 1-137 0 0,1-2 92 0 0,0 1 0 0 0,0 0 0 0 0,-1-1-1 0 0,1 1 1 0 0,0-1 0 0 0,0 0-1 0 0,-1 0 1 0 0,1 0 0 0 0,0 0-1 0 0,-1-1 1 0 0,1 1 0 0 0,-1-1 0 0 0,3-1-92 0 0,3-2 98 0 0,9-5-47 0 0,-2-1-1 0 0,0 0 1 0 0,0-1 0 0 0,-1-1-1 0 0,0 0 1 0 0,2-4-51 0 0,-13 14-80 0 0,-1 1-1 0 0,1-1 1 0 0,-1 0 0 0 0,0 0 0 0 0,0 0-1 0 0,-1 0 1 0 0,1 0 0 0 0,0 0-1 0 0,-1 0 1 0 0,0-1 0 0 0,0 1-1 0 0,0 0 1 0 0,0-1 0 0 0,0 1 0 0 0,-1-1-1 0 0,0 1 1 0 0,1-1 0 0 0,-1 0-1 0 0,0 1 1 0 0,-1-1 0 0 0,1 1-1 0 0,-1-1 1 0 0,0 1 0 0 0,1-1-1 0 0,-2 1 1 0 0,1-2 80 0 0,-10-10-753 0 0,1-1 0 0 0,-2 1 0 0 0,0 1 1 0 0,-3-2 752 0 0,-22-27-481 0 0,-35-47 1225 0 0,69 87 2138 0 0,2 4-1138 0 0,5 9-589 0 0,-2-6-1060 0 0,0 0-1 0 0,0 0 1 0 0,1 0-1 0 0,-1-1 1 0 0,1 1-1 0 0,1 1-94 0 0,1-1 20 0 0,1 0 1 0 0,0-1-1 0 0,0 1 0 0 0,0-1 0 0 0,0 0 0 0 0,0-1 1 0 0,1 1-1 0 0,-1-1 0 0 0,1-1 0 0 0,-1 1 1 0 0,1-1-1 0 0,3 0-20 0 0,15 1-16 0 0,1-1-1 0 0,18-2 17 0 0,-7 1 26 0 0,19-2-176 0 0,22-5 150 0 0,-21 1-959 0 0,-17 3-4753 0 0,-27 6 3571 0 0</inkml:trace>
  <inkml:trace contextRef="#ctx0" brushRef="#br0" timeOffset="4272.069">3538 514 7688 0 0,'0'0'166'0'0,"0"0"29"0"0,0 0 14 0 0,0-2-25 0 0,-1-5-146 0 0,-2 1 104 0 0,2 5 592 0 0,1 1 226 0 0,0 0 37 0 0,0 0-8 0 0,0 0-70 0 0,0 0-30 0 0,0 0-7 0 0,0 0-66 0 0,0 1-698 0 0,-1 0 1 0 0,1 1-1 0 0,-1-1 1 0 0,0 0-1 0 0,1 1 1 0 0,-1-1-1 0 0,0 0 1 0 0,0 0-1 0 0,0 1 1 0 0,-1 0-119 0 0,-1 1 197 0 0,-2 5-135 0 0,1 0 1 0 0,1 0-1 0 0,-1 0 0 0 0,1 0 0 0 0,1 0 0 0 0,0 1 1 0 0,-1 1-63 0 0,-7 64 433 0 0,5-32-333 0 0,1-9-57 0 0,2 30-43 0 0,0-2 21 0 0,0 65 830 0 0,3-71-880 0 0,-1-50-364 0 0,0 0 1 0 0,0 1 0 0 0,1-1-1 0 0,-1 0 1 0 0,1 0 0 0 0,0 0 0 0 0,1 0-1 0 0,1 4 393 0 0,-2-8-554 0 0,-1-1 11 0 0,0 0-33 0 0,12-12-2215 0 0,-6 1-150 0 0,-2 0-736 0 0</inkml:trace>
  <inkml:trace contextRef="#ctx0" brushRef="#br0" timeOffset="4626.117">3551 493 7688 0 0,'0'0'166'0'0,"6"-4"422"0"0,-4 4-526 0 0,-1-1-1 0 0,0 1 1 0 0,0-1-1 0 0,1 1 1 0 0,-1-1-1 0 0,1 1 1 0 0,-1 0-1 0 0,0 0 0 0 0,1 0 1 0 0,-1 0-1 0 0,0 0 1 0 0,1 0-1 0 0,-1 0 1 0 0,1 0-1 0 0,-1 0 0 0 0,0 1 1 0 0,1-1-1 0 0,-1 0 1 0 0,0 1-1 0 0,0-1 1 0 0,1 1-1 0 0,-1 0 1 0 0,1 0-62 0 0,2 2 606 0 0,1 0 0 0 0,-1 1 0 0 0,0 0 1 0 0,0 0-1 0 0,1 2-606 0 0,9 8 993 0 0,-3-4-620 0 0,0 1 1 0 0,-1 1-1 0 0,-1 0 1 0 0,0 0-1 0 0,0 1 0 0 0,-1 0 1 0 0,-1 0-1 0 0,0 1 1 0 0,1 5-374 0 0,-2-4 55 0 0,-1 0 1 0 0,0 1-1 0 0,-1-1 0 0 0,-1 1 1 0 0,0 0-1 0 0,-1 0 1 0 0,-1 0-1 0 0,-1 0 0 0 0,0 0 1 0 0,-1 0-1 0 0,0 1 0 0 0,-2-1 1 0 0,-2 10-56 0 0,-3-2 58 0 0,-1-1-1 0 0,-1 0 1 0 0,-1-1 0 0 0,-1 0-1 0 0,-1-1 1 0 0,-1 0 0 0 0,-11 13-58 0 0,18-27-50 0 0,1 1 0 0 0,-2-2 0 0 0,1 1 0 0 0,0-1 0 0 0,-1 0 0 0 0,0-1 0 0 0,-1 0 0 0 0,1 0 0 0 0,-3 0 50 0 0,5-4-2725 0 0,6-1 1703 0 0</inkml:trace>
  <inkml:trace contextRef="#ctx0" brushRef="#br0" timeOffset="5133.328">4487 10 5584 0 0,'0'0'165'0'0,"0"0"76"0"0,0 0 237 0 0,0 0 104 0 0,0 0 24 0 0,0 0-8 0 0,0 0-38 0 0,0 0-14 0 0,0 0-2 0 0,-6-9 1248 0 0,-1 9-1373 0 0,1 0 0 0 0,-1 0 1 0 0,0 1-1 0 0,0 0 0 0 0,1 0 1 0 0,-1 1-1 0 0,1 0 0 0 0,0 0 1 0 0,-1 0-1 0 0,1 1 0 0 0,0 0 0 0 0,0 0 1 0 0,0 1-1 0 0,0 0-419 0 0,-11 9 335 0 0,0 1-1 0 0,1 0 1 0 0,0 2 0 0 0,1 0-1 0 0,1 0 1 0 0,1 1-1 0 0,-1 3-334 0 0,-22 36 342 0 0,-19 41-342 0 0,42-72 27 0 0,-4 8 19 0 0,1 2 0 0 0,2 0 0 0 0,-2 11-46 0 0,-27 110-65 0 0,35-114 39 0 0,2 0 0 0 0,1 1 1 0 0,2-1-1 0 0,2 1 0 0 0,2 0 0 0 0,2-1 0 0 0,2 1 0 0 0,4 16 26 0 0,-7-49-224 0 0,1 0 1 0 0,0 0-1 0 0,0 0 0 0 0,1 0 0 0 0,5 9 224 0 0,7 6-5568 0 0,-4-12-232 0 0</inkml:trace>
  <inkml:trace contextRef="#ctx0" brushRef="#br0" timeOffset="5865.508">4633 498 5760 0 0,'0'0'132'0'0,"0"0"17"0"0,-9-1 143 0 0,-18-12-229 0 0,24 12 119 0 0,0-1 1 0 0,0 0-1 0 0,0 1 0 0 0,0-1 0 0 0,0 1 0 0 0,-1 0 0 0 0,1 0 0 0 0,0 0 0 0 0,-1 1 1 0 0,1-1-1 0 0,-1 1-182 0 0,-11-1 492 0 0,0 1 1 0 0,1 1-1 0 0,-1 1 0 0 0,0 0 1 0 0,1 1-1 0 0,-1 0 0 0 0,1 1 1 0 0,0 1-1 0 0,0 0 1 0 0,-1 2-493 0 0,-1 0 337 0 0,0 1 1 0 0,1 1 0 0 0,0 1-1 0 0,-8 7-337 0 0,17-12 28 0 0,0 1 0 0 0,0-1 0 0 0,1 1 0 0 0,-1 1 0 0 0,1-1 0 0 0,1 1-1 0 0,-1 0 1 0 0,1 0 0 0 0,1 0 0 0 0,-1 0 0 0 0,1 2-28 0 0,-1 3-3 0 0,0 0-1 0 0,1 1 1 0 0,0 0 0 0 0,1-1 0 0 0,1 1 0 0 0,0 0-1 0 0,1 0 1 0 0,0 0 0 0 0,1 0 0 0 0,1 1 3 0 0,-2-7-7 0 0,1-1 1 0 0,1 1-1 0 0,-1 0 1 0 0,1 0-1 0 0,0-1 1 0 0,1 1-1 0 0,0-1 1 0 0,0 0-1 0 0,0 0 1 0 0,1 0-1 0 0,0 0 1 0 0,0 0-1 0 0,0-1 0 0 0,1 0 1 0 0,-1 0-1 0 0,1 0 1 0 0,1-1-1 0 0,-1 1 1 0 0,2 0 6 0 0,-2-2-2 0 0,-1-1 0 0 0,0 0-1 0 0,1 0 1 0 0,-1 0 0 0 0,1-1 0 0 0,-1 0 0 0 0,1 0-1 0 0,0 0 1 0 0,2 0 2 0 0,-5 0-2 0 0,1-1 0 0 0,-1 0 0 0 0,1 0-1 0 0,-1 0 1 0 0,1-1 0 0 0,-1 1 0 0 0,0-1 0 0 0,1 1-1 0 0,-1-1 1 0 0,0 0 0 0 0,1 0 0 0 0,-1 0 0 0 0,0 0 0 0 0,0 0-1 0 0,0 0 1 0 0,0 0 0 0 0,0-1 0 0 0,0 1 0 0 0,0-1 2 0 0,3-4 43 0 0,0 0 1 0 0,0 0 0 0 0,-1 0 0 0 0,0-1 0 0 0,0 0 0 0 0,0 1 0 0 0,-1-1 0 0 0,0 0 0 0 0,-1-1 0 0 0,1 0-44 0 0,4-18 308 0 0,-2 1-1 0 0,1-10-307 0 0,0-3 94 0 0,-1 4-4 0 0,-5 33-3 0 0,0 1 68 0 0,0 0 33 0 0,0 0 3 0 0,0 0 19 0 0,0 0 72 0 0,0 0 36 0 0,0 0 8 0 0,0 23 82 0 0,1-6-327 0 0,1 0 0 0 0,2 13-81 0 0,-1-13 102 0 0,-1 0 1 0 0,0 13-103 0 0,-2-6 73 0 0,0 22 335 0 0,-5 44-408 0 0,-9-23 64 0 0,14-66-87 0 0,-1 1 0 0 0,1-1 0 0 0,-1 0 0 0 0,1 0 0 0 0,-1 1 0 0 0,0-1 0 0 0,0 0 0 0 0,0 0 0 0 0,0 0 0 0 0,0 0 0 0 0,0 0 0 0 0,0 0 0 0 0,0 0 0 0 0,0 0 0 0 0,0 0-1 0 0,0-1 1 0 0,-1 2 23 0 0,1-2-200 0 0,-20-2-4610 0 0,20 1 3157 0 0</inkml:trace>
  <inkml:trace contextRef="#ctx0" brushRef="#br0" timeOffset="6437.51">4811 447 6880 0 0,'0'0'157'0'0,"0"0"23"0"0,0 0 11 0 0,0 2-31 0 0,-2 16 469 0 0,0 0 0 0 0,-1 0 1 0 0,-1-1-1 0 0,-1 1 0 0 0,0-1 1 0 0,-2 4-630 0 0,-11 35 468 0 0,3-2-491 0 0,7-29-89 0 0,1 0 0 0 0,1 0 1 0 0,1 1-1 0 0,1 0 0 0 0,1 16 112 0 0,1-27-265 0 0,0-1 153 0 0,3-13-581 0 0,2-7-787 0 0,0-4 1295 0 0,0-1 0 0 0,0 1 1 0 0,-1-1-1 0 0,0 1 1 0 0,-1-1 184 0 0,8-36-97 0 0,5-5 79 0 0,3-9 641 0 0,23-57-623 0 0,-35 108 313 0 0,0 1 0 0 0,0-1 0 0 0,1 1 0 0 0,4-4-313 0 0,12-19 991 0 0,-18 26-659 0 0,1 0 0 0 0,-1 1 0 0 0,1 0 0 0 0,1 0 0 0 0,-1 0 0 0 0,0 0 0 0 0,1 1 0 0 0,0 0 0 0 0,0 0 0 0 0,1 1 0 0 0,-1-1 0 0 0,1 1 0 0 0,-1 1 0 0 0,1-1 0 0 0,5 0-332 0 0,-10 3 81 0 0,0-1 0 0 0,1 1 0 0 0,-1 0 0 0 0,1 1 0 0 0,-1-1 1 0 0,0 0-1 0 0,1 1 0 0 0,-1-1 0 0 0,0 1 0 0 0,1 0 0 0 0,-1 0 0 0 0,0-1 1 0 0,0 2-1 0 0,1-1 0 0 0,-1 0 0 0 0,0 0 0 0 0,0 1 0 0 0,-1-1 1 0 0,1 1-1 0 0,0-1 0 0 0,0 1 0 0 0,-1 0 0 0 0,1 0 0 0 0,-1 0 1 0 0,1 0-1 0 0,-1 0 0 0 0,1 1-81 0 0,1 4 89 0 0,1 0 0 0 0,-1-1 0 0 0,0 1 0 0 0,0 0-1 0 0,-1 0 1 0 0,0 1 0 0 0,0-1 0 0 0,-1 1-89 0 0,0 0 24 0 0,0 0 0 0 0,-1 0 0 0 0,1 0 0 0 0,-2 0 0 0 0,1 0 0 0 0,-2 1-24 0 0,2-5 6 0 0,-1-1 1 0 0,0 0-1 0 0,0 1 1 0 0,0-1-1 0 0,0 0 1 0 0,0 1-1 0 0,-1-1 1 0 0,0 0-1 0 0,0 0 1 0 0,1 0-1 0 0,-2-1 1 0 0,1 1-1 0 0,0 0 1 0 0,0-1-1 0 0,-2 2-6 0 0,1-2-1 0 0,-2 3-45 0 0,0-1-1 0 0,0 1 1 0 0,-1-1-1 0 0,1 0 1 0 0,-1 0-1 0 0,0-1 1 0 0,0 0-1 0 0,-1 0 1 0 0,1 0-1 0 0,-1-1 1 0 0,1 0 0 0 0,-1 0-1 0 0,-2 0 47 0 0,-56 5-3852 0 0,64-7-1362 0 0</inkml:trace>
  <inkml:trace contextRef="#ctx0" brushRef="#br0" timeOffset="6775.599">5373 447 7632 0 0,'0'0'166'0'0,"0"0"29"0"0,0 0 14 0 0,-19 4 1119 0 0,12-1-1066 0 0,0 2 0 0 0,1-1 0 0 0,0 1 1 0 0,0 0-1 0 0,0 0 0 0 0,1 0 0 0 0,-1 1 0 0 0,1 0 0 0 0,0 0 0 0 0,1 1 0 0 0,-3 5-262 0 0,-7 13-105 0 0,1 0 0 0 0,-5 19 105 0 0,7-18 178 0 0,-21 48-103 0 0,19-32-68 0 0,1-5-129 0 0,11-34-95 0 0,0 1 1 0 0,0-1-1 0 0,0 1 1 0 0,1-1-1 0 0,-1 1 1 0 0,1-1-1 0 0,0 3 217 0 0,0-5-3921 0 0</inkml:trace>
  <inkml:trace contextRef="#ctx0" brushRef="#br0" timeOffset="7129.062">5231 387 11232 0 0,'0'0'256'0'0,"0"8"344"0"0,-4 15 289 0 0,2-1 1 0 0,1 1 0 0 0,1-1 0 0 0,2 18-890 0 0,-1 11 1703 0 0,-1-31-1350 0 0,1 1-1 0 0,1-1 0 0 0,0 1 1 0 0,2-1-353 0 0,-2-12-221 0 0,0 0 0 0 0,0 0 0 0 0,1 0-1 0 0,0 0 1 0 0,1-1 0 0 0,0 1 0 0 0,0-1 0 0 0,0 0 0 0 0,1 0 0 0 0,0-1 0 0 0,2 3 221 0 0,5 3-4063 0 0,-2 0-1218 0 0</inkml:trace>
  <inkml:trace contextRef="#ctx0" brushRef="#br0" timeOffset="7492.199">5627 60 9672 0 0,'0'0'216'0'0,"0"0"32"0"0,0 0 13 0 0,14-4 22 0 0,-11 4-141 0 0,0 1 0 0 0,-1-1 0 0 0,1 1 0 0 0,0 0 0 0 0,0 0-1 0 0,-1 0 1 0 0,1 0 0 0 0,0 0 0 0 0,-1 1 0 0 0,0-1 0 0 0,1 1 0 0 0,-1 0 0 0 0,0 0 0 0 0,0 0 0 0 0,0 0 0 0 0,0 0 0 0 0,0 0 0 0 0,0 0 0 0 0,0 0 0 0 0,-1 1-142 0 0,5 5 344 0 0,-2-1-1 0 0,1 1 1 0 0,-1 0-1 0 0,0 1 1 0 0,2 7-344 0 0,-4-5 323 0 0,1 0 0 0 0,-1 0 1 0 0,-1 1-1 0 0,0 9-323 0 0,4 24 684 0 0,-2-21-460 0 0,-2 0 0 0 0,0 0 0 0 0,-1 0 0 0 0,-2 1 0 0 0,0-1 0 0 0,-2 0 0 0 0,-3 11-224 0 0,-5 6 9 0 0,-2 0 0 0 0,-2 0-1 0 0,-10 16-8 0 0,15-32-1 0 0,-31 66-649 0 0,-5-1 650 0 0,26-53-266 0 0,-2-1 0 0 0,-1-1 0 0 0,-22 23 266 0 0,10-12-1658 0 0,22-29 157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9:22:3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648 367 1760 0 0,'-4'-15'256'0'0,"3"9"-6"0"0,0-1 0 0 0,1 1 0 0 0,0-1 0 0 0,0 1 1 0 0,0-1-1 0 0,1 1 0 0 0,0-1 0 0 0,0 1 0 0 0,1-3-250 0 0,3-31 1621 0 0,-4 27-832 0 0,0 0 1 0 0,1 0 0 0 0,1 0 0 0 0,1-6-790 0 0,0 6 792 0 0,-2-1 0 0 0,1 1 0 0 0,-2-1 1 0 0,1-6-793 0 0,2-24 1506 0 0,-4 43-1376 0 0,0-4 302 0 0,-2 70 429 0 0,-3 0 0 0 0,-10 48-861 0 0,9-59 129 0 0,0 39-129 0 0,-1 20 11 0 0,-28 240 621 0 0,21-206-191 0 0,-8 70 190 0 0,-17 47-122 0 0,-28 75-509 0 0,-78 376 1064 0 0,101-432-845 0 0,11-60-120 0 0,-10 107-51 0 0,2-13 42 0 0,19-148 57 0 0,3 68-147 0 0,2-19 125 0 0,2-40-773 0 0,8 137 648 0 0,0-81 0 0 0,0 3 0 0 0,9-197 0 0 0,3 17 0 0 0,-1-18 0 0 0,-1 18 0 0 0,-1-11 0 0 0,0-32 0 0 0,-1-1 0 0 0,-1 1 0 0 0,-1 0 0 0 0,1-1 0 0 0,-3 11 0 0 0,2-10-193 0 0,1-10-197 0 0,0-11-179 0 0,0-8-711 0 0</inkml:trace>
  <inkml:trace contextRef="#ctx0" brushRef="#br0" timeOffset="2089.527">675 0 7568 0 0,'0'0'166'0'0,"0"0"29"0"0,0 0 14 0 0,0 0 25 0 0,0 0 54 0 0,0 0 28 0 0,-2 2 4 0 0,-10 13 1440 0 0,8-1 5307 0 0,9 2-6475 0 0,8 19-223 0 0,-5-18-254 0 0,-5-12-126 0 0,-1-1-1 0 0,1 1 0 0 0,0-1 0 0 0,0 0 0 0 0,0 0 1 0 0,1 0-1 0 0,0 0 0 0 0,-1 0 0 0 0,1-1 0 0 0,0 0 1 0 0,1 0-1 0 0,-1 0 0 0 0,1 0 0 0 0,-1-1 0 0 0,1 0 0 0 0,0 0 1 0 0,0 0-1 0 0,0 0 0 0 0,0-1 0 0 0,0 0 0 0 0,4 1 12 0 0,67 18-832 0 0,213 31-831 0 0,-200-40 1511 0 0,-69-10 81 0 0,1-1 0 0 0,0-1 0 0 0,1-1 71 0 0,39-2-123 0 0,44 2 32 0 0,90 3-58 0 0,-161-1 149 0 0,-1-1 0 0 0,1-2 0 0 0,6-3 0 0 0,-1 1 0 0 0,40 0 0 0 0,178 12 52 0 0,-160-3-40 0 0,65-7-12 0 0,-80 0 0 0 0,3 3 0 0 0,235 4 264 0 0,-87-8-336 0 0,-170 4 4 0 0,40 5 68 0 0,23 1 4 0 0,-20-4-10 0 0,90-3 278 0 0,-27-3-354 0 0,-73 4 82 0 0,-45 1 0 0 0,2-2 0 0 0,73-4 128 0 0,45 8-128 0 0,-7-3 40 0 0,-62-2-6 0 0,97-3 83 0 0,-148 8-27 0 0,40 6-90 0 0,-47-4 286 0 0,-12 2-41 0 0,-25-5-170 0 0,0 0-1 0 0,0-1 0 0 0,0 0 0 0 0,0 0 0 0 0,1 0-74 0 0,-7-2 40 0 0,1 1 0 0 0,-1 0 0 0 0,0 0 0 0 0,1 0 0 0 0,-1 0 0 0 0,1 1 0 0 0,-1-1 0 0 0,0 0 0 0 0,1 0 0 0 0,-1 1 0 0 0,0-1 0 0 0,1 1-1 0 0,-1-1 1 0 0,0 1 0 0 0,0 0 0 0 0,0-1 0 0 0,0 1 0 0 0,1 0 0 0 0,-1 0 0 0 0,0 0 0 0 0,0 0 0 0 0,0 0 0 0 0,-1 0 0 0 0,1 0 0 0 0,0 0 0 0 0,0 0-1 0 0,0 0 1 0 0,-1 0 0 0 0,1 1 0 0 0,-1-1 0 0 0,1 0 0 0 0,-1 1 0 0 0,1-1 0 0 0,-1 0 0 0 0,0 1 0 0 0,1 0-40 0 0,3 50 322 0 0,-8 10-244 0 0,2-38-4 0 0,-1 0-1 0 0,-1 0 1 0 0,-6 18-74 0 0,-11 62 403 0 0,-3 66-403 0 0,7-41 122 0 0,-12 136-33 0 0,16-122 54 0 0,-20 80-143 0 0,-32 212-1 0 0,40-233 13 0 0,3 41 29 0 0,9-80-29 0 0,-17 171-1 0 0,-37 345 358 0 0,28-348-285 0 0,4-23 50 0 0,-5-33 44 0 0,22-155-138 0 0,6 1 0 0 0,5 5-40 0 0,-6 9 0 0 0,4-43 0 0 0,1 24 0 0 0,4 0 0 0 0,6 4 0 0 0,3 37 0 0 0,-1-73-12 0 0,-1-10 123 0 0,3-1 0 0 0,4 3-111 0 0,-2-10-286 0 0,-6-40 390 0 0,1 0 0 0 0,3 2-104 0 0,7 18 764 0 0,-10-36-764 0 0,-3-10 0 0 0,0 0 0 0 0,0 0 0 0 0,0 0 0 0 0,0 0 0 0 0,0 0 0 0 0,0 1 0 0 0,0-1 0 0 0,0 0 0 0 0,0 0 0 0 0,0 0 0 0 0,0 0 0 0 0,0 0 0 0 0,0 1 0 0 0,0-1 0 0 0,0 0 0 0 0,0 0 0 0 0,0 0 0 0 0,0 0 0 0 0,0 0 0 0 0,-1 0 0 0 0,1 1 0 0 0,0-1 0 0 0,0 0 0 0 0,0 0 0 0 0,0 0 0 0 0,0 0 0 0 0,0 0 0 0 0,0 0 0 0 0,0 0 0 0 0,-1 0 0 0 0,1 0 0 0 0,0 1 0 0 0,0-1 0 0 0,0 0 0 0 0,0 0 0 0 0,0 0 0 0 0,-1 0 0 0 0,1 0 0 0 0,0 0 0 0 0,0 0 0 0 0,0 0 0 0 0,0 0 0 0 0,0 0 0 0 0,-1 0 0 0 0,1 0 0 0 0,0 0 0 0 0,0 0 0 0 0,0 0 0 0 0,0 0 0 0 0,0 0 0 0 0,0 0 0 0 0,-1 0 0 0 0,1-1 0 0 0,0 1 0 0 0,0 0 0 0 0,0 0 0 0 0,0 0 0 0 0,0 0 0 0 0,0 0 0 0 0,-1 0 0 0 0,1 0 0 0 0,0 0 0 0 0,0 0 0 0 0,0-1 0 0 0,0 1 0 0 0,0 0 0 0 0,-11-6 0 0 0,11 5 0 0 0,-27-18 67 0 0,18 12-21 0 0,0 0 0 0 0,-1 1 0 0 0,0 0 0 0 0,0 1-1 0 0,-4-2-45 0 0,-74-29 54 0 0,34 10 14 0 0,40 18-65 0 0,-1 0 0 0 0,-9-2-3 0 0,-73-29 0 0 0,49 23 0 0 0,12 4 0 0 0,0 2 0 0 0,-14-2 0 0 0,16 6-9 0 0,-37-7 210 0 0,-31-12-201 0 0,81 21 16 0 0,1 0 0 0 0,-1 1 0 0 0,0 2 0 0 0,-3 0-16 0 0,-20-2 0 0 0,-210-25-80 0 0,65 11 160 0 0,-145 4-80 0 0,-286 3 246 0 0,584 10-227 0 0,-243-3-116 0 0,138-7 103 0 0,58 4 18 0 0,-1 2 0 0 0,-69 8-24 0 0,113-2-56 0 0,-17-2 56 0 0,-37 2 56 0 0,40 0-44 0 0,-14-3-12 0 0,9 0-2 0 0,-154-4 45 0 0,120 1 4 0 0,2-3 120 0 0,41 2-144 0 0,-14 2-23 0 0,-46 1 0 0 0,16 0 0 0 0,-25 6 0 0 0,96-4 0 0 0,0 0 0 0 0,-5-2 0 0 0,-22 0 0 0 0,-20 1-482 0 0,1-2 0 0 0,0-4 482 0 0,50 7-902 0 0,-2-1-1183 0 0,8-2-3302 0 0,8-1-618 0 0</inkml:trace>
  <inkml:trace contextRef="#ctx0" brushRef="#br0" timeOffset="8013.171">1565 3961 5040 0 0,'0'0'108'0'0,"0"0"17"0"0,0 0 13 0 0,-1-1-15 0 0,-24-17 432 0 0,7-20 1109 0 0,15 28-1233 0 0,3 10-414 0 0,0-1 0 0 0,0 0 1 0 0,-1 0-1 0 0,1 1 0 0 0,0-1 1 0 0,0 0-1 0 0,-1 0 0 0 0,1 1 1 0 0,0-1-1 0 0,-1 1 0 0 0,1-1 1 0 0,-1 0-1 0 0,1 1 0 0 0,-1-1 1 0 0,1 1-1 0 0,-1-1 0 0 0,1 1 1 0 0,-1-1-18 0 0,-23-23 693 0 0,17 16-438 0 0,0 1-1 0 0,-1 0 1 0 0,1 0 0 0 0,-5-2-255 0 0,-20-14 1177 0 0,2-2 1 0 0,0-1-1178 0 0,24 20 133 0 0,-34-39 1027 0 0,9-4-1066 0 0,22 37 2 0 0,-26-35 50 0 0,31 41-140 0 0,-1-1 0 0 0,1 1 0 0 0,0-1 0 0 0,1 0 0 0 0,-1 0 0 0 0,1 0 0 0 0,1-1 0 0 0,-2-4-6 0 0,-9-24 16 0 0,-13-33-4 0 0,23 59 28 0 0,0 1 0 0 0,0-1 0 0 0,1 0 1 0 0,0 0-1 0 0,0-9-40 0 0,0-1 27 0 0,-19-82 221 0 0,17 55-78 0 0,1 0 1 0 0,4-28-171 0 0,0 19-5 0 0,4-27 5 0 0,3 31 195 0 0,3 0 1 0 0,2 1-196 0 0,2-10 425 0 0,-8 37-461 0 0,1 2 1 0 0,1-1 0 0 0,7-13 35 0 0,1-1 82 0 0,6-30-72 0 0,-17 50 29 0 0,-4 13-26 0 0,-1-1 0 0 0,1 1 1 0 0,0-1-1 0 0,1 1 0 0 0,-1 0 1 0 0,1-1-1 0 0,3-2-13 0 0,-3 1 10 0 0,1 1 0 0 0,-1-1 0 0 0,0 0 0 0 0,-1 1-1 0 0,1-1 1 0 0,-1 0 0 0 0,1-5-10 0 0,1 0 5 0 0,1-3-5 0 0,1 1 0 0 0,1 0 0 0 0,3-5 0 0 0,-3 5 0 0 0,0-1 0 0 0,4-10 0 0 0,-3 7-28 0 0,0 1 0 0 0,1 0 0 0 0,7-8 28 0 0,-3 4-12 0 0,-5 7 12 0 0,9-15 0 0 0,2 0 0 0 0,0 1 0 0 0,13-12 0 0 0,40-30 0 0 0,-48 47 0 0 0,0-7 0 0 0,-20 23 0 0 0,0 0 0 0 0,0 1 0 0 0,1-1 0 0 0,0 1 0 0 0,0 0 0 0 0,5-3 0 0 0,6-4 45 0 0,0-1 0 0 0,13-14-45 0 0,-17 15-8 0 0,0 0-1 0 0,-1-1 0 0 0,0 0 1 0 0,5-11 8 0 0,-12 19 6 0 0,0-1 0 0 0,0 2 0 0 0,1-1 0 0 0,-1 0 0 0 0,1 1 1 0 0,0 0-1 0 0,0 0 0 0 0,0 0 0 0 0,1 0 0 0 0,0 1-6 0 0,-1-1-8 0 0,21-19-45 0 0,-18 19 65 0 0,-1-1 0 0 0,-1 0 0 0 0,1 0 0 0 0,-1-1 0 0 0,5-5-12 0 0,19-16 68 0 0,-6 6-37 0 0,-20 17-24 0 0,1 0 0 0 0,-1 0 1 0 0,0 1-1 0 0,1 0 0 0 0,0-1 0 0 0,2 0-7 0 0,-5 3 5 0 0,-1 1 0 0 0,1-1 0 0 0,0 0 0 0 0,-1 1 0 0 0,0-1-1 0 0,1 0 1 0 0,-1 0 0 0 0,1 0 0 0 0,-1 0 0 0 0,0 0 0 0 0,0-1 0 0 0,0 1 0 0 0,0 0 0 0 0,0-1-1 0 0,1 0-4 0 0,5-5 34 0 0,4-1-9 0 0,0 1 1 0 0,0 0-1 0 0,1 1 0 0 0,0 0 0 0 0,0 1 1 0 0,1 0-1 0 0,-1 1 0 0 0,3 0-25 0 0,21-15 0 0 0,-14 7 17 0 0,-19 10-12 0 0,-1 0 1 0 0,1 0-1 0 0,0 1 0 0 0,1-1 0 0 0,-1 1 1 0 0,0-1-1 0 0,0 1 0 0 0,1 0 1 0 0,-1 0-1 0 0,0 1 0 0 0,3-1-5 0 0,-3 1 5 0 0,-1 0 0 0 0,1-1 0 0 0,0 1 0 0 0,-1-1 0 0 0,1 1 1 0 0,-1-1-1 0 0,1 0 0 0 0,-1 0 0 0 0,1 0 0 0 0,-1 0 0 0 0,0-1 0 0 0,2 0-5 0 0,-3 2 3 0 0,1-1 16 0 0,0 1-1 0 0,0 0 1 0 0,1 0-1 0 0,-1 0 1 0 0,0 0 0 0 0,0 0-1 0 0,0 1 1 0 0,0-1-1 0 0,0 1 1 0 0,0-1-1 0 0,2 2-18 0 0,-4-2-12 0 0,4 0 65 0 0,-3 0 1 0 0,2-3-32 0 0,-2 2 42 0 0,0 1 26 0 0,2 0-10 0 0,-3 0-14 0 0,1 0-12 0 0,38 0-180 0 0,-34 0 126 0 0,0 0 0 0 0,73 0 118 0 0,-55-1 28 0 0,22-1 140 0 0,-27-2-185 0 0,-11 3-45 0 0,-5 1 20 0 0,0 0-3 0 0,1-1-50 0 0,1 1 4 0 0,-1-1 1 0 0,1 0-1 0 0,0 0 1 0 0,0 0-1 0 0,-1 0 1 0 0,1-1-1 0 0,2-1-27 0 0,-3 2 64 0 0,-1 0-78 0 0,15 3 277 0 0,-15-2-250 0 0,-1 1-8 0 0,0-1-1 0 0,0 0 1 0 0,0 0-1 0 0,0 0 1 0 0,-1 0-1 0 0,1 1 1 0 0,0-1-1 0 0,0 0 1 0 0,0-1-1 0 0,0 1 0 0 0,0 0 1 0 0,0 0-1 0 0,0 0 1 0 0,0 0-1 0 0,0-1 1 0 0,-1 1-1 0 0,1 0 1 0 0,1-1-5 0 0,5-2 66 0 0,-4 2-12 0 0,4 1-31 0 0,-1 0 0 0 0,1-1 0 0 0,0 0 0 0 0,-1 0 0 0 0,1 0 0 0 0,2-2-23 0 0,-3 3 11 0 0,-4 0-3 0 0,0 0 0 0 0,0 0 0 0 0,0 0 1 0 0,0 0-1 0 0,-1 1 0 0 0,1-1 0 0 0,0 1 0 0 0,0-1 0 0 0,-1 1 0 0 0,1 0 0 0 0,1 0-8 0 0,12 6 28 0 0,-9-5-28 0 0,-1 1 0 0 0,0-1 0 0 0,0 1 0 0 0,0 0 0 0 0,0 0 0 0 0,3 3 0 0 0,24 15 0 0 0,-30-20 7 0 0,8 9 40 0 0,-1-3-34 0 0,-8-6-13 0 0,-1-1 0 0 0,1 0 0 0 0,-1 1-1 0 0,1-1 1 0 0,-1 0 0 0 0,1 1 0 0 0,-1-1 0 0 0,1 1 0 0 0,-1-1 0 0 0,1 0 0 0 0,-1 1-1 0 0,0-1 1 0 0,1 1 0 0 0,-1-1 0 0 0,0 1 0 0 0,1 0 0 0 0,-1-1 0 0 0,0 1 0 0 0,0-1-1 0 0,0 1 1 0 0,1 1 0 0 0,0-1 0 0 0,0 1 0 0 0,0-1 0 0 0,0 1 0 0 0,0-1 0 0 0,0 1 0 0 0,0-1 0 0 0,0 1 0 0 0,0-1 0 0 0,1 0 0 0 0,-1 0 0 0 0,0 0 0 0 0,1 1 0 0 0,-1-1 0 0 0,1-1 0 0 0,0 2 0 0 0,0 0 0 0 0,1-1 0 0 0,-1 1 0 0 0,0 0 0 0 0,-1 0 0 0 0,1 0 0 0 0,0 0 0 0 0,0 1 0 0 0,11 9 54 0 0,-10-7-45 0 0,0-1 0 0 0,0 1 0 0 0,-1 0 1 0 0,1 0-1 0 0,-1 0 0 0 0,0 0 0 0 0,0 2-9 0 0,4 6 10 0 0,0 3-4 0 0,-5-12-2 0 0,0 0 0 0 0,1-1 0 0 0,-1 1 0 0 0,1-1 0 0 0,0 1 0 0 0,0-1 0 0 0,0 1 0 0 0,1-1 0 0 0,-1 0 0 0 0,1 0 0 0 0,0 0 0 0 0,2 1-4 0 0,-1 0 1 0 0,-1 0 1 0 0,0 0-1 0 0,1 0 1 0 0,-1 0-1 0 0,-1 0 0 0 0,1 1 1 0 0,-1 0-1 0 0,1 0-1 0 0,-2-2-1 0 0,4 3 99 0 0,0 0 0 0 0,0 1-1 0 0,-1 0 1 0 0,0 0-1 0 0,2 5-97 0 0,-4-1 112 0 0,-2-3-182 0 0,2 0-1 0 0,-1 0 0 0 0,1-1 0 0 0,1 5 71 0 0,1 6 89 0 0,4 18 95 0 0,-4-24-196 0 0,-2 0 0 0 0,0 0 0 0 0,0 0 0 0 0,-1 8 12 0 0,2 12 47 0 0,-2-25-41 0 0,-1 1-1 0 0,1-1 0 0 0,-1 1 1 0 0,0-1-1 0 0,-1 3-5 0 0,-1 5 64 0 0,1 0 0 0 0,1 1 0 0 0,0-1 0 0 0,3 14-64 0 0,-5 7 53 0 0,0-9-42 0 0,-2 72 0 0 0,2-64 47 0 0,1-26-37 0 0,0 1-1 0 0,1-1 1 0 0,0 0-1 0 0,0 1 1 0 0,1-1-1 0 0,1 2-20 0 0,3 16 19 0 0,-5-20-5 0 0,2 1 0 0 0,-1-1 0 0 0,1 0 0 0 0,2 5-14 0 0,1 8 26 0 0,-4-15-22 0 0,1 1 0 0 0,-1-1 0 0 0,1 0 0 0 0,0 0-1 0 0,0 0 1 0 0,0 0 0 0 0,2 2-4 0 0,33 52 83 0 0,-35-54-74 0 0,1 0-1 0 0,1 0 1 0 0,-1 0 0 0 0,1-1-1 0 0,0 1 1 0 0,3 1-9 0 0,1 3 1 0 0,1 3-1 0 0,0 1 0 0 0,0 0 0 0 0,-1 1 0 0 0,2 6 0 0 0,2 1 0 0 0,-1 4 38 0 0,-10-21-25 0 0,1 1 0 0 0,0-1 1 0 0,0 0-1 0 0,0 0 0 0 0,1 0 1 0 0,-1 0-1 0 0,3 2-13 0 0,-2-2 19 0 0,-1-1 0 0 0,1 1 0 0 0,-1 0 0 0 0,0 0 0 0 0,2 4-19 0 0,-2-4 11 0 0,0 1 1 0 0,0-1-1 0 0,1 0 1 0 0,-1 0-1 0 0,4 3-11 0 0,8 10 46 0 0,-14-16-44 0 0,0 0 0 0 0,1-1 0 0 0,-1 1 0 0 0,1 0 0 0 0,-1-1 0 0 0,1 1 0 0 0,-1 0 0 0 0,1-1 0 0 0,-1 1 0 0 0,1 0 0 0 0,-1-1-1 0 0,1 1 1 0 0,0-1 0 0 0,-1 1 0 0 0,1-1 0 0 0,0 0 0 0 0,-1 1 0 0 0,1-1 0 0 0,0 0 0 0 0,0 1 0 0 0,-1-1 0 0 0,1 0 0 0 0,0 0-1 0 0,0 0 1 0 0,0 0 0 0 0,-1 0 0 0 0,1 1 0 0 0,0-2 0 0 0,0 1 0 0 0,0 0 0 0 0,-1 0 0 0 0,1 0 0 0 0,0 0 0 0 0,0 0 0 0 0,0-1-1 0 0,-1 1 1 0 0,1 0-2 0 0,1 0 4 0 0,1 0-1 0 0,-1 0 0 0 0,0 0 1 0 0,0 0-1 0 0,0 0 1 0 0,1 1-1 0 0,-1-1 0 0 0,0 1 1 0 0,0-1-1 0 0,0 1 0 0 0,0 0 1 0 0,2 1-4 0 0,-3-1 2 0 0,1 0 1 0 0,0-1-1 0 0,0 1 0 0 0,-1 0 1 0 0,1-1-1 0 0,0 1 1 0 0,0-1-1 0 0,0 0 1 0 0,0 1-1 0 0,0-1 1 0 0,0 0-1 0 0,0 0 1 0 0,0 0-1 0 0,1-1-2 0 0,-1 0 6 0 0,15-4 40 0 0,-1-1 1 0 0,0-1-1 0 0,0-1 1 0 0,13-9-47 0 0,-19 11 40 0 0,-5 3-25 0 0,1-1-1 0 0,-1 0 1 0 0,0 0 0 0 0,-1 0-1 0 0,2-1-14 0 0,29-34 76 0 0,-31 34-65 0 0,0 1 0 0 0,0-1 0 0 0,1 1 0 0 0,-1 0-1 0 0,1 0 1 0 0,3-1-11 0 0,-3 1 0 0 0,0 0 0 0 0,1 0 0 0 0,-2-1 0 0 0,1 0-1 0 0,2-3 1 0 0,3-4 9 0 0,-5 6-1 0 0,-1 1-1 0 0,0-1 1 0 0,0 0 0 0 0,0 0 0 0 0,-1 0 0 0 0,0-1 0 0 0,0 0-8 0 0,12-32 64 0 0,3-2 86 0 0,-5-17-77 0 0,3-21-80 0 0,-10 49 52 0 0,-4 16-1 0 0,0 1-1 0 0,0-1 1 0 0,-1-6-44 0 0,0 5 0 0 0,0 1 0 0 0,1-1 0 0 0,1 0 0 0 0,-1 1 0 0 0,0-1 0 0 0,0 0 0 0 0,-2 0 0 0 0,1 9 0 0 0,0 0 0 0 0,-1 0 0 0 0,2 0 0 0 0,-1 0 0 0 0,1 1 0 0 0,0-3 0 0 0,0 3 0 0 0,0-1 0 0 0,0 0 0 0 0,-1 0 0 0 0,0 0 0 0 0,0-1 0 0 0,-1-1 0 0 0,1-9 0 0 0,1 0 0 0 0,0 0 0 0 0,2-4 0 0 0,0 5 0 0 0,-2-1 0 0 0,0 0 0 0 0,-1-4 0 0 0,8-45 0 0 0,-8 56 8 0 0,0 1 0 0 0,0-1 0 0 0,1 1 0 0 0,2-6-8 0 0,-1 6 8 0 0,-1-1 0 0 0,0 1 0 0 0,-1-1 0 0 0,0-6-8 0 0,0 7-14 0 0,0 0 0 0 0,1 0-1 0 0,0 0 1 0 0,0 0 0 0 0,1 1-1 0 0,0-1 1 0 0,3-5 14 0 0,11-36-52 0 0,1-11-12 0 0,2 20 11 0 0,-19 40 50 0 0,0-1-1 0 0,0 1 1 0 0,0-1-1 0 0,1 1 1 0 0,-1 0-1 0 0,0-1 1 0 0,0 1-1 0 0,1 0 1 0 0,-1 0 0 0 0,0 0-1 0 0,1 0 1 0 0,0 0-1 0 0,-1 0 1 0 0,1 0-1 0 0,-1 0 1 0 0,1 1 3 0 0,29-11-91 0 0,-23 9 88 0 0,-2 0-6 0 0,0 1 1 0 0,0 0-1 0 0,0 1 1 0 0,0-1-1 0 0,0 1 1 0 0,4 1 8 0 0,2-1-13 0 0,-9 1 8 0 0,1 1 1 0 0,-1 0-1 0 0,0 0 1 0 0,1 0-1 0 0,-1 0 1 0 0,0 0 0 0 0,0 1-1 0 0,-1-1 1 0 0,1 1-1 0 0,0 0 1 0 0,-1-1-1 0 0,1 3 5 0 0,10 12 0 0 0,-7-11 0 0 0,0 1 0 0 0,-1 1 0 0 0,0-1 0 0 0,-1 1 0 0 0,2 4 0 0 0,3 3 0 0 0,-7-13 0 0 0,0 0 0 0 0,-1 0 0 0 0,1 1 0 0 0,-1-1 0 0 0,0 0 0 0 0,0 1 0 0 0,0-1 0 0 0,1 3 0 0 0,-2-3 0 0 0,0 1 0 0 0,1-1 0 0 0,0 0 0 0 0,-1 0 0 0 0,1 0 0 0 0,0 0 0 0 0,0-1 0 0 0,0 1 0 0 0,0 0 0 0 0,0 0 0 0 0,0 0 0 0 0,0-1 0 0 0,1 1 0 0 0,-1-1 0 0 0,1 1 0 0 0,-1-1 0 0 0,1 1 0 0 0,0-1 0 0 0,4 4 0 0 0,-5-2 0 0 0,1-1 0 0 0,-1 1 0 0 0,1-1 0 0 0,-1 1 0 0 0,0 0 0 0 0,0-1 0 0 0,0 1 0 0 0,-1 0 0 0 0,1 0 0 0 0,-1-1 0 0 0,1 4 0 0 0,2 8 0 0 0,2 8 0 0 0,-1 0 0 0 0,1 21 0 0 0,-2-17 0 0 0,4 22 0 0 0,-1 27 0 0 0,3 24 0 0 0,-6-85 0 0 0,1 3 0 0 0,-2 0 0 0 0,0 1 0 0 0,0 10 0 0 0,-2-25 0 0 0,0 2 0 0 0,0-1 0 0 0,0 1 0 0 0,-1-1 0 0 0,1 1 0 0 0,-1-1 0 0 0,0 0 0 0 0,0 1 0 0 0,0 0 6 0 0,0-1 0 0 0,1 1-1 0 0,0-1 1 0 0,0 1 0 0 0,0-1-1 0 0,0 1 1 0 0,1 0 0 0 0,0-1-1 0 0,0 1-5 0 0,1 11 13 0 0,0 23 71 0 0,-5 36-84 0 0,1-1 44 0 0,-3 30 20 0 0,4-78-39 0 0,0-1 0 0 0,-2 0 0 0 0,-5 22-25 0 0,-13 49 53 0 0,18-82-53 0 0,-38 206 0 0 0,12-46 54 0 0,22-126-48 0 0,-12 35-6 0 0,-4 27 58 0 0,1 40 24 0 0,19-76-82 0 0,-5 32 0 0 0,9-82 0 0 0,-1-20 0 0 0,1-1 0 0 0,-1 1 0 0 0,0 0 0 0 0,0-1 0 0 0,-1 1 0 0 0,1-1 0 0 0,-1 4 0 0 0,-3 9 25 0 0,2 0-1 0 0,0 0 1 0 0,1 0-1 0 0,0 0 1 0 0,2 7-25 0 0,-1-8 5 0 0,1 3-5 0 0,-1-13-2 0 0,1 1 0 0 0,-1-1-1 0 0,0 1 1 0 0,-1-1-1 0 0,0 2 3 0 0,1 16-60 0 0,4 0 60 0 0,-3-18 0 0 0,0-1 0 0 0,0 1 0 0 0,0-1 0 0 0,-1 1 0 0 0,0-1 0 0 0,1 4 0 0 0,6 56 0 0 0,-6-55 0 0 0,0 0 0 0 0,0 0 0 0 0,1-1 0 0 0,0 1 0 0 0,1 0 0 0 0,0-1 0 0 0,1 3 0 0 0,-3-11 0 0 0,-1 1 0 0 0,0 0 0 0 0,1-1 0 0 0,-1 1 0 0 0,0 0 0 0 0,0 0 0 0 0,1-1 0 0 0,-1 1 0 0 0,0 0 0 0 0,0 0 0 0 0,0-1 0 0 0,0 1 0 0 0,0 0 0 0 0,0 0 0 0 0,0-1 0 0 0,0 1 0 0 0,0 0 0 0 0,-1 0 0 0 0,1 0 0 0 0,0 3 0 0 0,2-1 0 0 0,-1 22 0 0 0,-1 15 64 0 0,0-36-64 0 0,4 19 0 0 0,-4-20 0 0 0,5 12-53 0 0,-5-12 96 0 0,-3 2-43 0 0,2-4-56 0 0,1-1-19 0 0,0 0 7 0 0,0 0-4 0 0,0 0-4 0 0,0 0 8 0 0,0 0 25 0 0,0 0 107 0 0,0 0 12 0 0,0 0-4 0 0,0 0-28 0 0,0 0-108 0 0,0 0-13 0 0,-1-1 12 0 0,-2-4 41 0 0,2 4-8 0 0,1 1 74 0 0,0-1 12 0 0,-3-2-54 0 0,2 2-54 0 0,1 1-30 0 0,0 0-1 0 0,0-1 1 0 0,0 1-1 0 0,0 0 1 0 0,0 0-1 0 0,0-1 1 0 0,0 1-1 0 0,0 0 1 0 0,0 0-1 0 0,0-1 1 0 0,0 1-1 0 0,0 0 1 0 0,0 0-1 0 0,0-1 1 0 0,0 1-1 0 0,0 0 1 0 0,0 0-1 0 0,0 0 1 0 0,0-1-1 0 0,1 1 1 0 0,-1 0-1 0 0,0 0 1 0 0,0 0-1 0 0,0-1 1 0 0,0 1-1 0 0,1 0 1 0 0,-1 0-1 0 0,0 0 1 0 0,0 0-1 0 0,0-1 1 0 0,1 1-1 0 0,-1 0 1 0 0,0 0-1 0 0,0 0 1 0 0,0 0-1 0 0,1 0 1 0 0,-1 0-1 0 0,0 0 1 0 0,0 0-1 0 0,1 0 1 0 0,-1 0-1 0 0,0 0 85 0 0,9 0-2378 0 0,-5 0 1162 0 0</inkml:trace>
  <inkml:trace contextRef="#ctx0" brushRef="#br0" timeOffset="9076.269">4008 4324 3536 0 0,'0'0'76'0'0,"0"0"16"0"0,0 0 5 0 0,0 0 18 0 0,-5 5 241 0 0,4-5-299 0 0,0 1 1 0 0,1 0 0 0 0,-1-1-1 0 0,0 1 1 0 0,1 0-1 0 0,-1-1 1 0 0,1 1 0 0 0,-1 0-1 0 0,1 0 1 0 0,-1-1-1 0 0,1 1 1 0 0,0 0 0 0 0,-1 0-1 0 0,1 0 1 0 0,0 0-1 0 0,0 0 1 0 0,0-1 0 0 0,0 1-1 0 0,-1 0 1 0 0,1 1-58 0 0,0 0 261 0 0,0-2-12 0 0,0 0-7 0 0,0 0-2 0 0,0 0 8 0 0,0 0 34 0 0,0 0 20 0 0,0 0 2 0 0,0 0-14 0 0,0 0-54 0 0,0 0-20 0 0,0 0-6 0 0,0 0-17 0 0,0 0-62 0 0,0 0-31 0 0,0 0-4 0 0,0 0 13 0 0,0 0 56 0 0,0 0 25 0 0,15-24 730 0 0,-11 18-739 0 0,0 0 0 0 0,0 0-1 0 0,0 0 1 0 0,-1-1 0 0 0,3-4-181 0 0,12-22 504 0 0,-12 22-523 0 0,0-1 1 0 0,0 1 0 0 0,-1-1 0 0 0,-1 0 18 0 0,5-8-15 0 0,-1-4 31 0 0,0 1 0 0 0,2-16-16 0 0,-4 16 16 0 0,1-1 0 0 0,6-13-16 0 0,4-10-2 0 0,6-11-70 0 0,-22 56-96 0 0,-1 2-141 0 0,0 0-62 0 0,0 0-653 0 0,0 0-2566 0 0</inkml:trace>
  <inkml:trace contextRef="#ctx0" brushRef="#br0" timeOffset="9625.322">4048 4343 5040 0 0,'0'0'108'0'0,"0"0"17"0"0,0 0 13 0 0,0 0 1 0 0,0 0-36 0 0,0 0-20 0 0,0 0-3 0 0,0 0-3 0 0,0 0-10 0 0,0 0-3 0 0,-6-8 544 0 0,-15-27 1148 0 0,17 31-1571 0 0,1 1 0 0 0,0-1 0 0 0,0 0 0 0 0,1 0 0 0 0,-3-4-185 0 0,3 3 193 0 0,-1 1 0 0 0,0 0 1 0 0,0 0-1 0 0,0 0 1 0 0,-3-3-194 0 0,-3-3 552 0 0,0 0 0 0 0,0 0 1 0 0,-3-8-553 0 0,-18-21 735 0 0,26 35-663 0 0,1 0 1 0 0,0 0-1 0 0,0 0 1 0 0,1-1-1 0 0,-2-2-72 0 0,3 4 32 0 0,-1-1 1 0 0,0 1-1 0 0,0 0 0 0 0,0 0 0 0 0,0 0 0 0 0,0 0 0 0 0,0 1 0 0 0,-1-1 0 0 0,1 0 0 0 0,-1 1 1 0 0,-1-1-33 0 0,-1 0 29 0 0,1-1 0 0 0,0 0 0 0 0,0-1 0 0 0,0 1 0 0 0,0-1 0 0 0,0 0-29 0 0,0 0 32 0 0,0 0-1 0 0,0 0 1 0 0,0 1 0 0 0,-1-1 0 0 0,0 1 0 0 0,-1-1-32 0 0,-25-23-297 0 0,27 23 163 0 0,3 5 42 0 0,1-1 0 0 0,-1 1 0 0 0,1-1 0 0 0,-1 1-1 0 0,1-1 1 0 0,-1 1 0 0 0,1 0 0 0 0,-1-1 0 0 0,1 1 0 0 0,-1-1 0 0 0,0 1 0 0 0,1 0 0 0 0,-1 0 0 0 0,1-1-1 0 0,-1 1 1 0 0,0 0 0 0 0,1 0 0 0 0,-1 0 0 0 0,0 0 0 0 0,1 0 0 0 0,-1 0 0 0 0,0 0 92 0 0,1 0-832 0 0</inkml:trace>
  <inkml:trace contextRef="#ctx0" brushRef="#br0" timeOffset="10407.374">4071 3299 7112 0 0,'0'0'157'0'0,"-5"9"216"0"0,-6 5-268 0 0,11-14-45 0 0,-1 1 0 0 0,1-1 0 0 0,0 0 0 0 0,0 0 0 0 0,-1 0 0 0 0,1 0-1 0 0,0 1 1 0 0,0-1 0 0 0,0 0 0 0 0,0 0 0 0 0,-1 0 0 0 0,1 1 0 0 0,0-1 0 0 0,0 0 0 0 0,0 0 0 0 0,0 1 0 0 0,0-1 0 0 0,0 0-1 0 0,-1 0 1 0 0,1 1 0 0 0,0-1 0 0 0,0 0 0 0 0,0 1 0 0 0,0-1 0 0 0,0 0 0 0 0,0 0 0 0 0,0 1 0 0 0,0-1 0 0 0,0 0-1 0 0,1 0 1 0 0,-1 1 0 0 0,0-1 0 0 0,0 0 0 0 0,0 0 0 0 0,0 1 0 0 0,0-1 0 0 0,0 0 0 0 0,0 0 0 0 0,1 1-60 0 0,17-14 1626 0 0,-17 13-1621 0 0,4-5 39 0 0,1 0-1 0 0,-1 0 1 0 0,1-1 0 0 0,-2 1-1 0 0,1-1 1 0 0,0 0 0 0 0,2-7-44 0 0,6-11 11 0 0,-9 17-11 0 0,-1 0 0 0 0,1 0 0 0 0,-1-1 0 0 0,0-1 0 0 0,28-67 64 0 0,-23 43-64 0 0,-6 23 0 0 0,0 0 0 0 0,0 1 0 0 0,1 0 0 0 0,0-1 0 0 0,4-4 0 0 0,7-23-348 0 0,-12 31 235 0 0,-1 0 0 0 0,2 1 1 0 0,-1-1-1 0 0,0 1 0 0 0,4-5 113 0 0,-5 9-50 0 0,-1 0 1 0 0,0 0-1 0 0,1-1 1 0 0,-1 1 0 0 0,0 0-1 0 0,0 0 1 0 0,1 0-1 0 0,-1 0 1 0 0,0 0-1 0 0,0 0 1 0 0,0-1 0 0 0,-1 1-1 0 0,1 0 1 0 0,0 0 49 0 0,0-5-564 0 0,0 5 52 0 0</inkml:trace>
  <inkml:trace contextRef="#ctx0" brushRef="#br0" timeOffset="10840.382">3985 3366 5840 0 0,'0'0'132'0'0,"0"0"17"0"0,0 0 11 0 0,0-1-21 0 0,0-4-97 0 0,-4-40 528 0 0,-3 3 771 0 0,3 21-949 0 0,2 14-115 0 0,-1 1 0 0 0,1-1 0 0 0,-1 0-1 0 0,-3-4-276 0 0,-6-17 384 0 0,-27-75 176 0 0,38 82-560 0 0,-1 3 0 0 0,-14-25-252 0 0,8 27-2824 0 0,7 15-148 0 0</inkml:trace>
  <inkml:trace contextRef="#ctx0" brushRef="#br0" timeOffset="11677.043">4172 2463 5136 0 0,'0'0'149'0'0,"0"0"18"0"0,0 0-13 0 0,14-20 925 0 0,-13 18-1015 0 0,0 0 1 0 0,0 0-1 0 0,0 0 0 0 0,0 0 1 0 0,0 0-1 0 0,0 0 0 0 0,-1 0 0 0 0,1 0 1 0 0,-1-1-65 0 0,0 1 182 0 0,1-20 453 0 0,1 12-329 0 0,0 0 0 0 0,0-1 0 0 0,-1-8-306 0 0,4-26 1086 0 0,-4 36-770 0 0,1 0 0 0 0,-2 0 0 0 0,0 0 0 0 0,0 0 0 0 0,-1-3-316 0 0,1 3 104 0 0,0 1-1 0 0,0-1 1 0 0,0 1 0 0 0,1-1 0 0 0,1-1-104 0 0,-4-12 40 0 0,0 7-16 0 0,2 5-32 0 0,0 7-8 0 0,1 0 1 0 0,-1 0 0 0 0,0 0 0 0 0,0 0 0 0 0,-1 0-1 0 0,1 0 1 0 0,-1 0 0 0 0,1 0 0 0 0,-1 0 0 0 0,-1-2 15 0 0,1 4-162 0 0,1-18-478 0 0,0 14-3102 0 0,0 5 494 0 0</inkml:trace>
  <inkml:trace contextRef="#ctx0" brushRef="#br0" timeOffset="12211.998">4168 2357 5904 0 0,'0'0'169'0'0,"0"-2"2"0"0,2-2-143 0 0,-2 3-21 0 0,0-1 0 0 0,1 1 1 0 0,-1 0-1 0 0,0 0 0 0 0,1 0 1 0 0,-1 0-1 0 0,1 0 0 0 0,-1 0 0 0 0,1 0 1 0 0,0 0-1 0 0,-1 1 0 0 0,1-1 1 0 0,0 0-1 0 0,-1 0 0 0 0,1 0 1 0 0,0 1-1 0 0,0-1-7 0 0,3-3 33 0 0,-1 0 1 0 0,1 0 0 0 0,-1 0-1 0 0,0-1 1 0 0,0 1-1 0 0,-1-1 1 0 0,1 0-1 0 0,-1 0 1 0 0,0 0 0 0 0,-1 0-1 0 0,1-1-33 0 0,15-38 124 0 0,-9 26-25 0 0,-1 0 1 0 0,2-8-100 0 0,11-29 460 0 0,-7 20-47 0 0,19-39 1004 0 0,-30 69-1370 0 0,0 1-1 0 0,0 0 0 0 0,0 0 0 0 0,1 0 0 0 0,-1 0 0 0 0,1 0 0 0 0,0 0-46 0 0,0 0 12 0 0,0 0 0 0 0,0 0-1 0 0,-1 0 1 0 0,0 0 0 0 0,2-4-12 0 0,9-19-40 0 0,1-8-55 0 0,-10 11-3168 0 0,-4 16 517 0 0</inkml:trace>
  <inkml:trace contextRef="#ctx0" brushRef="#br0" timeOffset="12644.742">4172 2228 8840 0 0,'0'0'197'0'0,"0"0"24"0"0,0 0 19 0 0,0 0 2 0 0,0 0-50 0 0,-9-12 305 0 0,6 8-363 0 0,1 1 0 0 0,-1 0-1 0 0,0 0 1 0 0,0 1 0 0 0,-1-1 0 0 0,1 1 0 0 0,-1-1 0 0 0,1 1-1 0 0,-1 0 1 0 0,0 0 0 0 0,-2 0-134 0 0,-15-10 191 0 0,15 9-179 0 0,0 0 0 0 0,0 0 1 0 0,0 1-1 0 0,0-1 1 0 0,-1 2-1 0 0,-2-1-12 0 0,4 0-57 0 0,0 1 0 0 0,-1-1 0 0 0,1 1 0 0 0,0-2 0 0 0,0 1 0 0 0,0 0 0 0 0,0-1 0 0 0,-3-2 57 0 0,6 4-198 0 0,1 1 110 0 0,-1 0 0 0 0,1 0-1 0 0,-1 0 1 0 0,1 0 0 0 0,-1 0 0 0 0,1 0 0 0 0,-1 1 0 0 0,1-1 0 0 0,-1 1 0 0 0,1-1 0 0 0,-1 1 0 0 0,1-1 0 0 0,0 1 0 0 0,-1 0 88 0 0,0 0-625 0 0,0 0-2893 0 0</inkml:trace>
  <inkml:trace contextRef="#ctx0" brushRef="#br0" timeOffset="13579.067">3601 2487 4520 0 0,'0'0'99'0'0,"0"0"11"0"0,0 0 12 0 0,0 2-12 0 0,0 6-50 0 0,-1-7-6 0 0,1 0 0 0 0,0 0 1 0 0,0 0-1 0 0,1 0 0 0 0,-1 0 0 0 0,0 0 0 0 0,0 0 0 0 0,0 0 0 0 0,1 0 0 0 0,-1 0 0 0 0,0 0 1 0 0,1 0-1 0 0,-1 0 0 0 0,1 0 0 0 0,-1 0 0 0 0,1 0 0 0 0,0 0 0 0 0,-1-1 0 0 0,1 1 0 0 0,0 0 1 0 0,-1 0-1 0 0,1-1 0 0 0,0 1 0 0 0,0-1 0 0 0,0 1 0 0 0,0-1 0 0 0,-1 1 0 0 0,1-1 0 0 0,0 1 1 0 0,0-1-1 0 0,0 0 0 0 0,0 1 0 0 0,0-1 0 0 0,0 0 0 0 0,0 0 0 0 0,0 0 0 0 0,1 0-54 0 0,-1 0 41 0 0,1 0 0 0 0,0 0 0 0 0,0 0-1 0 0,-1 0 1 0 0,1-1 0 0 0,-1 1 0 0 0,1 0-1 0 0,0-1 1 0 0,-1 0 0 0 0,1 1 0 0 0,-1-1-1 0 0,1 0 1 0 0,-1 0 0 0 0,1 0 0 0 0,-1 0-1 0 0,0 0 1 0 0,1 0 0 0 0,-1 0 0 0 0,0 0-1 0 0,0-1 1 0 0,0 1 0 0 0,0-1-41 0 0,21-23 866 0 0,-21 24-563 0 0,1 0-252 0 0,0 0 0 0 0,0 0 0 0 0,0 0 0 0 0,0 0 0 0 0,0 0 0 0 0,0-1 0 0 0,-1 1 0 0 0,1-1 0 0 0,0 1-1 0 0,-1-1 1 0 0,1 1 0 0 0,-1-1 0 0 0,1 0-51 0 0,3-4 25 0 0,5-4 19 0 0,7-3 120 0 0,-10 9-103 0 0,-1 0 0 0 0,0 0-1 0 0,0-1 1 0 0,0 1 0 0 0,-1-1 0 0 0,1 0 0 0 0,-1-1 0 0 0,0 1 0 0 0,-1-1 0 0 0,1 0 0 0 0,-1 0 0 0 0,-1-1 0 0 0,1 0-61 0 0,3-3 38 0 0,0 1 1 0 0,0-1 0 0 0,1 1-1 0 0,0 0-38 0 0,-2 3 23 0 0,0 0-1 0 0,-1 0 0 0 0,1-1 1 0 0,-2 0-1 0 0,1 0 0 0 0,-1 0 1 0 0,0-1-1 0 0,3-7-22 0 0,-5 11-82 0 0,0 0 1 0 0,0-1-1 0 0,0 1 1 0 0,0 0-1 0 0,1 1 1 0 0,0-1-1 0 0,-1 0 1 0 0,3-1 81 0 0,7-7-3305 0 0,-11 11 225 0 0</inkml:trace>
  <inkml:trace contextRef="#ctx0" brushRef="#br0" timeOffset="14554.366">3684 2441 2952 0 0,'0'0'84'0'0,"-4"-16"16"0"0,3 11 30 0 0,0 1 0 0 0,0-1 0 0 0,0 1 0 0 0,0-1 0 0 0,1 1 0 0 0,-1-5-130 0 0,1 7 65 0 0,1 0 0 0 0,-1 1 0 0 0,0-1 0 0 0,1 0-1 0 0,-1 0 1 0 0,1 0 0 0 0,0 0 0 0 0,0 1 0 0 0,0-1 0 0 0,0 0 0 0 0,0 1 0 0 0,0-1 0 0 0,0 0-65 0 0,0 1 52 0 0,0 1-49 0 0,-1 0 0 0 0,1-1 0 0 0,-1 1 0 0 0,0-1 0 0 0,0 1 0 0 0,1-1-1 0 0,-1 1 1 0 0,0 0 0 0 0,0-1 0 0 0,1 1 0 0 0,-1-1 0 0 0,0 1 0 0 0,0-1 0 0 0,0 0 0 0 0,0 1 0 0 0,0-1 0 0 0,0 1 0 0 0,0-1-1 0 0,0 1 1 0 0,0-1 0 0 0,0 1 0 0 0,0-1 0 0 0,0 1 0 0 0,0-1 0 0 0,0 1 0 0 0,0-1-3 0 0,0-5-75 0 0,1 1-1 0 0,0 0 1 0 0,0-1 0 0 0,1 1 0 0 0,-1-1-1 0 0,1 1 1 0 0,2-3 75 0 0,-3 6-72 0 0,0 1 4 0 0,5-4 67 0 0,-3 5 49 0 0,-1 1-45 0 0,-2 0-2 0 0,0-1-1 0 0,1 1 1 0 0,-1-1-1 0 0,0 0 0 0 0,1 1 1 0 0,-1-1-1 0 0,0 1 1 0 0,1-1-1 0 0,-1 0 0 0 0,0 1 1 0 0,1-1-1 0 0,-1 0 0 0 0,1 0 1 0 0,-1 1-1 0 0,1-1 1 0 0,-1 0-1 0 0,1 0 0 0 0,-1 0 1 0 0,1 1-1 0 0,-1-1 0 0 0,1 0 1 0 0,-1 0-1 0 0,1 0 1 0 0,-1 0-1 0 0,1 0 0 0 0,-1 0 1 0 0,1 0-1 0 0,-1 0 0 0 0,1 0 1 0 0,-1 0-1 0 0,1-1 1 0 0,-1 1-1 0 0,0 0 0 0 0,1 0 1 0 0,-1 0-1 0 0,1-1 0 0 0,-1 1 1 0 0,1 0-1 0 0,-1 0 1 0 0,1-1-1 0 0,-1 1 0 0 0,0 0 1 0 0,1-1-1 0 0,-1 1 0 0 0,0 0 1 0 0,1-1-1 0 0,-1 1 1 0 0,0-1-1 0 0,0 1 0 0 0,1-1 0 0 0,0 0 5 0 0,1 0 67 0 0,-2 2-32 0 0,1 0 0 0 0,-1 0 0 0 0,1 0 1 0 0,-1 1-1 0 0,1-1 0 0 0,-1 0 1 0 0,1 0-1 0 0,0 0 0 0 0,0 0 1 0 0,-1 0-1 0 0,1 0 0 0 0,0-1 1 0 0,0 1-1 0 0,0 0 0 0 0,0 0 0 0 0,0-1 1 0 0,0 1-1 0 0,1 0-40 0 0,0-1 122 0 0,1 0 0 0 0,-1 0-1 0 0,1-1 1 0 0,-1 1 0 0 0,0-1-1 0 0,1 1 1 0 0,-1-1 0 0 0,0 0 0 0 0,1 0-1 0 0,-1 0 1 0 0,0 0 0 0 0,0 0-1 0 0,1-1-121 0 0,5-2 447 0 0,-8 4-436 0 0,1 0 1 0 0,-1 0-1 0 0,1 0 0 0 0,0-1 0 0 0,-1 1 0 0 0,1 0 0 0 0,-1-1 0 0 0,1 1 1 0 0,-1 0-1 0 0,1-1 0 0 0,-1 1 0 0 0,1-1 0 0 0,-1 1 0 0 0,1 0 0 0 0,-1-1 0 0 0,0 1 1 0 0,1-1-1 0 0,-1 0 0 0 0,1 1-11 0 0,0-24-345 0 0,-1 22 254 0 0,0 2 10 0 0,0-1 14 0 0,0-6 54 0 0,0-3 13 0 0,-2-6 3 0 0,0 12 4 0 0,-1 2 23 0 0,-1 6-42 0 0,-4 11-194 0 0,6-10 132 0 0,1-3 51 0 0,0 0 0 0 0,0 0 0 0 0,0 0 0 0 0,1 1 0 0 0,-1-1-1 0 0,1 0 1 0 0,-1 1 0 0 0,1-1 0 0 0,0 0 0 0 0,0 1 0 0 0,0-1-1 0 0,0 2 24 0 0,-1-1-85 0 0,-5 0-12 0 0,4-3-93 0 0,-3 8-212 0 0,-8 7-910 0 0,13-15-224 0 0</inkml:trace>
  <inkml:trace contextRef="#ctx0" brushRef="#br0" timeOffset="15011.524">3756 2278 4112 0 0,'2'-4'44'0'0,"-1"-1"0"0"0,1 0 0 0 0,-1 0 0 0 0,0 0 0 0 0,0 0 0 0 0,0-1-44 0 0,-1 5 92 0 0,0-1 0 0 0,1 0 0 0 0,-1 0 0 0 0,1 0 0 0 0,0 1 0 0 0,0-1 0 0 0,0 0 0 0 0,-1 1 0 0 0,1-1 0 0 0,1 1 0 0 0,-1-1 0 0 0,0 1 0 0 0,0 0 0 0 0,0-1 0 0 0,1 1 0 0 0,0 0-92 0 0,8-11 658 0 0,-9 11-390 0 0,-1 1-10 0 0,0 0-20 0 0,11-13 280 0 0,-2 8-473 0 0,-7 3 83 0 0,-2 2 31 0 0,0 0 1 0 0,0 0-11 0 0,-1 1-134 0 0,0-1 1 0 0,0 0-1 0 0,1 1 0 0 0,-1-1 0 0 0,0 1 1 0 0,0-1-1 0 0,0 0 0 0 0,1 1 0 0 0,-1 0 1 0 0,0-1-1 0 0,1 1 0 0 0,-1-1 0 0 0,1 1 1 0 0,-1 0-1 0 0,1 0 0 0 0,-1-1-15 0 0,-4 6 132 0 0,3 7 392 0 0,1-5-337 0 0,-1-1-1 0 0,-1 1 1 0 0,1-1 0 0 0,-1 0-1 0 0,-1 0 1 0 0,0 1-187 0 0,-3 7 267 0 0,-2 7 89 0 0,2 1 1 0 0,0 0 0 0 0,-1 8-357 0 0,1-2 222 0 0,-8 19-222 0 0,-4 13 74 0 0,-7 13 54 0 0,18-50-14 0 0,0 0 0 0 0,2 0 0 0 0,-3 16-114 0 0,2 9 0 0 0,5-31 21 0 0,4-12 22 0 0,-2-6-41 0 0,1 1 0 0 0,-1 0 0 0 0,1 0 0 0 0,-1-1 1 0 0,0 1-1 0 0,1 0 0 0 0,-1 0 0 0 0,0 0 0 0 0,0 0 1 0 0,0-1-1 0 0,1 1 0 0 0,-1 0 0 0 0,0 0 0 0 0,0 0 1 0 0,0 0-1 0 0,0 0 0 0 0,-1 0-2 0 0,1 1-67 0 0,0-2-14 0 0,0 0 1 0 0,0 0-27 0 0,0 0-11 0 0,0 0-2 0 0,0 0-2 0 0,0 0-4 0 0,0 0-2 0 0,0 0 0 0 0,0 0-11 0 0,0 0-44 0 0,0 0-17 0 0,0 0-6 0 0,0 0-1 0 0,0 0 6 0 0,0 0 1 0 0,5-16-1211 0 0,-1 11 870 0 0</inkml:trace>
  <inkml:trace contextRef="#ctx0" brushRef="#br0" timeOffset="15514.983">3733 2220 5904 0 0,'0'0'132'0'0,"0"0"17"0"0,0 0 11 0 0,0 0-9 0 0,0 0-43 0 0,0 0 62 0 0,0 0 14 0 0,0 0-6 0 0,0 0-5 0 0,0 0-10 0 0,0 0-3 0 0,0 0 0 0 0,-8 4 142 0 0,0 2 53 0 0,0 0-1 0 0,0 0 1 0 0,-1-1-1 0 0,-4 2-354 0 0,-5 3 569 0 0,13-6-413 0 0,1 0 0 0 0,-1 0 0 0 0,1 0 0 0 0,-1 0 0 0 0,1 1 0 0 0,1 0 0 0 0,-4 5-156 0 0,2-3 219 0 0,-1 0 1 0 0,0 0 0 0 0,-6 5-220 0 0,-14 11 345 0 0,1 0 78 0 0,-21 14-423 0 0,42-35 15 0 0,0 0 1 0 0,0 0-1 0 0,0 0 1 0 0,0-1 0 0 0,-1 0-1 0 0,1 1 1 0 0,-1-2-1 0 0,1 1 1 0 0,-4 0-16 0 0,2 0 1 0 0,0 0-1 0 0,1 0 1 0 0,-1 1 0 0 0,0-1 0 0 0,-4 3-1 0 0,3 0-261 0 0,0-1 0 0 0,0 0 0 0 0,-1-1 1 0 0,1 0-1 0 0,-1 0 0 0 0,0 0 0 0 0,-2-1 261 0 0,10-1-638 0 0</inkml:trace>
  <inkml:trace contextRef="#ctx0" brushRef="#br0" timeOffset="16337.333">3086 2574 1760 0 0,'0'0'149'0'0,"0"0"223"0"0,0 0 92 0 0,0 0 16 0 0,-11-1 1623 0 0,10-1-1947 0 0,0 1 1 0 0,0 0-1 0 0,0-1 1 0 0,-1 1-1 0 0,1-1 1 0 0,1 1-1 0 0,-1-1 1 0 0,0 1-1 0 0,0-1 1 0 0,1 0-1 0 0,-1 0 1 0 0,0 1-1 0 0,1-1 0 0 0,0 0 1 0 0,-1 0-1 0 0,1 1 1 0 0,0-1-1 0 0,0 0 1 0 0,0 0-1 0 0,0 0 1 0 0,1 1-1 0 0,-1-1 1 0 0,0 0-1 0 0,1 0 1 0 0,-1 1-157 0 0,5-20 624 0 0,-3 14-418 0 0,0 0 0 0 0,0-1 0 0 0,-1 0 0 0 0,0-3-206 0 0,0-8 62 0 0,1 0 1 0 0,1 1 0 0 0,1-2-63 0 0,-1 1 12 0 0,13-50-13 0 0,-9 40 7 0 0,-1 0-1 0 0,2-21-5 0 0,-5 29 26 0 0,0 1-1 0 0,4-10-25 0 0,-1 9-49 0 0,-2-1-1 0 0,0-2 50 0 0,1-35-2017 0 0,-2-27 2017 0 0,-2 77-2211 0 0,2 1-651 0 0</inkml:trace>
  <inkml:trace contextRef="#ctx0" brushRef="#br0" timeOffset="16787.89">3086 2480 6048 0 0,'0'0'133'0'0,"0"0"23"0"0,0 0 11 0 0,9-13 1 0 0,-8 9-58 0 0,0 1-1 0 0,0-1 1 0 0,-1 0 0 0 0,1 0-1 0 0,-1 0 1 0 0,0 0 0 0 0,0-2-110 0 0,0 4 254 0 0,-6-14 814 0 0,-11-4-490 0 0,13 14-383 0 0,0 1 0 0 0,0 1-1 0 0,0-1 1 0 0,-1 1 0 0 0,0-1 0 0 0,0 1 0 0 0,-3-2-195 0 0,-7-4 486 0 0,13 8-412 0 0,1 1-1 0 0,-1 0 1 0 0,1 0-1 0 0,-1 0 1 0 0,0 0-1 0 0,1 0 1 0 0,-1 0-1 0 0,0 0 1 0 0,0 0-1 0 0,0 1 1 0 0,0-1-1 0 0,0 1 1 0 0,0-1-1 0 0,0 1 1 0 0,0 0-1 0 0,0 0 1 0 0,0 0-74 0 0,-2-1 101 0 0,0 1 0 0 0,0-1 0 0 0,0 0 1 0 0,0 0-1 0 0,0 0 0 0 0,0-1 0 0 0,1 1 1 0 0,-1-1-1 0 0,-3-2-101 0 0,4 3 38 0 0,-1-1-1 0 0,1 0 1 0 0,-1 1 0 0 0,1-1-1 0 0,-1 1 1 0 0,0 0 0 0 0,1 0 0 0 0,-1 0-1 0 0,0 1 1 0 0,0-1 0 0 0,1 1 0 0 0,-2 0-38 0 0,-91 6 220 0 0,93-5-226 0 0,1-1 0 0 0,-1 0 1 0 0,1 0-1 0 0,-1 0 1 0 0,1-1-1 0 0,-1 1 1 0 0,1 0-1 0 0,-1-1 1 0 0,1 0-1 0 0,-3 0 6 0 0,2-1-87 0 0,-1 1 0 0 0,0 0 0 0 0,1 1 0 0 0,-1-1 1 0 0,0 1-1 0 0,0-1 0 0 0,0 1 0 0 0,-1 0 87 0 0,-29 4-2135 0 0,26-2-715 0 0,8-2-142 0 0</inkml:trace>
  <inkml:trace contextRef="#ctx0" brushRef="#br0" timeOffset="17659.647">2710 1474 5696 0 0,'0'0'132'0'0,"0"0"17"0"0,0 0 10 0 0,0 0 18 0 0,-10-14 654 0 0,-8-10 399 0 0,16 21-1108 0 0,-1-1-1 0 0,1 1 1 0 0,-1-1-1 0 0,1 1 1 0 0,-1 0-1 0 0,0 0 1 0 0,-1 0-1 0 0,0 0-121 0 0,-4-3 307 0 0,1 0 0 0 0,0-1-1 0 0,-6-6-306 0 0,-19-17 846 0 0,14 17-364 0 0,9 5-195 0 0,-1 2 1 0 0,1-1-1 0 0,-1 1 1 0 0,-4-1-288 0 0,-1 0 254 0 0,-28-11 372 0 0,-8 1-187 0 0,31 9-115 0 0,-1 1 1 0 0,-19-3-325 0 0,-26-6-151 0 0,51 11 52 0 0,0 1 1 0 0,0 0-1 0 0,0 2 1 0 0,0 0-1 0 0,-1 0 1 0 0,1 1 0 0 0,-14 2 98 0 0,-5 6-2072 0 0,33-7 1928 0 0,0 0 1 0 0,0 1-1 0 0,0-1 1 0 0,0 0-1 0 0,0 1 1 0 0,0-1-1 0 0,0 1 1 0 0,0 0-1 0 0,0-1 1 0 0,0 1-1 0 0,1 0 1 0 0,-1-1-1 0 0,0 2 144 0 0,-6 3-606 0 0,-8 6-258 0 0,5 5 0 0 0</inkml:trace>
  <inkml:trace contextRef="#ctx0" brushRef="#br0" timeOffset="18134.038">2593 1356 5496 0 0,'0'0'124'0'0,"0"0"17"0"0,0 0 11 0 0,0 0 40 0 0,0 0 143 0 0,0 0 66 0 0,0 0 14 0 0,0 0-34 0 0,-6 9 342 0 0,5-8-683 0 0,-1 0 0 0 0,1 0 0 0 0,-1 0 0 0 0,1 1 0 0 0,-1-1 0 0 0,1 1 0 0 0,0-1 0 0 0,0 1 0 0 0,-1 0 0 0 0,1-1 0 0 0,0 2-40 0 0,-8 10 160 0 0,-37 46 768 0 0,44-56-877 0 0,0 0 0 0 0,0 1 0 0 0,0-1 0 0 0,1 1 0 0 0,0-1 0 0 0,0 1 0 0 0,0 0 0 0 0,0 0-51 0 0,-6 16 118 0 0,-85 179 292 0 0,64-140-374 0 0,-7 7-36 0 0,13-25 17 0 0,-41 65-670 0 0,44-83 165 0 0,2-3-876 0 0,10-10 576 0 0</inkml:trace>
  <inkml:trace contextRef="#ctx0" brushRef="#br0" timeOffset="19058.291">1761 1908 7488 0 0,'-4'9'361'0'0,"-9"29"82"0"0,10-29-360 0 0,-1 0 0 0 0,1 1 0 0 0,1 0 0 0 0,-1 4-83 0 0,1-3 105 0 0,-1-1 1 0 0,0 1 0 0 0,-1-1-1 0 0,-4 9-105 0 0,-7 25 72 0 0,10-27 12 0 0,-1 0 0 0 0,-1-1 0 0 0,-4 7-84 0 0,2-4 84 0 0,1 1 0 0 0,-1 4-84 0 0,-17 42 263 0 0,1-6-72 0 0,18-42-308 0 0,-1 1-1 0 0,-1-1 1 0 0,-8 12 117 0 0,5-9-391 0 0,11-20 305 0 0,0 1-1 0 0,1-1 0 0 0,-1 1 1 0 0,0 0-1 0 0,1-1 1 0 0,-1 1-1 0 0,1 0 1 0 0,0-1-1 0 0,0 1 1 0 0,0 0 86 0 0,0-1-480 0 0</inkml:trace>
  <inkml:trace contextRef="#ctx0" brushRef="#br0" timeOffset="19500.157">1795 1849 7256 0 0,'0'0'165'0'0,"0"0"22"0"0,0 0 7 0 0,-1 0-23 0 0,-3 2-140 0 0,1 0-1 0 0,-1 0 1 0 0,1 0-1 0 0,0 0 1 0 0,0 0-1 0 0,-2 3-30 0 0,-12 6 497 0 0,-15 3-48 0 0,17-6-285 0 0,0-2 0 0 0,-1 0 0 0 0,0-1-164 0 0,-14 5 286 0 0,1 1-1 0 0,-26 14-285 0 0,-9 4 440 0 0,8-3-201 0 0,-52 32-239 0 0,24-12-823 0 0,50-30-733 0 0,19-9-1573 0 0</inkml:trace>
  <inkml:trace contextRef="#ctx0" brushRef="#br0" timeOffset="20131.01">1255 3071 4344 0 0,'0'0'99'0'0,"0"0"11"0"0,0 0 10 0 0,0 0-4 0 0,0 0-38 0 0,-1-2-1 0 0,-5-3 16 0 0,4 4 53 0 0,2 1 6 0 0,0 0-7 0 0,0 0 23 0 0,0 0 101 0 0,0 0 47 0 0,0 0 11 0 0,0 0 21 0 0,0 0 82 0 0,0 0 33 0 0,0 0 8 0 0,0 0-19 0 0,0 0-86 0 0,0 0-40 0 0,0 0-6 0 0,0 0-20 0 0,0 0-84 0 0,15 13 534 0 0,10 13 45 0 0,-8-12-775 0 0,-11-9 16 0 0,0 0 1 0 0,-1 0 0 0 0,1 0-1 0 0,-1 1 1 0 0,0 0 0 0 0,0 0 0 0 0,-1 0-1 0 0,2 4-36 0 0,-3-6 6 0 0,0 1 0 0 0,0-1-1 0 0,0 0 1 0 0,0 0 0 0 0,1 0-1 0 0,0 0 1 0 0,-1 0-1 0 0,1-1 1 0 0,1 0 0 0 0,-1 0-1 0 0,0 0 1 0 0,1 0 0 0 0,2 0-6 0 0,-1 2 0 0 0,0 0 0 0 0,0 0 0 0 0,0 0 0 0 0,0 1 0 0 0,-1 0 0 0 0,0 0 0 0 0,2 4 0 0 0,16 17 0 0 0,-14-16-7 0 0,-1-1 0 0 0,0 1-1 0 0,1 4 8 0 0,-4-6-65 0 0,1 0-1 0 0,0 0 1 0 0,1-1-1 0 0,0 0 1 0 0,0 0-1 0 0,1 0 66 0 0,6 5-332 0 0,-12-10 99 0 0,1 0 0 0 0,0-1-1 0 0,0 1 1 0 0,0-1-1 0 0,0 1 1 0 0,1-1 233 0 0,2 3-565 0 0</inkml:trace>
  <inkml:trace contextRef="#ctx0" brushRef="#br0" timeOffset="20497.272">1264 3015 8032 0 0,'-2'2'182'0'0,"-10"16"252"0"0,3-10-248 0 0,-10 1-75 0 0,12-6 82 0 0,0 1 1 0 0,0-1 0 0 0,0 1 0 0 0,1 1 0 0 0,-4 2-194 0 0,-55 49 652 0 0,48-44-552 0 0,0 2-1 0 0,1 0 1 0 0,1 0 0 0 0,1 2-1 0 0,0 0 1 0 0,-4 7-100 0 0,-19 33-110 0 0,-3 13 110 0 0,34-59-53 0 0,2-3-96 0 0,1 0 0 0 0,1 0 0 0 0,0 0 0 0 0,0 0 0 0 0,0 1 0 0 0,1-1 0 0 0,0 1 0 0 0,0 4 149 0 0,-1 1-695 0 0,-2 2-2651 0 0</inkml:trace>
  <inkml:trace contextRef="#ctx0" brushRef="#br0" timeOffset="21324.113">1588 3745 4832 0 0,'0'0'136'0'0,"0"0"79"0"0,0 0 203 0 0,0 0 87 0 0,6 16 2142 0 0,0-11-2262 0 0,0 0 0 0 0,1 0 0 0 0,0-1 1 0 0,-1 0-1 0 0,1-1 0 0 0,7 3-385 0 0,10 5 344 0 0,-14-2-227 0 0,-10-8-108 0 0,1 0 1 0 0,0 0-1 0 0,0 0 0 0 0,0 0 1 0 0,0 0-1 0 0,0 0 0 0 0,0 0 1 0 0,1-1-1 0 0,-1 1 0 0 0,0 0 1 0 0,0-1-1 0 0,0 1-9 0 0,15 5 26 0 0,-2 2 0 0 0,1 0 0 0 0,-1 0 0 0 0,0 1 0 0 0,-1 1 0 0 0,0 0 0 0 0,0 1 1 0 0,-1 0-1 0 0,10 13-26 0 0,-5-7 1 0 0,1-1 0 0 0,7 4-1 0 0,20 18-24 0 0,-33-28-102 0 0,-1-1-1 0 0,2 0 1 0 0,-1-1 0 0 0,1-1-1 0 0,0 0 1 0 0,12 5 126 0 0,-20-10-284 0 0</inkml:trace>
  <inkml:trace contextRef="#ctx0" brushRef="#br0" timeOffset="21698.541">1494 3812 7688 0 0,'-20'3'754'0'0,"18"-3"-674"0"0,0 0-1 0 0,0 0 0 0 0,-1 0 0 0 0,1 1 0 0 0,0-1 0 0 0,0 0 0 0 0,0 1 1 0 0,0 0-1 0 0,-1-1 0 0 0,1 1 0 0 0,0 0 0 0 0,-1 1-79 0 0,-9 3 638 0 0,7 7-438 0 0,3-5-172 0 0,0 0 0 0 0,1 0-1 0 0,0 0 1 0 0,0 0 0 0 0,1 0-1 0 0,-1 0 1 0 0,2 4-28 0 0,5 51-24 0 0,-6-58 32 0 0,4 24-31 0 0,1 7-120 0 0,-1 1-1 0 0,-2 2 144 0 0,1 3-1313 0 0,-2-21-1904 0 0</inkml:trace>
  <inkml:trace contextRef="#ctx0" brushRef="#br0" timeOffset="-194308.018">967 454 2304 0 0,'0'0'92'0'0,"0"0"-17"0"0,0 0 61 0 0,0 0 296 0 0,-6-4 1732 0 0,-27-11 39 0 0,32 14-2041 0 0,1 1-2 0 0,-11-1 674 0 0,11 1-859 0 0,-1 0 78 0 0,1 0 0 0 0,0 0 0 0 0,0 0 0 0 0,-1-1 0 0 0,1 1 0 0 0,0 0 0 0 0,0 0 0 0 0,0 0 0 0 0,-1 0 0 0 0,1 0 0 0 0,0 0 0 0 0,-1-1 0 0 0,1 1 0 0 0,0 0 0 0 0,0 0 0 0 0,-1 0 0 0 0,1 0 0 0 0,0 0 0 0 0,0 0 0 0 0,-1 0 0 0 0,1 0 0 0 0,0 0 0 0 0,-1 0 0 0 0,1 0 0 0 0,0 0 0 0 0,0 0 0 0 0,-1 1 0 0 0,1-1 0 0 0,0 0 0 0 0,0 0 0 0 0,-1 0 0 0 0,1 0 0 0 0,0 0 0 0 0,0 0 0 0 0,-1 1 0 0 0,1-1 0 0 0,0 0 0 0 0,0 0 0 0 0,0 0 0 0 0,-1 1 0 0 0,1-1 1 0 0,0 0-1 0 0,0 0 0 0 0,0 1 0 0 0,0-1 0 0 0,0 0 0 0 0,-1 0 0 0 0,1 1 0 0 0,0-1 0 0 0,0 0 0 0 0,0 0 0 0 0,0 1 0 0 0,0-1 0 0 0,0 0 0 0 0,0 1 0 0 0,0-1 0 0 0,0 0 0 0 0,0 0 0 0 0,0 1 0 0 0,0-1 0 0 0,0 0 0 0 0,0 1-53 0 0,0 1 72 0 0,-4 15 92 0 0,3-13-131 0 0,0 5 71 0 0,0 1-1 0 0,0-1 1 0 0,1 1 0 0 0,1 0-1 0 0,0 6-103 0 0,1 17 323 0 0,-4-6-44 0 0,-1-1 0 0 0,-1 1 0 0 0,-7 24-279 0 0,-4 26 381 0 0,10-50 23 0 0,-1-1 1 0 0,-6 17-405 0 0,5-18 425 0 0,0 0 1 0 0,-1 18-426 0 0,7-37-4 0 0,0-1 0 0 0,-1 1 0 0 0,0-1 0 0 0,0 0 0 0 0,0 0 0 0 0,-1 0 0 0 0,1 0 0 0 0,-4 3 4 0 0,2 0 30 0 0,0-1 0 0 0,0 1 1 0 0,1-1-1 0 0,0 1-30 0 0,-3 10 58 0 0,3-8-24 0 0,0 0-1 0 0,-1 0 1 0 0,0-1 0 0 0,-1 1 0 0 0,-2 2-34 0 0,2-2 13 0 0,1-1 0 0 0,0 1 0 0 0,0 0 0 0 0,1 1 0 0 0,-1 0-13 0 0,-11 34 59 0 0,8-28 113 0 0,0 0 1 0 0,-1 11-173 0 0,-10 24 450 0 0,15-45-355 0 0,2-5-34 0 0,0 1 0 0 0,0-1 0 0 0,0 0 0 0 0,0 1 0 0 0,1-1 0 0 0,-1 1-1 0 0,1 0 1 0 0,0-1 0 0 0,0 1 0 0 0,0-1 0 0 0,0 1 0 0 0,0 1-61 0 0,0 14 192 0 0,0-17-66 0 0,0-1-32 0 0,0 0-20 0 0,-4 16 124 0 0,5-14-179 0 0,-1 0 0 0 0,1-1 0 0 0,-1 1 0 0 0,0-1 0 0 0,0 1 0 0 0,0 0 0 0 0,0-1 0 0 0,0 1 0 0 0,0-1 0 0 0,0 1 0 0 0,0 0 0 0 0,-1 0-19 0 0,0 10 49 0 0,1-11 4 0 0,0-1 11 0 0,1 1 0 0 0,0-1-55 0 0,0 1-1 0 0,-1-1 1 0 0,1 0-1 0 0,0 1 1 0 0,0-1-1 0 0,-1 0 1 0 0,1 1-1 0 0,0-1 1 0 0,0 0-1 0 0,0 0 1 0 0,-1 1-1 0 0,1-1 0 0 0,0 0 1 0 0,0 0-1 0 0,0 0 1 0 0,0 0-1 0 0,-1 0 1 0 0,1 0-1 0 0,0-1 1 0 0,0 1-1 0 0,0 0 1 0 0,-1 0-1 0 0,1-1 1 0 0,0 1-1 0 0,0 0 1 0 0,0-1-9 0 0,6-1 35 0 0,60-1-35 0 0,-59 3 0 0 0,9 0-75 0 0,0-1 1 0 0,17-2 74 0 0,-8 5 81 0 0,-10 0 123 0 0,139-2 372 0 0,-132 3-565 0 0,-20-3 40 0 0,1 0-1 0 0,-1 1 1 0 0,1 0-1 0 0,-1 0 1 0 0,1 0-1 0 0,2 1-50 0 0,-3-1-9 0 0,1 0-1 0 0,0 0 0 0 0,-1 0 1 0 0,1 0-1 0 0,0-1 0 0 0,3 1 10 0 0,27-1-53 0 0,-25-1 96 0 0,-2-2-33 0 0,2 1 23 0 0,3-3 17 0 0,-10 3-7 0 0,-1-4-19 0 0,-1 5-20 0 0,0 1 1 0 0,0-1-1 0 0,0 1 0 0 0,0-1 1 0 0,0 1-1 0 0,1-1 1 0 0,-1 1-1 0 0,0-1 0 0 0,1 1 1 0 0,-1-1-1 0 0,0 1 1 0 0,0-1-1 0 0,1 1 0 0 0,-1-1 1 0 0,1 1-1 0 0,-1 0 1 0 0,0-1-1 0 0,1 1 0 0 0,-1 0 1 0 0,1-1-1 0 0,-1 1 1 0 0,1 0-1 0 0,-1-1 0 0 0,1 1-4 0 0,2-2 15 0 0,0-3 9 0 0,-1-1-1 0 0,0 1 1 0 0,0-1 0 0 0,0 0 0 0 0,0 0 0 0 0,-1 0 0 0 0,0-5-24 0 0,8-24 89 0 0,-8 30-87 0 0,0-1 0 0 0,0 1 0 0 0,0 0 1 0 0,0-1-1 0 0,-1-4-2 0 0,4-20 53 0 0,20-83-5 0 0,-4 12-22 0 0,-10 55-26 0 0,-1-7 0 0 0,-3 11 0 0 0,9-28 0 0 0,-7 15 0 0 0,-6 48-10 0 0,0 0-1 0 0,-1 0 0 0 0,0 0 1 0 0,0-7 10 0 0,-1 8-9 0 0,0-1 0 0 0,1 1 0 0 0,0-1-1 0 0,1 1 1 0 0,1-4 9 0 0,0-2 20 0 0,0 1 0 0 0,0-1 0 0 0,-1 0 0 0 0,-1-1-20 0 0,0 3 16 0 0,0 1 0 0 0,1 0 0 0 0,0 0 0 0 0,0 0 0 0 0,1 1 0 0 0,0-1 0 0 0,2-2-16 0 0,-1 3 0 0 0,-4 1 0 0 0,1-9 1 0 0,-1 15-1 0 0,0 1 0 0 0,0-1 1 0 0,0 0-1 0 0,0 0 1 0 0,0 1-1 0 0,0-1 1 0 0,0 0-1 0 0,0 1 0 0 0,0-1 1 0 0,0 0-1 0 0,-1 1 1 0 0,1-1-1 0 0,0 0 1 0 0,0 1-1 0 0,-1-1 0 0 0,1 1 1 0 0,0-1-1 0 0,-1 1 1 0 0,1-1-1 0 0,-1 0 0 0 0,1 0 2 0 0,-1 0 53 0 0,1 1 14 0 0,-1-1-14 0 0,-2-5-33 0 0,2 4 38 0 0,-10 0-6 0 0,2-2-255 0 0,8 3 226 0 0,0 1 0 0 0,-1-1 0 0 0,1 1 0 0 0,0-1 0 0 0,0 1 0 0 0,-1 0 0 0 0,1-1 0 0 0,-1 1 0 0 0,1 0 0 0 0,0 0 0 0 0,-2 0-25 0 0,-28-8 203 0 0,28 7-160 0 0,-17 2 37 0 0,16-1-67 0 0,0 0 0 0 0,-1 0 1 0 0,1-1-1 0 0,0 0 0 0 0,-1 1 1 0 0,1-1-1 0 0,0-1 0 0 0,0 1 1 0 0,-3-2-14 0 0,-38-13 10 0 0,26 7-10 0 0,16 6 0 0 0,-18-2 0 0 0,17 4 0 0 0,-3 0 21 0 0,-1 0 0 0 0,0 0 0 0 0,1 1 0 0 0,-1 0 0 0 0,-4 1-21 0 0,-11 0 159 0 0,20-2-149 0 0,-1 1 0 0 0,1 0 1 0 0,-1 1-1 0 0,1-1 0 0 0,-1 1 0 0 0,1-1 0 0 0,-1 1 0 0 0,1 0 0 0 0,-1 0-10 0 0,-9 2 8 0 0,0-2 35 0 0,2 2-67 0 0,8-2-151 0 0,3-1-40 0 0,0 0-1 0 0,0 0-60 0 0,0 0-250 0 0,0 0-108 0 0,0 0-26 0 0,0 0-70 0 0,4-7-3439 0 0,-3 6-1291 0 0</inkml:trace>
  <inkml:trace contextRef="#ctx0" brushRef="#br0" timeOffset="-193710.453">1037 780 9272 0 0,'0'0'208'0'0,"0"0"33"0"0,0 0 14 0 0,0 0-26 0 0,0 0-112 0 0,0 0-47 0 0,5 7 415 0 0,-4-6-462 0 0,0 0 1 0 0,-1 0-1 0 0,1 0 1 0 0,0 1-1 0 0,0-1 1 0 0,-1 0-1 0 0,1 0 1 0 0,0-1-1 0 0,0 1 0 0 0,0 0 1 0 0,0 0-1 0 0,0 0 1 0 0,0-1-1 0 0,1 1 1 0 0,-1 0-1 0 0,0-1 0 0 0,0 1 1 0 0,0-1-1 0 0,2 1-23 0 0,-2-1 158 0 0,21 8 290 0 0,22-3 88 0 0,-33-2-465 0 0,-9-1-61 0 0,-1-1-9 0 0,11 2 50 0 0,-11-3-48 0 0,1 0 0 0 0,-1 0 0 0 0,0 1 0 0 0,1-1 0 0 0,-1 1 0 0 0,0-1 0 0 0,0 1 0 0 0,0-1 0 0 0,1 1 0 0 0,-1 0 0 0 0,0-1 0 0 0,0 1 0 0 0,0 0 0 0 0,1 1-3 0 0,23 14-69 0 0,-25-15 45 0 0,1-1 0 0 0,-1 0-1 0 0,1 0 1 0 0,-1 0 0 0 0,1 0 0 0 0,-1 1-1 0 0,1-1 1 0 0,-1 0 0 0 0,1 0 0 0 0,-1 0-1 0 0,1 0 1 0 0,-1 0 0 0 0,1 0-1 0 0,-1 0 1 0 0,1 0 0 0 0,-1-1 0 0 0,1 1-1 0 0,-1 0 1 0 0,1 0 0 0 0,-1 0 0 0 0,1 0-1 0 0,-1-1 1 0 0,1 1 0 0 0,-1 0-1 0 0,1-1 25 0 0,7-1-1629 0 0,-1 2-2161 0 0</inkml:trace>
  <inkml:trace contextRef="#ctx0" brushRef="#br0" timeOffset="-193361.436">1082 754 7848 0 0,'0'0'232'0'0,"1"2"-14"0"0,0 1-206 0 0,0 0 11 0 0,0-1 1 0 0,0 1-1 0 0,0-1 1 0 0,0 1 0 0 0,-1-1-1 0 0,1 1 1 0 0,-1 0-1 0 0,0-1 1 0 0,0 1-1 0 0,0 0 1 0 0,0 0-1 0 0,0-1 1 0 0,-1 1-1 0 0,1-1 1 0 0,-1 1-1 0 0,1 0 1 0 0,-1-1-1 0 0,0 1 1 0 0,0-1-1 0 0,0 1 1 0 0,-1 0-24 0 0,-3 14-292 0 0,5-15 132 0 0,-5 16-783 0 0,2-1-90 0 0,3-17 665 0 0</inkml:trace>
  <inkml:trace contextRef="#ctx0" brushRef="#br0" timeOffset="-192791.543">1161 698 7344 0 0,'0'0'165'0'0,"0"0"22"0"0,0 0 9 0 0,0 2-20 0 0,-1 5-140 0 0,-2 2-26 0 0,-9 15 226 0 0,12-22-58 0 0,-2 2 118 0 0,1 0 0 0 0,-1 1 1 0 0,0-1-1 0 0,0 0 0 0 0,0 0 0 0 0,-1 2-296 0 0,-1 0 337 0 0,-5 8 174 0 0,8-13-493 0 0,0 0 0 0 0,0 1-1 0 0,0-1 1 0 0,1 0 0 0 0,-1 0 0 0 0,0 1 0 0 0,1-1 0 0 0,-1 0-1 0 0,0 1 1 0 0,1-1 0 0 0,0 1-18 0 0,-18 60 181 0 0,17-54-126 0 0,-2 13 69 0 0,5-15-136 0 0,-1-5-100 0 0,-1-1-17 0 0,0 0 1 0 0,0 0-7 0 0,-9 19-714 0 0,9-19 647 0 0,1 10 292 0 0,-2-3-2850 0 0,1-7 2280 0 0</inkml:trace>
  <inkml:trace contextRef="#ctx0" brushRef="#br0" timeOffset="-192153.623">963 1253 6480 0 0,'0'0'141'0'0,"0"0"23"0"0,0 0 13 0 0,-1 0-19 0 0,-6-4-133 0 0,6 3-17 0 0,0 1-1 0 0,1-1 0 0 0,-1 0 0 0 0,0 1 0 0 0,0-1 1 0 0,0 0-1 0 0,0 0 0 0 0,0 0 0 0 0,1 0 0 0 0,-1 1 1 0 0,0-1-1 0 0,0-1-7 0 0,-12-16 210 0 0,12 16-203 0 0,1 1-1 0 0,-1 0 0 0 0,0 0 0 0 0,0 0 0 0 0,0 0 0 0 0,0 0 1 0 0,0 0-1 0 0,0 1 0 0 0,0-1 0 0 0,0 0 0 0 0,-1 0 0 0 0,1 1 1 0 0,-1-1-7 0 0,-4-3 33 0 0,5 3 32 0 0,1 1 1 0 0,-1 0-1 0 0,1 0 1 0 0,-1-1-1 0 0,1 1 1 0 0,-1-1-1 0 0,1 1 1 0 0,0 0-1 0 0,-1-1 1 0 0,1 1-1 0 0,0-1 1 0 0,-1 1-1 0 0,1-1 1 0 0,0 1-1 0 0,0-1 1 0 0,-1 1-1 0 0,1-1 1 0 0,0 1-1 0 0,0-1 1 0 0,0 1-1 0 0,0-1 1 0 0,-1 1-1 0 0,1-1 1 0 0,0 1-1 0 0,0-1 1 0 0,0 1-1 0 0,0-1-65 0 0,14 3 2878 0 0,1 2-3336 0 0,30 8 734 0 0,-37-9-199 0 0,1 0 1 0 0,0-1-1 0 0,0 0 1 0 0,0 0-1 0 0,0-1 1 0 0,4 0-78 0 0,-10 0 32 0 0,12 1 3 0 0,-8-3-21 0 0,18 4 36 0 0,-15 0-77 0 0,-8-2-62 0 0,-1-1 0 0 0,1 1 0 0 0,0-1 1 0 0,0 0-1 0 0,0 1 0 0 0,0-1 0 0 0,0 0 0 0 0,0 0 1 0 0,0 0-1 0 0,0 0 0 0 0,-1 0 0 0 0,1-1 0 0 0,2 0 89 0 0,-1 1-2821 0 0,9 0-888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4306-5209-409C-AB8A-D5FF317B3C34}" type="datetimeFigureOut">
              <a:rPr lang="nb-NO" smtClean="0"/>
              <a:t>27.02.2020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4078-E6E4-4F16-8AA1-CD8859A9477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0" y="2361158"/>
            <a:ext cx="8250000" cy="21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øyre bilde + 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0"/>
          </p:nvPr>
        </p:nvSpPr>
        <p:spPr>
          <a:xfrm>
            <a:off x="7935694" y="0"/>
            <a:ext cx="4271433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9" name="Plassholder for tekst 6"/>
          <p:cNvSpPr>
            <a:spLocks noGrp="1"/>
          </p:cNvSpPr>
          <p:nvPr>
            <p:ph type="body" sz="quarter" idx="11"/>
          </p:nvPr>
        </p:nvSpPr>
        <p:spPr>
          <a:xfrm>
            <a:off x="657744" y="2180861"/>
            <a:ext cx="6398363" cy="384105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657744" y="845840"/>
            <a:ext cx="6398363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26787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4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67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620000"/>
            <a:ext cx="5279561" cy="44644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6288024" y="1620000"/>
            <a:ext cx="5279561" cy="446449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052736"/>
            <a:ext cx="5279561" cy="504053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6288024" y="1052762"/>
            <a:ext cx="5279561" cy="504053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 uten punk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052736"/>
            <a:ext cx="5279561" cy="5040535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6288024" y="1052762"/>
            <a:ext cx="5279561" cy="5040535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03712" y="2204864"/>
            <a:ext cx="5184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667" i="1" cap="none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pPr marL="0" lvl="0" indent="0" algn="ctr" defTabSz="609585">
              <a:spcBef>
                <a:spcPct val="20000"/>
              </a:spcBef>
              <a:buFont typeface="Arial"/>
            </a:pPr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504000" y="3324672"/>
            <a:ext cx="5184000" cy="752400"/>
          </a:xfrm>
        </p:spPr>
        <p:txBody>
          <a:bodyPr vert="horz" lIns="0" tIns="0" rIns="0" bIns="0" rtlCol="0" anchor="ctr">
            <a:normAutofit/>
          </a:bodyPr>
          <a:lstStyle>
            <a:lvl1pPr marL="457189" indent="-457189" algn="ctr">
              <a:buNone/>
              <a:defRPr lang="nb-NO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defRPr>
            </a:lvl1pPr>
          </a:lstStyle>
          <a:p>
            <a:pPr marL="0" lvl="0" indent="0" algn="ctr" defTabSz="609585"/>
            <a:r>
              <a:rPr lang="nb-NO"/>
              <a:t>Klikk for å redigere undertittelstil i malen</a:t>
            </a:r>
          </a:p>
        </p:txBody>
      </p:sp>
      <p:cxnSp>
        <p:nvCxnSpPr>
          <p:cNvPr id="5" name="Rett linje 4"/>
          <p:cNvCxnSpPr/>
          <p:nvPr/>
        </p:nvCxnSpPr>
        <p:spPr>
          <a:xfrm>
            <a:off x="3311691" y="2204864"/>
            <a:ext cx="0" cy="1872208"/>
          </a:xfrm>
          <a:prstGeom prst="line">
            <a:avLst/>
          </a:prstGeom>
          <a:ln w="25400"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8880309" y="2204864"/>
            <a:ext cx="0" cy="1872208"/>
          </a:xfrm>
          <a:prstGeom prst="line">
            <a:avLst/>
          </a:prstGeom>
          <a:ln w="25400"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teks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1"/>
          </p:nvPr>
        </p:nvSpPr>
        <p:spPr>
          <a:xfrm>
            <a:off x="1007435" y="1413008"/>
            <a:ext cx="7969251" cy="1631949"/>
          </a:xfrm>
          <a:solidFill>
            <a:srgbClr val="FFFFFF">
              <a:alpha val="74000"/>
            </a:srgb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90606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ørsmå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71" y="1984296"/>
            <a:ext cx="2909523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psummer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620001"/>
            <a:ext cx="10943167" cy="4464521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624419" y="548681"/>
            <a:ext cx="10943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>
                <a:solidFill>
                  <a:schemeClr val="tx2"/>
                </a:solidFill>
              </a:rPr>
              <a:t>OPPSUMMERING</a:t>
            </a:r>
          </a:p>
        </p:txBody>
      </p:sp>
    </p:spTree>
    <p:extLst>
      <p:ext uri="{BB962C8B-B14F-4D97-AF65-F5344CB8AC3E}">
        <p14:creationId xmlns:p14="http://schemas.microsoft.com/office/powerpoint/2010/main" val="158349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3.iconfinder.com/data/icons/free-social-icons/67/twitter_circle_black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03" y="4355943"/>
            <a:ext cx="1024117" cy="102411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4" descr="http://crossfitinlandvalley.com/wp-content/uploads/2015/07/1370941025_instagram_circle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9" y="1508787"/>
            <a:ext cx="957341" cy="9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3023659" y="4312708"/>
            <a:ext cx="5184576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nb-NO" sz="6400">
                <a:solidFill>
                  <a:schemeClr val="tx2"/>
                </a:solidFill>
              </a:rPr>
              <a:t>#</a:t>
            </a:r>
            <a:r>
              <a:rPr lang="nb-NO" sz="6400" err="1">
                <a:solidFill>
                  <a:schemeClr val="tx2"/>
                </a:solidFill>
              </a:rPr>
              <a:t>norkart</a:t>
            </a:r>
            <a:endParaRPr lang="nb-NO" sz="6400">
              <a:solidFill>
                <a:schemeClr val="tx2"/>
              </a:solidFill>
            </a:endParaRP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0"/>
          </p:nvPr>
        </p:nvSpPr>
        <p:spPr>
          <a:xfrm>
            <a:off x="3023659" y="1509091"/>
            <a:ext cx="8353391" cy="95673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6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27395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bil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0863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412800" y="2383200"/>
            <a:ext cx="5184000" cy="1144800"/>
          </a:xfrm>
        </p:spPr>
        <p:txBody>
          <a:bodyPr/>
          <a:lstStyle>
            <a:lvl1pPr algn="l">
              <a:defRPr sz="2667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412800" y="3524400"/>
            <a:ext cx="5184000" cy="752400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cxnSp>
        <p:nvCxnSpPr>
          <p:cNvPr id="10" name="Rett linje 9"/>
          <p:cNvCxnSpPr/>
          <p:nvPr/>
        </p:nvCxnSpPr>
        <p:spPr>
          <a:xfrm>
            <a:off x="6384032" y="2276872"/>
            <a:ext cx="518457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6384032" y="4365104"/>
            <a:ext cx="5184576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04508" y="4607036"/>
            <a:ext cx="2926221" cy="7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95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1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004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41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4079-FC57-4D81-8B26-666002DB0AC7}" type="datetimeFigureOut">
              <a:rPr lang="nb-NO" smtClean="0"/>
              <a:t>27.02.2020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4DE5-F557-40DC-AF5E-9624276E98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273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nskap med bilde høy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0"/>
          </p:nvPr>
        </p:nvSpPr>
        <p:spPr>
          <a:xfrm>
            <a:off x="7935694" y="0"/>
            <a:ext cx="4271433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1487488" y="586780"/>
            <a:ext cx="4800533" cy="1112317"/>
          </a:xfrm>
        </p:spPr>
        <p:txBody>
          <a:bodyPr>
            <a:normAutofit/>
          </a:bodyPr>
          <a:lstStyle>
            <a:lvl1pPr algn="l">
              <a:defRPr sz="2667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1487488" y="2561800"/>
            <a:ext cx="4800533" cy="63992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67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15" name="Bild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293098"/>
            <a:ext cx="1908776" cy="20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nskap med bilde vens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117872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6058476" y="596859"/>
            <a:ext cx="4799957" cy="1112317"/>
          </a:xfrm>
        </p:spPr>
        <p:txBody>
          <a:bodyPr>
            <a:normAutofit/>
          </a:bodyPr>
          <a:lstStyle>
            <a:lvl1pPr algn="l">
              <a:defRPr sz="2667">
                <a:solidFill>
                  <a:schemeClr val="tx2"/>
                </a:solidFill>
                <a:latin typeface="Avenir LT Std 45 Book" panose="020B0502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6068134" y="2498300"/>
            <a:ext cx="4799957" cy="63992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67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12" name="Bild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63" y="4293098"/>
            <a:ext cx="1908776" cy="20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ksjon med bil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4494245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bild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76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ksjon med bil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7744" y="932723"/>
            <a:ext cx="10814853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267875"/>
            <a:ext cx="1260000" cy="288000"/>
          </a:xfrm>
          <a:prstGeom prst="rect">
            <a:avLst/>
          </a:prstGeom>
        </p:spPr>
      </p:pic>
      <p:sp>
        <p:nvSpPr>
          <p:cNvPr id="7" name="Plassholder for bilde 4"/>
          <p:cNvSpPr>
            <a:spLocks noGrp="1"/>
          </p:cNvSpPr>
          <p:nvPr>
            <p:ph type="pic" sz="quarter" idx="11"/>
          </p:nvPr>
        </p:nvSpPr>
        <p:spPr>
          <a:xfrm>
            <a:off x="0" y="2687013"/>
            <a:ext cx="12192000" cy="4176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377241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620001"/>
            <a:ext cx="10943167" cy="4464521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uten punk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67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624419" y="1620001"/>
            <a:ext cx="10943167" cy="4464025"/>
          </a:xfrm>
        </p:spPr>
        <p:txBody>
          <a:bodyPr/>
          <a:lstStyle>
            <a:lvl1pPr marL="0" indent="0">
              <a:buNone/>
              <a:defRPr sz="2400"/>
            </a:lvl1pPr>
            <a:lvl2pPr marL="609585" indent="0">
              <a:buNone/>
              <a:defRPr sz="2133"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" y="6431835"/>
            <a:ext cx="126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nstre bilde + tek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271433" cy="6858000"/>
          </a:xfrm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1"/>
          </p:nvPr>
        </p:nvSpPr>
        <p:spPr>
          <a:xfrm>
            <a:off x="5135894" y="2180861"/>
            <a:ext cx="6240693" cy="384105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40" y="164637"/>
            <a:ext cx="1260000" cy="288000"/>
          </a:xfrm>
          <a:prstGeom prst="rect">
            <a:avLst/>
          </a:prstGeom>
        </p:spPr>
      </p:pic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5135894" y="845840"/>
            <a:ext cx="6240693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0572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200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9429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1219170" rtl="0" eaLnBrk="1" latinLnBrk="0" hangingPunct="1">
        <a:spcBef>
          <a:spcPct val="0"/>
        </a:spcBef>
        <a:buNone/>
        <a:defRPr sz="3200" kern="1200" cap="all" baseline="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0" hangingPunct="1">
        <a:lnSpc>
          <a:spcPct val="150000"/>
        </a:lnSpc>
        <a:spcBef>
          <a:spcPct val="20000"/>
        </a:spcBef>
        <a:buClr>
          <a:srgbClr val="51A026"/>
        </a:buClr>
        <a:buFont typeface="Arial" pitchFamily="34" charset="0"/>
        <a:buChar char="•"/>
        <a:defRPr sz="2667" kern="120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n-ea"/>
          <a:cs typeface="Arial" pitchFamily="34" charset="0"/>
        </a:defRPr>
      </a:lvl1pPr>
      <a:lvl2pPr marL="990575" indent="-380990" algn="l" defTabSz="1219170" rtl="0" eaLnBrk="1" latinLnBrk="0" hangingPunct="1">
        <a:lnSpc>
          <a:spcPct val="150000"/>
        </a:lnSpc>
        <a:spcBef>
          <a:spcPct val="20000"/>
        </a:spcBef>
        <a:buClr>
          <a:srgbClr val="51A026"/>
        </a:buClr>
        <a:buFont typeface="Arial" pitchFamily="34" charset="0"/>
        <a:buChar char="–"/>
        <a:defRPr sz="2400" kern="120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n-ea"/>
          <a:cs typeface="Arial" pitchFamily="34" charset="0"/>
        </a:defRPr>
      </a:lvl2pPr>
      <a:lvl3pPr marL="1523962" indent="-304792" algn="l" defTabSz="1219170" rtl="0" eaLnBrk="1" latinLnBrk="0" hangingPunct="1">
        <a:lnSpc>
          <a:spcPct val="150000"/>
        </a:lnSpc>
        <a:spcBef>
          <a:spcPct val="20000"/>
        </a:spcBef>
        <a:buClr>
          <a:srgbClr val="51A026"/>
        </a:buClr>
        <a:buFont typeface="Arial" pitchFamily="34" charset="0"/>
        <a:buChar char="•"/>
        <a:defRPr sz="2133" kern="120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n-ea"/>
          <a:cs typeface="Arial" pitchFamily="34" charset="0"/>
        </a:defRPr>
      </a:lvl3pPr>
      <a:lvl4pPr marL="2133547" indent="-304792" algn="l" defTabSz="1219170" rtl="0" eaLnBrk="1" latinLnBrk="0" hangingPunct="1">
        <a:lnSpc>
          <a:spcPct val="150000"/>
        </a:lnSpc>
        <a:spcBef>
          <a:spcPct val="20000"/>
        </a:spcBef>
        <a:buClr>
          <a:srgbClr val="51A026"/>
        </a:buClr>
        <a:buFont typeface="Arial" pitchFamily="34" charset="0"/>
        <a:buChar char="–"/>
        <a:defRPr sz="1867" kern="120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n-ea"/>
          <a:cs typeface="Arial" pitchFamily="34" charset="0"/>
        </a:defRPr>
      </a:lvl4pPr>
      <a:lvl5pPr marL="2743131" indent="-304792" algn="l" defTabSz="1219170" rtl="0" eaLnBrk="1" latinLnBrk="0" hangingPunct="1">
        <a:lnSpc>
          <a:spcPct val="150000"/>
        </a:lnSpc>
        <a:spcBef>
          <a:spcPct val="20000"/>
        </a:spcBef>
        <a:buClr>
          <a:srgbClr val="51A026"/>
        </a:buClr>
        <a:buFont typeface="Arial" pitchFamily="34" charset="0"/>
        <a:buChar char="»"/>
        <a:defRPr sz="1867" kern="1200">
          <a:solidFill>
            <a:schemeClr val="tx1">
              <a:lumMod val="95000"/>
              <a:lumOff val="5000"/>
            </a:schemeClr>
          </a:solidFill>
          <a:latin typeface="Avenir LT Std 45 Book" panose="020B0502020203020204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kart/L.TileLayer.Webatlas" TargetMode="External"/><Relationship Id="rId2" Type="http://schemas.openxmlformats.org/officeDocument/2006/relationships/hyperlink" Target="https://github.com/bbecquet/Leaflet.PolylineDecorato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CD13C-905D-4C3F-A264-D7F0D0C8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Kart til terrengkarusellen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354B1A-D2C6-4E07-9FEF-80DE481C89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Mål: </a:t>
            </a:r>
          </a:p>
          <a:p>
            <a:pPr lvl="1"/>
            <a:r>
              <a:rPr lang="nb-NO" dirty="0"/>
              <a:t>Enkle kart til hver løype som viser selve løypa, retningen, </a:t>
            </a:r>
            <a:r>
              <a:rPr lang="nb-NO" dirty="0" err="1"/>
              <a:t>bakgrunnskart</a:t>
            </a:r>
            <a:r>
              <a:rPr lang="nb-NO" dirty="0"/>
              <a:t>/flyfoto og med nedlastbar GPX-fil til </a:t>
            </a:r>
            <a:r>
              <a:rPr lang="nb-NO" dirty="0" err="1"/>
              <a:t>nedlasting</a:t>
            </a:r>
            <a:r>
              <a:rPr lang="nb-NO" dirty="0"/>
              <a:t> og bruk i treningsklokker++</a:t>
            </a:r>
          </a:p>
          <a:p>
            <a:pPr lvl="1"/>
            <a:r>
              <a:rPr lang="nb-NO" dirty="0"/>
              <a:t>Beskrive rutine for å lage nye løypekart og oppdatere datagrunnlaget</a:t>
            </a:r>
          </a:p>
          <a:p>
            <a:pPr lvl="1"/>
            <a:r>
              <a:rPr lang="nb-NO" dirty="0"/>
              <a:t>Lage et kort teknisk blogginnlegg om hva som er gjort</a:t>
            </a:r>
          </a:p>
          <a:p>
            <a:pPr lvl="1"/>
            <a:r>
              <a:rPr lang="nb-NO" dirty="0"/>
              <a:t>Mulig: Et oversiktskart med alle løypene i seg</a:t>
            </a:r>
          </a:p>
          <a:p>
            <a:r>
              <a:rPr lang="nb-NO" dirty="0"/>
              <a:t>Metode</a:t>
            </a:r>
          </a:p>
          <a:p>
            <a:pPr lvl="1"/>
            <a:r>
              <a:rPr lang="nb-NO" dirty="0"/>
              <a:t>Lage som leaflet.js-kart og «</a:t>
            </a:r>
            <a:r>
              <a:rPr lang="nb-NO" dirty="0" err="1"/>
              <a:t>hardkode</a:t>
            </a:r>
            <a:r>
              <a:rPr lang="nb-NO" dirty="0"/>
              <a:t>» for hvert løp. Et oppsett per løp som kan </a:t>
            </a:r>
            <a:r>
              <a:rPr lang="nb-NO" dirty="0" err="1"/>
              <a:t>embeddes</a:t>
            </a:r>
            <a:r>
              <a:rPr lang="nb-NO" dirty="0"/>
              <a:t> på nettsidene til terrengkarusellen.</a:t>
            </a:r>
          </a:p>
          <a:p>
            <a:pPr lvl="1"/>
            <a:r>
              <a:rPr lang="nb-NO" dirty="0"/>
              <a:t>Må nok «vaske» GPX-filer og sammenligne med «</a:t>
            </a:r>
            <a:r>
              <a:rPr lang="nb-NO" dirty="0" err="1"/>
              <a:t>powerpoint</a:t>
            </a:r>
            <a:r>
              <a:rPr lang="nb-NO" dirty="0"/>
              <a:t>-kart». Kanskje «trace» på nytt. </a:t>
            </a:r>
          </a:p>
          <a:p>
            <a:pPr lvl="1"/>
            <a:r>
              <a:rPr lang="nb-NO" dirty="0"/>
              <a:t>Konvertere GPX til </a:t>
            </a:r>
            <a:r>
              <a:rPr lang="nb-NO" dirty="0" err="1"/>
              <a:t>GeoJSON</a:t>
            </a:r>
            <a:r>
              <a:rPr lang="nb-NO" dirty="0"/>
              <a:t> for bruk i </a:t>
            </a:r>
            <a:r>
              <a:rPr lang="nb-NO" dirty="0" err="1"/>
              <a:t>Leaflet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Lage </a:t>
            </a:r>
            <a:r>
              <a:rPr lang="nb-NO" dirty="0" err="1"/>
              <a:t>Leaflet</a:t>
            </a:r>
            <a:r>
              <a:rPr lang="nb-NO" dirty="0"/>
              <a:t>-oppsett i Javascript. </a:t>
            </a:r>
          </a:p>
          <a:p>
            <a:pPr lvl="2"/>
            <a:r>
              <a:rPr lang="nb-NO" dirty="0"/>
              <a:t>Aktuelle </a:t>
            </a:r>
            <a:r>
              <a:rPr lang="nb-NO" dirty="0" err="1"/>
              <a:t>plugins</a:t>
            </a:r>
            <a:r>
              <a:rPr lang="nb-NO" dirty="0"/>
              <a:t>:</a:t>
            </a:r>
          </a:p>
          <a:p>
            <a:pPr lvl="3"/>
            <a:r>
              <a:rPr lang="nb-NO" dirty="0">
                <a:hlinkClick r:id="rId2"/>
              </a:rPr>
              <a:t>https://github.com/bbecquet/Leaflet.PolylineDecorator</a:t>
            </a:r>
            <a:endParaRPr lang="nb-NO" dirty="0"/>
          </a:p>
          <a:p>
            <a:pPr lvl="3"/>
            <a:r>
              <a:rPr lang="nb-NO" dirty="0">
                <a:hlinkClick r:id="rId3"/>
              </a:rPr>
              <a:t>https://github.com/Norkart/L.TileLayer.Webatlas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54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3A79B5-1D34-46B0-BE8C-87563C89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 descr="Et bilde som inneholder tekst, tavle&#10;&#10;Automatisk generert beskrivelse">
            <a:extLst>
              <a:ext uri="{FF2B5EF4-FFF2-40B4-BE49-F238E27FC236}">
                <a16:creationId xmlns:a16="http://schemas.microsoft.com/office/drawing/2014/main" id="{82406BFF-D038-41C3-9924-CFE7F098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30096" y="-974117"/>
            <a:ext cx="7100018" cy="94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8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CD13C-905D-4C3F-A264-D7F0D0C8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Skisser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354B1A-D2C6-4E07-9FEF-80DE481C89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620001"/>
            <a:ext cx="5471586" cy="4464521"/>
          </a:xfrm>
        </p:spPr>
        <p:txBody>
          <a:bodyPr>
            <a:normAutofit/>
          </a:bodyPr>
          <a:lstStyle/>
          <a:p>
            <a:pPr lvl="1"/>
            <a:endParaRPr lang="nb-N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3F450A77-4C3E-4676-8283-372FC44603E2}"/>
                  </a:ext>
                </a:extLst>
              </p14:cNvPr>
              <p14:cNvContentPartPr/>
              <p14:nvPr/>
            </p14:nvContentPartPr>
            <p14:xfrm>
              <a:off x="1283901" y="3273878"/>
              <a:ext cx="184680" cy="231480"/>
            </p14:xfrm>
          </p:contentPart>
        </mc:Choice>
        <mc:Fallback xmlns=""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3F450A77-4C3E-4676-8283-372FC4460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261" y="3265238"/>
                <a:ext cx="202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Håndskrift 58">
                <a:extLst>
                  <a:ext uri="{FF2B5EF4-FFF2-40B4-BE49-F238E27FC236}">
                    <a16:creationId xmlns:a16="http://schemas.microsoft.com/office/drawing/2014/main" id="{74E43434-CF72-46D1-B2F6-B32661B23E16}"/>
                  </a:ext>
                </a:extLst>
              </p14:cNvPr>
              <p14:cNvContentPartPr/>
              <p14:nvPr/>
            </p14:nvContentPartPr>
            <p14:xfrm>
              <a:off x="2105061" y="3294038"/>
              <a:ext cx="2138040" cy="658800"/>
            </p14:xfrm>
          </p:contentPart>
        </mc:Choice>
        <mc:Fallback xmlns="">
          <p:pic>
            <p:nvPicPr>
              <p:cNvPr id="59" name="Håndskrift 58">
                <a:extLst>
                  <a:ext uri="{FF2B5EF4-FFF2-40B4-BE49-F238E27FC236}">
                    <a16:creationId xmlns:a16="http://schemas.microsoft.com/office/drawing/2014/main" id="{74E43434-CF72-46D1-B2F6-B32661B23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6061" y="3285398"/>
                <a:ext cx="215568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Håndskrift 69">
                <a:extLst>
                  <a:ext uri="{FF2B5EF4-FFF2-40B4-BE49-F238E27FC236}">
                    <a16:creationId xmlns:a16="http://schemas.microsoft.com/office/drawing/2014/main" id="{E8E775CD-8927-460F-924E-DCF20CB851EB}"/>
                  </a:ext>
                </a:extLst>
              </p14:cNvPr>
              <p14:cNvContentPartPr/>
              <p14:nvPr/>
            </p14:nvContentPartPr>
            <p14:xfrm>
              <a:off x="2965461" y="3333998"/>
              <a:ext cx="739440" cy="794880"/>
            </p14:xfrm>
          </p:contentPart>
        </mc:Choice>
        <mc:Fallback xmlns="">
          <p:pic>
            <p:nvPicPr>
              <p:cNvPr id="70" name="Håndskrift 69">
                <a:extLst>
                  <a:ext uri="{FF2B5EF4-FFF2-40B4-BE49-F238E27FC236}">
                    <a16:creationId xmlns:a16="http://schemas.microsoft.com/office/drawing/2014/main" id="{E8E775CD-8927-460F-924E-DCF20CB851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6821" y="3324998"/>
                <a:ext cx="7570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Håndskrift 74">
                <a:extLst>
                  <a:ext uri="{FF2B5EF4-FFF2-40B4-BE49-F238E27FC236}">
                    <a16:creationId xmlns:a16="http://schemas.microsoft.com/office/drawing/2014/main" id="{302DBC55-B413-4D48-BFD8-E35897EA7DF8}"/>
                  </a:ext>
                </a:extLst>
              </p14:cNvPr>
              <p14:cNvContentPartPr/>
              <p14:nvPr/>
            </p14:nvContentPartPr>
            <p14:xfrm>
              <a:off x="2882661" y="3232478"/>
              <a:ext cx="1804320" cy="1102680"/>
            </p14:xfrm>
          </p:contentPart>
        </mc:Choice>
        <mc:Fallback xmlns="">
          <p:pic>
            <p:nvPicPr>
              <p:cNvPr id="75" name="Håndskrift 74">
                <a:extLst>
                  <a:ext uri="{FF2B5EF4-FFF2-40B4-BE49-F238E27FC236}">
                    <a16:creationId xmlns:a16="http://schemas.microsoft.com/office/drawing/2014/main" id="{302DBC55-B413-4D48-BFD8-E35897EA7D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4021" y="3223478"/>
                <a:ext cx="182196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9" name="Håndskrift 88">
                <a:extLst>
                  <a:ext uri="{FF2B5EF4-FFF2-40B4-BE49-F238E27FC236}">
                    <a16:creationId xmlns:a16="http://schemas.microsoft.com/office/drawing/2014/main" id="{D8ECF453-5762-406B-9D30-D8F6033C8DC3}"/>
                  </a:ext>
                </a:extLst>
              </p14:cNvPr>
              <p14:cNvContentPartPr/>
              <p14:nvPr/>
            </p14:nvContentPartPr>
            <p14:xfrm>
              <a:off x="2958981" y="2848358"/>
              <a:ext cx="2216160" cy="457200"/>
            </p14:xfrm>
          </p:contentPart>
        </mc:Choice>
        <mc:Fallback xmlns="">
          <p:pic>
            <p:nvPicPr>
              <p:cNvPr id="89" name="Håndskrift 88">
                <a:extLst>
                  <a:ext uri="{FF2B5EF4-FFF2-40B4-BE49-F238E27FC236}">
                    <a16:creationId xmlns:a16="http://schemas.microsoft.com/office/drawing/2014/main" id="{D8ECF453-5762-406B-9D30-D8F6033C8D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0341" y="2839365"/>
                <a:ext cx="2233800" cy="474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Håndskrift 105">
                <a:extLst>
                  <a:ext uri="{FF2B5EF4-FFF2-40B4-BE49-F238E27FC236}">
                    <a16:creationId xmlns:a16="http://schemas.microsoft.com/office/drawing/2014/main" id="{8CF89879-A7CF-40F6-9A3B-537AD13AC227}"/>
                  </a:ext>
                </a:extLst>
              </p14:cNvPr>
              <p14:cNvContentPartPr/>
              <p14:nvPr/>
            </p14:nvContentPartPr>
            <p14:xfrm>
              <a:off x="1085541" y="1613918"/>
              <a:ext cx="2066040" cy="411840"/>
            </p14:xfrm>
          </p:contentPart>
        </mc:Choice>
        <mc:Fallback xmlns="">
          <p:pic>
            <p:nvPicPr>
              <p:cNvPr id="106" name="Håndskrift 105">
                <a:extLst>
                  <a:ext uri="{FF2B5EF4-FFF2-40B4-BE49-F238E27FC236}">
                    <a16:creationId xmlns:a16="http://schemas.microsoft.com/office/drawing/2014/main" id="{8CF89879-A7CF-40F6-9A3B-537AD13AC2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541" y="1605278"/>
                <a:ext cx="20836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3" name="Håndskrift 112">
                <a:extLst>
                  <a:ext uri="{FF2B5EF4-FFF2-40B4-BE49-F238E27FC236}">
                    <a16:creationId xmlns:a16="http://schemas.microsoft.com/office/drawing/2014/main" id="{47249318-62BB-4315-947B-0494E41501CB}"/>
                  </a:ext>
                </a:extLst>
              </p14:cNvPr>
              <p14:cNvContentPartPr/>
              <p14:nvPr/>
            </p14:nvContentPartPr>
            <p14:xfrm>
              <a:off x="788541" y="1957358"/>
              <a:ext cx="1871280" cy="2208240"/>
            </p14:xfrm>
          </p:contentPart>
        </mc:Choice>
        <mc:Fallback xmlns="">
          <p:pic>
            <p:nvPicPr>
              <p:cNvPr id="113" name="Håndskrift 112">
                <a:extLst>
                  <a:ext uri="{FF2B5EF4-FFF2-40B4-BE49-F238E27FC236}">
                    <a16:creationId xmlns:a16="http://schemas.microsoft.com/office/drawing/2014/main" id="{47249318-62BB-4315-947B-0494E41501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541" y="1948358"/>
                <a:ext cx="1888920" cy="22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945527"/>
      </p:ext>
    </p:extLst>
  </p:cSld>
  <p:clrMapOvr>
    <a:masterClrMapping/>
  </p:clrMapOvr>
</p:sld>
</file>

<file path=ppt/theme/theme1.xml><?xml version="1.0" encoding="utf-8"?>
<a:theme xmlns:a="http://schemas.openxmlformats.org/drawingml/2006/main" name="Norkart 2016">
  <a:themeElements>
    <a:clrScheme name="Norkart-Lys bakgrunn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51A026"/>
      </a:accent1>
      <a:accent2>
        <a:srgbClr val="A1C438"/>
      </a:accent2>
      <a:accent3>
        <a:srgbClr val="87A8E0"/>
      </a:accent3>
      <a:accent4>
        <a:srgbClr val="F5AD4A"/>
      </a:accent4>
      <a:accent5>
        <a:srgbClr val="E25653"/>
      </a:accent5>
      <a:accent6>
        <a:srgbClr val="388A8D"/>
      </a:accent6>
      <a:hlink>
        <a:srgbClr val="51A026"/>
      </a:hlink>
      <a:folHlink>
        <a:srgbClr val="A1C438"/>
      </a:folHlink>
    </a:clrScheme>
    <a:fontScheme name="Egendefinert 1">
      <a:majorFont>
        <a:latin typeface="Avenir LT Std 45 Book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kart-hvit" id="{5C87B134-9702-B340-84B0-2237EEC39B28}" vid="{0116E7DE-1D5E-0D46-8BDC-C0926BA9299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DF8F642495044BB056B037FE809142" ma:contentTypeVersion="11" ma:contentTypeDescription="Opprett et nytt dokument." ma:contentTypeScope="" ma:versionID="da3264a96dee31583caf6dc00067ed0d">
  <xsd:schema xmlns:xsd="http://www.w3.org/2001/XMLSchema" xmlns:xs="http://www.w3.org/2001/XMLSchema" xmlns:p="http://schemas.microsoft.com/office/2006/metadata/properties" xmlns:ns3="fd0d999b-038e-4654-ab97-eed21cd7877a" xmlns:ns4="a01c0dd3-ea62-4a66-9630-e4536a57e53e" targetNamespace="http://schemas.microsoft.com/office/2006/metadata/properties" ma:root="true" ma:fieldsID="a61c5fa51b048b06bf3e811b149b65ad" ns3:_="" ns4:_="">
    <xsd:import namespace="fd0d999b-038e-4654-ab97-eed21cd7877a"/>
    <xsd:import namespace="a01c0dd3-ea62-4a66-9630-e4536a57e5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d999b-038e-4654-ab97-eed21cd787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for deling av tip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0dd3-ea62-4a66-9630-e4536a57e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D5683-73A0-4330-A73A-65A9781AC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d999b-038e-4654-ab97-eed21cd7877a"/>
    <ds:schemaRef ds:uri="a01c0dd3-ea62-4a66-9630-e4536a57e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6AB7AE-6A66-40AE-97DA-48CDEE5E7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79286-6252-469B-A23A-B9E6067DDF02}">
  <ds:schemaRefs>
    <ds:schemaRef ds:uri="fd0d999b-038e-4654-ab97-eed21cd7877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01c0dd3-ea62-4a66-9630-e4536a57e5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Norkart-hvit</Template>
  <TotalTime>17</TotalTime>
  <Words>147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Avenir LT Std 45 Book</vt:lpstr>
      <vt:lpstr>Calibri</vt:lpstr>
      <vt:lpstr>Norkart 2016</vt:lpstr>
      <vt:lpstr>Kart til terrengkarusellen</vt:lpstr>
      <vt:lpstr>PowerPoint-presentasjon</vt:lpstr>
      <vt:lpstr>Skisser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 til terrengkarusellen</dc:title>
  <dc:creator>Alexander Salveson Nossum</dc:creator>
  <cp:lastModifiedBy>Alexander Salveson Nossum</cp:lastModifiedBy>
  <cp:revision>2</cp:revision>
  <dcterms:created xsi:type="dcterms:W3CDTF">2020-02-25T19:17:15Z</dcterms:created>
  <dcterms:modified xsi:type="dcterms:W3CDTF">2020-02-27T10:37:44Z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0x010100F1DF8F642495044BB056B037FE809142</vt:lpwstr>
  </property>
</Properties>
</file>