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6"/>
  </p:notesMasterIdLst>
  <p:handoutMasterIdLst>
    <p:handoutMasterId r:id="rId17"/>
  </p:handout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7" autoAdjust="0"/>
    <p:restoredTop sz="94660"/>
  </p:normalViewPr>
  <p:slideViewPr>
    <p:cSldViewPr>
      <p:cViewPr varScale="1">
        <p:scale>
          <a:sx n="73" d="100"/>
          <a:sy n="73" d="100"/>
        </p:scale>
        <p:origin x="738" y="78"/>
      </p:cViewPr>
      <p:guideLst>
        <p:guide orient="horz" pos="2160"/>
        <p:guide pos="2880"/>
      </p:guideLst>
    </p:cSldViewPr>
  </p:slideViewPr>
  <p:notesTextViewPr>
    <p:cViewPr>
      <p:scale>
        <a:sx n="1" d="1"/>
        <a:sy n="1" d="1"/>
      </p:scale>
      <p:origin x="0" y="0"/>
    </p:cViewPr>
  </p:notesTextViewPr>
  <p:notesViewPr>
    <p:cSldViewPr>
      <p:cViewPr varScale="1">
        <p:scale>
          <a:sx n="105" d="100"/>
          <a:sy n="105" d="100"/>
        </p:scale>
        <p:origin x="-34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4C7C05-C9CB-4301-A79E-E2CC40B99804}" type="datetimeFigureOut">
              <a:rPr lang="nb-NO" smtClean="0"/>
              <a:t>30.08.2017</a:t>
            </a:fld>
            <a:endParaRPr lang="nb-NO"/>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F2760B-67CF-47F2-BD90-301CB636EA03}" type="slidenum">
              <a:rPr lang="nb-NO" smtClean="0"/>
              <a:t>‹#›</a:t>
            </a:fld>
            <a:endParaRPr lang="nb-NO"/>
          </a:p>
        </p:txBody>
      </p:sp>
    </p:spTree>
    <p:extLst>
      <p:ext uri="{BB962C8B-B14F-4D97-AF65-F5344CB8AC3E}">
        <p14:creationId xmlns:p14="http://schemas.microsoft.com/office/powerpoint/2010/main" val="3863145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3E9CDE-871D-4736-90AA-6B38E3E683C1}" type="datetimeFigureOut">
              <a:rPr lang="nb-NO" smtClean="0"/>
              <a:t>30.08.2017</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0A8F8-DE54-4687-87A5-A2C4E405A829}" type="slidenum">
              <a:rPr lang="nb-NO" smtClean="0"/>
              <a:t>‹#›</a:t>
            </a:fld>
            <a:endParaRPr lang="nb-NO"/>
          </a:p>
        </p:txBody>
      </p:sp>
    </p:spTree>
    <p:extLst>
      <p:ext uri="{BB962C8B-B14F-4D97-AF65-F5344CB8AC3E}">
        <p14:creationId xmlns:p14="http://schemas.microsoft.com/office/powerpoint/2010/main" val="66023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x-none"/>
              <a:t>Hvordan kan vi så gjøre dette:</a:t>
            </a:r>
          </a:p>
          <a:p>
            <a:pPr lvl="0">
              <a:spcBef>
                <a:spcPts val="0"/>
              </a:spcBef>
              <a:buNone/>
            </a:pPr>
            <a:endParaRPr/>
          </a:p>
          <a:p>
            <a:pPr marL="457200" lvl="0" indent="-228600" rtl="0">
              <a:spcBef>
                <a:spcPts val="0"/>
              </a:spcBef>
              <a:buAutoNum type="arabicPeriod"/>
            </a:pPr>
            <a:r>
              <a:rPr lang="x-none"/>
              <a:t>Vi har NVDB som eksponerer alle våre data ut mot verden, disse dataene går så inn i ruteberegningsmodulen. Her finner vi ruten som velges mellom to lokasjoner (typisk postnummer). SVV regner på koordinater, men transformasjonen fra postnummer til koordinater er triviell. Det som må endres på ruteberegningsmetoden er å inkludere mer data som er nødvendig for utslippsberegningen og dele opp veglenkene i lengder egnet for utslippsberegninger. Det er her store deler av budsjettet som har vært skissert før vil bli bruk på eksterne konsulenter som jobber med dette systemet. </a:t>
            </a:r>
          </a:p>
          <a:p>
            <a:pPr marL="457200" lvl="0" indent="-228600" rtl="0">
              <a:spcBef>
                <a:spcPts val="0"/>
              </a:spcBef>
              <a:buAutoNum type="arabicPeriod"/>
            </a:pPr>
            <a:r>
              <a:rPr lang="x-none"/>
              <a:t>EU publiserer utslippsfaktorene som en PDF fil og som excel ark, dette er lite anvennelig og det må følgelig gjøres om til kode. I FoU programmet TRAN er det allerede en oppgave på dette slik at utslippsberegninger kan benytte seg av denne koden. TRAN gjør denne jobben fordi det er behov for et miljøberegnings verktøy for å murdere effekter av tiltak som prosjektene i programmet ser på.</a:t>
            </a:r>
          </a:p>
          <a:p>
            <a:pPr marL="457200" lvl="0" indent="-228600" rtl="0">
              <a:spcBef>
                <a:spcPts val="0"/>
              </a:spcBef>
              <a:buAutoNum type="arabicPeriod"/>
            </a:pPr>
            <a:r>
              <a:rPr lang="x-none"/>
              <a:t>Det må lages en beregningsrutine, her har vi flere valg avhengig av ambisjons nivået vi lander på. Om vi bare skal produsere en enkel kalkulator for enkelt distanser så kan det gjøres via en enkel web applikasjon som bruker ruteplantjenesten mer eller mindre direkte. Alternativt så kan vi ta inn den lille mengden av kode i ruteplan og regne ut utslippene. Endelig valg av løsning her er avhengig av ambisjonsnivået. Modulen cache og API er kun nødvendig om man ønsker å oppdatere og tilby live utslippsberegninger på samme måte som via Vegkart (NVDB).</a:t>
            </a:r>
          </a:p>
          <a:p>
            <a:pPr marL="457200" lvl="0" indent="-228600" rtl="0">
              <a:spcBef>
                <a:spcPts val="0"/>
              </a:spcBef>
              <a:buAutoNum type="arabicPeriod"/>
            </a:pPr>
            <a:r>
              <a:rPr lang="x-none"/>
              <a:t>De blå boksene til høyre er mulig brukere av utslippsberegninger, alle disse kan serves gjennom en felles løsning, dvs et API. Gjennom et slikt API vil Statens vegvesen kunne tilby data med lav brukerterskel slik at utviklere av andre fagsystem hos transportørene kan implementere dette med enkelhet. </a:t>
            </a:r>
          </a:p>
          <a:p>
            <a:pPr lvl="0" rtl="0">
              <a:spcBef>
                <a:spcPts val="0"/>
              </a:spcBef>
              <a:buNone/>
            </a:pPr>
            <a:endParaRPr/>
          </a:p>
          <a:p>
            <a:pPr lvl="0" rtl="0">
              <a:spcBef>
                <a:spcPts val="0"/>
              </a:spcBef>
              <a:buNone/>
            </a:pPr>
            <a:r>
              <a:rPr lang="x-none"/>
              <a:t>Fargekodene er satt på for å vise hvem som har ansvar for de forskjellige elementene. De to grå strekene viser to alternative grenser for hva SVV kan tilby. Den lengst til venstre er en “Do-minimum”, da må eksterne aktører gjøre beregningene og tilby resultatene fra beregningene.  Dersom vi går helt til høyre vil beregningene fullintegreres i løsninger som SVV tilbyr. Brukeren vil ikke se beregningene men kan bruke resultatene direkte. Dette er helt klart den beste løsningen, da blir SVV trolig den eneste kilden til ferdigberegnede utslipp på ulike ruter. Basert på erfaringene fra Grønn godstransport så er det lite trolig at det finnes en forettningsmodell som vil gjøre det mulig for eksterne bedrifter å leve av de rosa boksene.  Et argument for at SVV ikke skal gjøre dette kostander. Men kostandselementet trenger ikke å bli så stort om det er mulig å full integrere beregnigene med prosesser som vi uansett kjører i forhold til leveranser som for eksempel rutbart vegnett. Vi vil ikke få full kontroll på dette elementet før vi ser den endelige løsningen ruteberegningen og hvilke virkshometstiltak som blir valgt. Uansett så vil hvem som helst kunne gjennomføre ruteberegninger og utslippsberegninger, men det vil kreve litt mer fagkunnskap knyttet til utslippsberegninger. Grunnen til det er at SVV tilbyr et åpent ruteberegnings api i utgangspunktet og EU faktorene omgjort til kode vil bli offentlig tilgjengelig.</a:t>
            </a:r>
          </a:p>
          <a:p>
            <a:pPr lvl="0" rtl="0">
              <a:spcBef>
                <a:spcPts val="0"/>
              </a:spcBef>
              <a:buNone/>
            </a:pPr>
            <a:endParaRPr/>
          </a:p>
          <a:p>
            <a:pPr lvl="0" rtl="0">
              <a:spcBef>
                <a:spcPts val="0"/>
              </a:spcBef>
              <a:buNone/>
            </a:pPr>
            <a:r>
              <a:rPr lang="x-none"/>
              <a:t>  </a:t>
            </a:r>
          </a:p>
          <a:p>
            <a:pPr lvl="0" rtl="0">
              <a:spcBef>
                <a:spcPts val="0"/>
              </a:spcBef>
              <a:buNone/>
            </a:pPr>
            <a:r>
              <a:rPr lang="x-none"/>
              <a:t>Oppsummering: SVV har kompetansen på ruteberegninger og utslipps beregninger samt vi har bygget gode system (NVDB apiet og Ruteplan tjenesten) som gjør det enkelt for oss å bidra på alle ambisjonsnivå som man kommer fram til.  Det NHO må bidra med er applikasjoner på høyre side, SVV vil være en datatilbyder ikke en applikasjonstilbyder.  </a:t>
            </a: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882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m/tekst">
    <p:spTree>
      <p:nvGrpSpPr>
        <p:cNvPr id="1" name=""/>
        <p:cNvGrpSpPr/>
        <p:nvPr/>
      </p:nvGrpSpPr>
      <p:grpSpPr>
        <a:xfrm>
          <a:off x="0" y="0"/>
          <a:ext cx="0" cy="0"/>
          <a:chOff x="0" y="0"/>
          <a:chExt cx="0" cy="0"/>
        </a:xfrm>
      </p:grpSpPr>
      <p:sp>
        <p:nvSpPr>
          <p:cNvPr id="14" name="Rektangel 13"/>
          <p:cNvSpPr/>
          <p:nvPr/>
        </p:nvSpPr>
        <p:spPr>
          <a:xfrm>
            <a:off x="1284771" y="6328393"/>
            <a:ext cx="7594681" cy="260719"/>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15" name="Rektangel 14"/>
          <p:cNvSpPr/>
          <p:nvPr/>
        </p:nvSpPr>
        <p:spPr>
          <a:xfrm>
            <a:off x="258950" y="6328393"/>
            <a:ext cx="1033021" cy="260719"/>
          </a:xfrm>
          <a:prstGeom prst="rect">
            <a:avLst/>
          </a:prstGeom>
          <a:solidFill>
            <a:srgbClr val="ED9300"/>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380175" cy="3514732"/>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5238" y="0"/>
            <a:ext cx="1508763" cy="882970"/>
          </a:xfrm>
          <a:prstGeom prst="rect">
            <a:avLst/>
          </a:prstGeom>
        </p:spPr>
      </p:pic>
      <p:sp>
        <p:nvSpPr>
          <p:cNvPr id="19"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6"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505F1CB2-1112-47A9-BEE3-7C73C56BFAB3}" type="datetime1">
              <a:rPr lang="nb-NO" smtClean="0"/>
              <a:t>30.08.2017</a:t>
            </a:fld>
            <a:endParaRPr lang="nb-NO"/>
          </a:p>
        </p:txBody>
      </p:sp>
      <p:sp>
        <p:nvSpPr>
          <p:cNvPr id="11" name="Tittel 3"/>
          <p:cNvSpPr>
            <a:spLocks noGrp="1"/>
          </p:cNvSpPr>
          <p:nvPr>
            <p:ph type="ctrTitle"/>
          </p:nvPr>
        </p:nvSpPr>
        <p:spPr>
          <a:xfrm>
            <a:off x="1627151" y="2348880"/>
            <a:ext cx="7205077" cy="1656184"/>
          </a:xfrm>
        </p:spPr>
        <p:txBody>
          <a:bodyPr>
            <a:normAutofit/>
          </a:bodyPr>
          <a:lstStyle>
            <a:lvl1pPr>
              <a:defRPr sz="3600"/>
            </a:lvl1pPr>
          </a:lstStyle>
          <a:p>
            <a:r>
              <a:rPr lang="nb-NO" sz="3600" smtClean="0"/>
              <a:t>Klikk for å redigere tittelstil</a:t>
            </a:r>
            <a:endParaRPr lang="nb-NO" sz="3600" dirty="0"/>
          </a:p>
        </p:txBody>
      </p:sp>
      <p:sp>
        <p:nvSpPr>
          <p:cNvPr id="17" name="Undertittel 4"/>
          <p:cNvSpPr>
            <a:spLocks noGrp="1"/>
          </p:cNvSpPr>
          <p:nvPr>
            <p:ph type="subTitle" idx="1"/>
          </p:nvPr>
        </p:nvSpPr>
        <p:spPr>
          <a:xfrm>
            <a:off x="1619672" y="4293096"/>
            <a:ext cx="7204788" cy="1080120"/>
          </a:xfrm>
        </p:spPr>
        <p:txBody>
          <a:bodyPr>
            <a:noAutofit/>
          </a:bodyPr>
          <a:lstStyle>
            <a:lvl1pPr marL="0" indent="0">
              <a:buNone/>
              <a:defRPr sz="2400">
                <a:solidFill>
                  <a:schemeClr val="tx2"/>
                </a:solidFill>
              </a:defRPr>
            </a:lvl1pPr>
          </a:lstStyle>
          <a:p>
            <a:r>
              <a:rPr lang="nb-NO" sz="2400" smtClean="0"/>
              <a:t>Klikk for å redigere undertittelstil i malen</a:t>
            </a:r>
            <a:endParaRPr lang="nb-NO" sz="2400" dirty="0"/>
          </a:p>
        </p:txBody>
      </p:sp>
      <p:sp>
        <p:nvSpPr>
          <p:cNvPr id="20"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dirty="0"/>
          </a:p>
        </p:txBody>
      </p:sp>
      <p:sp>
        <p:nvSpPr>
          <p:cNvPr id="8" name="Plassholder for tekst 7"/>
          <p:cNvSpPr>
            <a:spLocks noGrp="1"/>
          </p:cNvSpPr>
          <p:nvPr>
            <p:ph type="body" sz="quarter" idx="13"/>
          </p:nvPr>
        </p:nvSpPr>
        <p:spPr>
          <a:xfrm>
            <a:off x="1275280" y="699472"/>
            <a:ext cx="5692781" cy="354711"/>
          </a:xfrm>
        </p:spPr>
        <p:txBody>
          <a:bodyPr>
            <a:normAutofit/>
          </a:bodyPr>
          <a:lstStyle>
            <a:lvl1pPr marL="0" indent="0">
              <a:buNone/>
              <a:defRPr sz="2000">
                <a:solidFill>
                  <a:srgbClr val="ED901A"/>
                </a:solidFill>
              </a:defRPr>
            </a:lvl1pPr>
          </a:lstStyle>
          <a:p>
            <a:pPr lvl="0"/>
            <a:r>
              <a:rPr lang="nb-NO" smtClean="0"/>
              <a:t>Klikk for å redigere tekststiler i malen</a:t>
            </a:r>
          </a:p>
        </p:txBody>
      </p:sp>
      <p:sp>
        <p:nvSpPr>
          <p:cNvPr id="11"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7"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17FBAE52-247B-4B3B-BCCD-E3CF4776654C}" type="datetime1">
              <a:rPr lang="nb-NO" smtClean="0"/>
              <a:t>30.08.2017</a:t>
            </a:fld>
            <a:endParaRPr lang="nb-NO"/>
          </a:p>
        </p:txBody>
      </p:sp>
      <p:sp>
        <p:nvSpPr>
          <p:cNvPr id="9"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orside m/tekst">
    <p:spTree>
      <p:nvGrpSpPr>
        <p:cNvPr id="1" name="Shape 19"/>
        <p:cNvGrpSpPr/>
        <p:nvPr/>
      </p:nvGrpSpPr>
      <p:grpSpPr>
        <a:xfrm>
          <a:off x="0" y="0"/>
          <a:ext cx="0" cy="0"/>
          <a:chOff x="0" y="0"/>
          <a:chExt cx="0" cy="0"/>
        </a:xfrm>
      </p:grpSpPr>
      <p:sp>
        <p:nvSpPr>
          <p:cNvPr id="20" name="Shape 20"/>
          <p:cNvSpPr/>
          <p:nvPr/>
        </p:nvSpPr>
        <p:spPr>
          <a:xfrm>
            <a:off x="1284770" y="6328392"/>
            <a:ext cx="7594681" cy="260719"/>
          </a:xfrm>
          <a:prstGeom prst="rect">
            <a:avLst/>
          </a:prstGeom>
          <a:solidFill>
            <a:srgbClr val="DADADA"/>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21" name="Shape 21"/>
          <p:cNvSpPr/>
          <p:nvPr/>
        </p:nvSpPr>
        <p:spPr>
          <a:xfrm>
            <a:off x="258950" y="6328392"/>
            <a:ext cx="1033020" cy="260719"/>
          </a:xfrm>
          <a:prstGeom prst="rect">
            <a:avLst/>
          </a:prstGeom>
          <a:solidFill>
            <a:srgbClr val="ED9300"/>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pic>
        <p:nvPicPr>
          <p:cNvPr id="22" name="Shape 22"/>
          <p:cNvPicPr preferRelativeResize="0"/>
          <p:nvPr/>
        </p:nvPicPr>
        <p:blipFill rotWithShape="1">
          <a:blip r:embed="rId2">
            <a:alphaModFix/>
          </a:blip>
          <a:srcRect/>
          <a:stretch/>
        </p:blipFill>
        <p:spPr>
          <a:xfrm>
            <a:off x="0" y="0"/>
            <a:ext cx="1380174" cy="3514732"/>
          </a:xfrm>
          <a:prstGeom prst="rect">
            <a:avLst/>
          </a:prstGeom>
          <a:noFill/>
          <a:ln>
            <a:noFill/>
          </a:ln>
        </p:spPr>
      </p:pic>
      <p:pic>
        <p:nvPicPr>
          <p:cNvPr id="23" name="Shape 23"/>
          <p:cNvPicPr preferRelativeResize="0"/>
          <p:nvPr/>
        </p:nvPicPr>
        <p:blipFill rotWithShape="1">
          <a:blip r:embed="rId3">
            <a:alphaModFix/>
          </a:blip>
          <a:srcRect/>
          <a:stretch/>
        </p:blipFill>
        <p:spPr>
          <a:xfrm>
            <a:off x="7635238" y="0"/>
            <a:ext cx="1508762" cy="882969"/>
          </a:xfrm>
          <a:prstGeom prst="rect">
            <a:avLst/>
          </a:prstGeom>
          <a:noFill/>
          <a:ln>
            <a:noFill/>
          </a:ln>
        </p:spPr>
      </p:pic>
      <p:sp>
        <p:nvSpPr>
          <p:cNvPr id="24" name="Shape 24"/>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25" name="Shape 25"/>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26" name="Shape 26"/>
          <p:cNvSpPr txBox="1">
            <a:spLocks noGrp="1"/>
          </p:cNvSpPr>
          <p:nvPr>
            <p:ph type="ctrTitle"/>
          </p:nvPr>
        </p:nvSpPr>
        <p:spPr>
          <a:xfrm>
            <a:off x="1627150" y="2348880"/>
            <a:ext cx="7205077" cy="1656183"/>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3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1619671" y="4293096"/>
            <a:ext cx="7204788" cy="1080120"/>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400" b="0" i="0" u="none" strike="noStrike" cap="none">
                <a:solidFill>
                  <a:schemeClr val="dk2"/>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28" name="Shape 28"/>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187046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tel og innho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1273621" y="1777858"/>
            <a:ext cx="7000745" cy="4293806"/>
          </a:xfrm>
          <a:prstGeom prst="rect">
            <a:avLst/>
          </a:prstGeom>
          <a:noFill/>
          <a:ln>
            <a:noFill/>
          </a:ln>
        </p:spPr>
        <p:txBody>
          <a:bodyPr lIns="91425" tIns="91425" rIns="91425" bIns="91425" anchor="t" anchorCtr="0"/>
          <a:lstStyle>
            <a:lvl1pPr marL="302394" marR="0" lvl="0" indent="-188094" algn="l" rtl="0">
              <a:spcBef>
                <a:spcPts val="432"/>
              </a:spcBef>
              <a:buClr>
                <a:srgbClr val="ED9300"/>
              </a:buClr>
              <a:buSzPct val="100000"/>
              <a:buFont typeface="Arial"/>
              <a:buChar char="●"/>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32" name="Shape 32"/>
          <p:cNvSpPr txBox="1">
            <a:spLocks noGrp="1"/>
          </p:cNvSpPr>
          <p:nvPr>
            <p:ph type="body" idx="2"/>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300"/>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33" name="Shape 33"/>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34" name="Shape 34"/>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35" name="Shape 35"/>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152288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orside m/bilde">
    <p:spTree>
      <p:nvGrpSpPr>
        <p:cNvPr id="1" name="Shape 36"/>
        <p:cNvGrpSpPr/>
        <p:nvPr/>
      </p:nvGrpSpPr>
      <p:grpSpPr>
        <a:xfrm>
          <a:off x="0" y="0"/>
          <a:ext cx="0" cy="0"/>
          <a:chOff x="0" y="0"/>
          <a:chExt cx="0" cy="0"/>
        </a:xfrm>
      </p:grpSpPr>
      <p:sp>
        <p:nvSpPr>
          <p:cNvPr id="37" name="Shape 37"/>
          <p:cNvSpPr/>
          <p:nvPr/>
        </p:nvSpPr>
        <p:spPr>
          <a:xfrm>
            <a:off x="1295775" y="1951083"/>
            <a:ext cx="7558686" cy="260719"/>
          </a:xfrm>
          <a:prstGeom prst="rect">
            <a:avLst/>
          </a:prstGeom>
          <a:solidFill>
            <a:srgbClr val="DADADA"/>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38" name="Shape 38"/>
          <p:cNvSpPr/>
          <p:nvPr/>
        </p:nvSpPr>
        <p:spPr>
          <a:xfrm>
            <a:off x="253126" y="1948925"/>
            <a:ext cx="1043819" cy="260719"/>
          </a:xfrm>
          <a:prstGeom prst="rect">
            <a:avLst/>
          </a:prstGeom>
          <a:solidFill>
            <a:srgbClr val="ED9300"/>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39" name="Shape 39"/>
          <p:cNvSpPr>
            <a:spLocks noGrp="1"/>
          </p:cNvSpPr>
          <p:nvPr>
            <p:ph type="pic" idx="2"/>
          </p:nvPr>
        </p:nvSpPr>
        <p:spPr>
          <a:xfrm>
            <a:off x="253128" y="2480625"/>
            <a:ext cx="8606250" cy="4136062"/>
          </a:xfrm>
          <a:prstGeom prst="rect">
            <a:avLst/>
          </a:prstGeom>
          <a:noFill/>
          <a:ln>
            <a:noFill/>
          </a:ln>
        </p:spPr>
        <p:txBody>
          <a:bodyPr lIns="91425" tIns="91425" rIns="91425" bIns="91425" anchor="t" anchorCtr="0"/>
          <a:lstStyle>
            <a:lvl1pPr marL="302394" marR="0" lvl="0" indent="-302394" algn="ctr" rtl="0">
              <a:spcBef>
                <a:spcPts val="432"/>
              </a:spcBef>
              <a:buClr>
                <a:srgbClr val="ED9300"/>
              </a:buClr>
              <a:buFont typeface="Arial"/>
              <a:buNone/>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40" name="Shape 40"/>
          <p:cNvSpPr txBox="1">
            <a:spLocks noGrp="1"/>
          </p:cNvSpPr>
          <p:nvPr>
            <p:ph type="ctrTitle"/>
          </p:nvPr>
        </p:nvSpPr>
        <p:spPr>
          <a:xfrm>
            <a:off x="1536470" y="1380604"/>
            <a:ext cx="5870848" cy="502024"/>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8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subTitle" idx="1"/>
          </p:nvPr>
        </p:nvSpPr>
        <p:spPr>
          <a:xfrm>
            <a:off x="1536467" y="1099100"/>
            <a:ext cx="5870845" cy="33950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1800" b="0" i="0" u="none" strike="noStrike" cap="none">
                <a:solidFill>
                  <a:srgbClr val="ED9300"/>
                </a:solidFill>
                <a:latin typeface="Rambla"/>
                <a:ea typeface="Rambla"/>
                <a:cs typeface="Rambla"/>
                <a:sym typeface="Rambla"/>
              </a:defRPr>
            </a:lvl1pPr>
            <a:lvl2pPr marL="457018" marR="0" lvl="1" indent="-12517"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2pPr>
            <a:lvl3pPr marL="914035" marR="0" lvl="2" indent="-12335"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3pPr>
            <a:lvl4pPr marL="1371052" marR="0" lvl="3" indent="-12151"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4pPr>
            <a:lvl5pPr marL="1828069" marR="0" lvl="4" indent="-11969"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5pPr>
            <a:lvl6pPr marL="2285086" marR="0" lvl="5" indent="-11785"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6pPr>
            <a:lvl7pPr marL="2742103" marR="0" lvl="6" indent="-11602"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7pPr>
            <a:lvl8pPr marL="3199120" marR="0" lvl="7" indent="-11420"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8pPr>
            <a:lvl9pPr marL="3656138" marR="0" lvl="8" indent="-11238"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9pPr>
          </a:lstStyle>
          <a:p>
            <a:endParaRPr/>
          </a:p>
        </p:txBody>
      </p:sp>
      <p:sp>
        <p:nvSpPr>
          <p:cNvPr id="42" name="Shape 42"/>
          <p:cNvSpPr txBox="1">
            <a:spLocks noGrp="1"/>
          </p:cNvSpPr>
          <p:nvPr>
            <p:ph type="dt" idx="10"/>
          </p:nvPr>
        </p:nvSpPr>
        <p:spPr>
          <a:xfrm>
            <a:off x="253128" y="1993708"/>
            <a:ext cx="1042387"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pic>
        <p:nvPicPr>
          <p:cNvPr id="43" name="Shape 43"/>
          <p:cNvPicPr preferRelativeResize="0"/>
          <p:nvPr/>
        </p:nvPicPr>
        <p:blipFill rotWithShape="1">
          <a:blip r:embed="rId2">
            <a:alphaModFix/>
          </a:blip>
          <a:srcRect/>
          <a:stretch/>
        </p:blipFill>
        <p:spPr>
          <a:xfrm>
            <a:off x="7635238" y="-5420"/>
            <a:ext cx="1508762" cy="882969"/>
          </a:xfrm>
          <a:prstGeom prst="rect">
            <a:avLst/>
          </a:prstGeom>
          <a:noFill/>
          <a:ln>
            <a:noFill/>
          </a:ln>
        </p:spPr>
      </p:pic>
      <p:pic>
        <p:nvPicPr>
          <p:cNvPr id="44" name="Shape 44"/>
          <p:cNvPicPr preferRelativeResize="0"/>
          <p:nvPr/>
        </p:nvPicPr>
        <p:blipFill rotWithShape="1">
          <a:blip r:embed="rId3">
            <a:alphaModFix/>
          </a:blip>
          <a:srcRect/>
          <a:stretch/>
        </p:blipFill>
        <p:spPr>
          <a:xfrm>
            <a:off x="0" y="-5420"/>
            <a:ext cx="1354457" cy="1808800"/>
          </a:xfrm>
          <a:prstGeom prst="rect">
            <a:avLst/>
          </a:prstGeom>
          <a:noFill/>
          <a:ln>
            <a:noFill/>
          </a:ln>
        </p:spPr>
      </p:pic>
      <p:sp>
        <p:nvSpPr>
          <p:cNvPr id="45" name="Shape 45"/>
          <p:cNvSpPr txBox="1">
            <a:spLocks noGrp="1"/>
          </p:cNvSpPr>
          <p:nvPr>
            <p:ph type="ftr" idx="11"/>
          </p:nvPr>
        </p:nvSpPr>
        <p:spPr>
          <a:xfrm>
            <a:off x="1547663" y="1995358"/>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6622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orside m/mønster">
    <p:spTree>
      <p:nvGrpSpPr>
        <p:cNvPr id="1" name="Shape 46"/>
        <p:cNvGrpSpPr/>
        <p:nvPr/>
      </p:nvGrpSpPr>
      <p:grpSpPr>
        <a:xfrm>
          <a:off x="0" y="0"/>
          <a:ext cx="0" cy="0"/>
          <a:chOff x="0" y="0"/>
          <a:chExt cx="0" cy="0"/>
        </a:xfrm>
      </p:grpSpPr>
      <p:sp>
        <p:nvSpPr>
          <p:cNvPr id="47" name="Shape 47"/>
          <p:cNvSpPr/>
          <p:nvPr/>
        </p:nvSpPr>
        <p:spPr>
          <a:xfrm>
            <a:off x="1295775" y="1951083"/>
            <a:ext cx="7558686" cy="260719"/>
          </a:xfrm>
          <a:prstGeom prst="rect">
            <a:avLst/>
          </a:prstGeom>
          <a:solidFill>
            <a:srgbClr val="DADADA"/>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48" name="Shape 48"/>
          <p:cNvSpPr/>
          <p:nvPr/>
        </p:nvSpPr>
        <p:spPr>
          <a:xfrm>
            <a:off x="253126" y="1948925"/>
            <a:ext cx="1043819" cy="260719"/>
          </a:xfrm>
          <a:prstGeom prst="rect">
            <a:avLst/>
          </a:prstGeom>
          <a:solidFill>
            <a:srgbClr val="ED9300"/>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49" name="Shape 49"/>
          <p:cNvSpPr txBox="1">
            <a:spLocks noGrp="1"/>
          </p:cNvSpPr>
          <p:nvPr>
            <p:ph type="ctrTitle"/>
          </p:nvPr>
        </p:nvSpPr>
        <p:spPr>
          <a:xfrm>
            <a:off x="1536470" y="1380604"/>
            <a:ext cx="5870848" cy="502024"/>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8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subTitle" idx="1"/>
          </p:nvPr>
        </p:nvSpPr>
        <p:spPr>
          <a:xfrm>
            <a:off x="1536467" y="1099100"/>
            <a:ext cx="5870845" cy="33950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1800" b="0" i="0" u="none" strike="noStrike" cap="none">
                <a:solidFill>
                  <a:srgbClr val="ED9300"/>
                </a:solidFill>
                <a:latin typeface="Rambla"/>
                <a:ea typeface="Rambla"/>
                <a:cs typeface="Rambla"/>
                <a:sym typeface="Rambla"/>
              </a:defRPr>
            </a:lvl1pPr>
            <a:lvl2pPr marL="457018" marR="0" lvl="1" indent="-12517"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2pPr>
            <a:lvl3pPr marL="914035" marR="0" lvl="2" indent="-12335"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3pPr>
            <a:lvl4pPr marL="1371052" marR="0" lvl="3" indent="-12151"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4pPr>
            <a:lvl5pPr marL="1828069" marR="0" lvl="4" indent="-11969" algn="ctr" rtl="0">
              <a:spcBef>
                <a:spcPts val="432"/>
              </a:spcBef>
              <a:buClr>
                <a:srgbClr val="888888"/>
              </a:buClr>
              <a:buFont typeface="Arial"/>
              <a:buNone/>
              <a:defRPr sz="1800" b="0" i="0" u="none" strike="noStrike" cap="none">
                <a:solidFill>
                  <a:srgbClr val="888888"/>
                </a:solidFill>
                <a:latin typeface="Rambla"/>
                <a:ea typeface="Rambla"/>
                <a:cs typeface="Rambla"/>
                <a:sym typeface="Rambla"/>
              </a:defRPr>
            </a:lvl5pPr>
            <a:lvl6pPr marL="2285086" marR="0" lvl="5" indent="-11785"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6pPr>
            <a:lvl7pPr marL="2742103" marR="0" lvl="6" indent="-11602"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7pPr>
            <a:lvl8pPr marL="3199120" marR="0" lvl="7" indent="-11420"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8pPr>
            <a:lvl9pPr marL="3656138" marR="0" lvl="8" indent="-11238" algn="ctr" rtl="0">
              <a:spcBef>
                <a:spcPts val="400"/>
              </a:spcBef>
              <a:buClr>
                <a:srgbClr val="888888"/>
              </a:buClr>
              <a:buFont typeface="Arial"/>
              <a:buNone/>
              <a:defRPr sz="2000" b="0" i="0" u="none" strike="noStrike" cap="none">
                <a:solidFill>
                  <a:srgbClr val="888888"/>
                </a:solidFill>
                <a:latin typeface="Rambla"/>
                <a:ea typeface="Rambla"/>
                <a:cs typeface="Rambla"/>
                <a:sym typeface="Rambla"/>
              </a:defRPr>
            </a:lvl9pPr>
          </a:lstStyle>
          <a:p>
            <a:endParaRPr/>
          </a:p>
        </p:txBody>
      </p:sp>
      <p:pic>
        <p:nvPicPr>
          <p:cNvPr id="51" name="Shape 51"/>
          <p:cNvPicPr preferRelativeResize="0"/>
          <p:nvPr/>
        </p:nvPicPr>
        <p:blipFill rotWithShape="1">
          <a:blip r:embed="rId2">
            <a:alphaModFix/>
          </a:blip>
          <a:srcRect/>
          <a:stretch/>
        </p:blipFill>
        <p:spPr>
          <a:xfrm>
            <a:off x="7635238" y="-5420"/>
            <a:ext cx="1508762" cy="882969"/>
          </a:xfrm>
          <a:prstGeom prst="rect">
            <a:avLst/>
          </a:prstGeom>
          <a:noFill/>
          <a:ln>
            <a:noFill/>
          </a:ln>
        </p:spPr>
      </p:pic>
      <p:pic>
        <p:nvPicPr>
          <p:cNvPr id="52" name="Shape 52"/>
          <p:cNvPicPr preferRelativeResize="0"/>
          <p:nvPr/>
        </p:nvPicPr>
        <p:blipFill rotWithShape="1">
          <a:blip r:embed="rId3">
            <a:alphaModFix/>
          </a:blip>
          <a:srcRect/>
          <a:stretch/>
        </p:blipFill>
        <p:spPr>
          <a:xfrm>
            <a:off x="0" y="-5420"/>
            <a:ext cx="1354457" cy="1808800"/>
          </a:xfrm>
          <a:prstGeom prst="rect">
            <a:avLst/>
          </a:prstGeom>
          <a:noFill/>
          <a:ln>
            <a:noFill/>
          </a:ln>
        </p:spPr>
      </p:pic>
      <p:pic>
        <p:nvPicPr>
          <p:cNvPr id="53" name="Shape 53"/>
          <p:cNvPicPr preferRelativeResize="0"/>
          <p:nvPr/>
        </p:nvPicPr>
        <p:blipFill rotWithShape="1">
          <a:blip r:embed="rId4">
            <a:alphaModFix/>
          </a:blip>
          <a:srcRect/>
          <a:stretch/>
        </p:blipFill>
        <p:spPr>
          <a:xfrm>
            <a:off x="251956" y="2479825"/>
            <a:ext cx="8606105" cy="4135442"/>
          </a:xfrm>
          <a:prstGeom prst="rect">
            <a:avLst/>
          </a:prstGeom>
          <a:noFill/>
          <a:ln>
            <a:noFill/>
          </a:ln>
        </p:spPr>
      </p:pic>
      <p:sp>
        <p:nvSpPr>
          <p:cNvPr id="54" name="Shape 54"/>
          <p:cNvSpPr txBox="1">
            <a:spLocks noGrp="1"/>
          </p:cNvSpPr>
          <p:nvPr>
            <p:ph type="dt" idx="10"/>
          </p:nvPr>
        </p:nvSpPr>
        <p:spPr>
          <a:xfrm>
            <a:off x="253126" y="1993708"/>
            <a:ext cx="1042389"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55" name="Shape 55"/>
          <p:cNvSpPr txBox="1">
            <a:spLocks noGrp="1"/>
          </p:cNvSpPr>
          <p:nvPr>
            <p:ph type="ftr" idx="11"/>
          </p:nvPr>
        </p:nvSpPr>
        <p:spPr>
          <a:xfrm>
            <a:off x="1547663" y="1993201"/>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11812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tel, innhold og bilde">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01A"/>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59" name="Shape 59"/>
          <p:cNvSpPr txBox="1">
            <a:spLocks noGrp="1"/>
          </p:cNvSpPr>
          <p:nvPr>
            <p:ph type="body" idx="2"/>
          </p:nvPr>
        </p:nvSpPr>
        <p:spPr>
          <a:xfrm>
            <a:off x="1273620" y="1777857"/>
            <a:ext cx="4018333" cy="4293806"/>
          </a:xfrm>
          <a:prstGeom prst="rect">
            <a:avLst/>
          </a:prstGeom>
          <a:noFill/>
          <a:ln>
            <a:noFill/>
          </a:ln>
        </p:spPr>
        <p:txBody>
          <a:bodyPr lIns="91425" tIns="91425" rIns="91425" bIns="91425" anchor="t" anchorCtr="0"/>
          <a:lstStyle>
            <a:lvl1pPr marL="302394" marR="0" lvl="0" indent="-188094" algn="l" rtl="0">
              <a:spcBef>
                <a:spcPts val="432"/>
              </a:spcBef>
              <a:buClr>
                <a:srgbClr val="ED9300"/>
              </a:buClr>
              <a:buSzPct val="100000"/>
              <a:buFont typeface="Arial"/>
              <a:buChar char="●"/>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60" name="Shape 60"/>
          <p:cNvSpPr>
            <a:spLocks noGrp="1"/>
          </p:cNvSpPr>
          <p:nvPr>
            <p:ph type="pic" idx="3"/>
          </p:nvPr>
        </p:nvSpPr>
        <p:spPr>
          <a:xfrm>
            <a:off x="5752687" y="1834333"/>
            <a:ext cx="3131456" cy="4236219"/>
          </a:xfrm>
          <a:prstGeom prst="rect">
            <a:avLst/>
          </a:prstGeom>
          <a:noFill/>
          <a:ln>
            <a:noFill/>
          </a:ln>
        </p:spPr>
        <p:txBody>
          <a:bodyPr lIns="91425" tIns="91425" rIns="91425" bIns="91425" anchor="t" anchorCtr="0"/>
          <a:lstStyle>
            <a:lvl1pPr marL="0" marR="0" lvl="0" indent="0" algn="ctr" rtl="0">
              <a:spcBef>
                <a:spcPts val="432"/>
              </a:spcBef>
              <a:buClr>
                <a:srgbClr val="ED9300"/>
              </a:buClr>
              <a:buFont typeface="Arial"/>
              <a:buNone/>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61" name="Shape 61"/>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62" name="Shape 62"/>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63" name="Shape 63"/>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293872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tel, innhold og infotekst">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5751012" y="2089625"/>
            <a:ext cx="3133129" cy="718194"/>
          </a:xfrm>
          <a:prstGeom prst="rect">
            <a:avLst/>
          </a:prstGeom>
          <a:solidFill>
            <a:srgbClr val="C8CACB"/>
          </a:solidFill>
          <a:ln>
            <a:noFill/>
          </a:ln>
        </p:spPr>
        <p:txBody>
          <a:bodyPr lIns="91425" tIns="91425" rIns="91425" bIns="91425" anchor="t" anchorCtr="0"/>
          <a:lstStyle>
            <a:lvl1pPr marL="0" marR="0" lvl="0" indent="0" algn="l" rtl="0">
              <a:spcBef>
                <a:spcPts val="0"/>
              </a:spcBef>
              <a:buClr>
                <a:srgbClr val="ED9300"/>
              </a:buClr>
              <a:buFont typeface="Arial"/>
              <a:buNone/>
              <a:defRPr sz="12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66" name="Shape 66"/>
          <p:cNvSpPr txBox="1">
            <a:spLocks noGrp="1"/>
          </p:cNvSpPr>
          <p:nvPr>
            <p:ph type="body" idx="2"/>
          </p:nvPr>
        </p:nvSpPr>
        <p:spPr>
          <a:xfrm>
            <a:off x="5752687" y="1837686"/>
            <a:ext cx="3131456" cy="251941"/>
          </a:xfrm>
          <a:prstGeom prst="rect">
            <a:avLst/>
          </a:prstGeom>
          <a:solidFill>
            <a:srgbClr val="ED9300"/>
          </a:solidFill>
          <a:ln>
            <a:noFill/>
          </a:ln>
        </p:spPr>
        <p:txBody>
          <a:bodyPr lIns="91425" tIns="91425" rIns="91425" bIns="91425" anchor="ctr" anchorCtr="0"/>
          <a:lstStyle>
            <a:lvl1pPr marL="0" marR="0" lvl="0" indent="0" algn="r" rtl="0">
              <a:spcBef>
                <a:spcPts val="432"/>
              </a:spcBef>
              <a:buClr>
                <a:srgbClr val="ED9300"/>
              </a:buClr>
              <a:buFont typeface="Arial"/>
              <a:buNone/>
              <a:defRPr sz="900" b="1" i="0" u="none" strike="noStrike" cap="none">
                <a:solidFill>
                  <a:schemeClr val="lt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67" name="Shape 67"/>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3"/>
          </p:nvPr>
        </p:nvSpPr>
        <p:spPr>
          <a:xfrm>
            <a:off x="1273620" y="1777988"/>
            <a:ext cx="3802348" cy="4293806"/>
          </a:xfrm>
          <a:prstGeom prst="rect">
            <a:avLst/>
          </a:prstGeom>
          <a:noFill/>
          <a:ln>
            <a:noFill/>
          </a:ln>
        </p:spPr>
        <p:txBody>
          <a:bodyPr lIns="91425" tIns="91425" rIns="91425" bIns="91425" anchor="t" anchorCtr="0"/>
          <a:lstStyle>
            <a:lvl1pPr marL="302394" marR="0" lvl="0" indent="-188094" algn="l" rtl="0">
              <a:spcBef>
                <a:spcPts val="432"/>
              </a:spcBef>
              <a:buClr>
                <a:srgbClr val="ED9300"/>
              </a:buClr>
              <a:buSzPct val="100000"/>
              <a:buFont typeface="Arial"/>
              <a:buChar char="●"/>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69" name="Shape 69"/>
          <p:cNvSpPr txBox="1">
            <a:spLocks noGrp="1"/>
          </p:cNvSpPr>
          <p:nvPr>
            <p:ph type="body" idx="4"/>
          </p:nvPr>
        </p:nvSpPr>
        <p:spPr>
          <a:xfrm>
            <a:off x="5751414" y="1844792"/>
            <a:ext cx="828075" cy="240704"/>
          </a:xfrm>
          <a:prstGeom prst="rect">
            <a:avLst/>
          </a:prstGeom>
          <a:solidFill>
            <a:srgbClr val="58B02C"/>
          </a:solidFill>
          <a:ln>
            <a:noFill/>
          </a:ln>
        </p:spPr>
        <p:txBody>
          <a:bodyPr lIns="91425" tIns="91425" rIns="91425" bIns="91425" anchor="ctr" anchorCtr="0"/>
          <a:lstStyle>
            <a:lvl1pPr marL="0" marR="0" lvl="0" indent="0" algn="l" rtl="0">
              <a:spcBef>
                <a:spcPts val="432"/>
              </a:spcBef>
              <a:buClr>
                <a:srgbClr val="ED9300"/>
              </a:buClr>
              <a:buFont typeface="Arial"/>
              <a:buNone/>
              <a:defRPr sz="900" b="1" i="0" u="none" strike="noStrike" cap="none">
                <a:solidFill>
                  <a:schemeClr val="lt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70" name="Shape 70"/>
          <p:cNvSpPr txBox="1">
            <a:spLocks noGrp="1"/>
          </p:cNvSpPr>
          <p:nvPr>
            <p:ph type="body" idx="5"/>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01A"/>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71" name="Shape 71"/>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72" name="Shape 72"/>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73" name="Shape 73"/>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1521483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tel, bilde og infotekst">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751012" y="2089625"/>
            <a:ext cx="3133129" cy="718194"/>
          </a:xfrm>
          <a:prstGeom prst="rect">
            <a:avLst/>
          </a:prstGeom>
          <a:solidFill>
            <a:srgbClr val="C8CACB"/>
          </a:solidFill>
          <a:ln>
            <a:noFill/>
          </a:ln>
        </p:spPr>
        <p:txBody>
          <a:bodyPr lIns="91425" tIns="91425" rIns="91425" bIns="91425" anchor="t" anchorCtr="0"/>
          <a:lstStyle>
            <a:lvl1pPr marL="0" marR="0" lvl="0" indent="0" algn="l" rtl="0">
              <a:spcBef>
                <a:spcPts val="0"/>
              </a:spcBef>
              <a:buClr>
                <a:srgbClr val="ED9300"/>
              </a:buClr>
              <a:buFont typeface="Arial"/>
              <a:buNone/>
              <a:defRPr sz="12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76" name="Shape 76"/>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2"/>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01A"/>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78" name="Shape 78"/>
          <p:cNvSpPr>
            <a:spLocks noGrp="1"/>
          </p:cNvSpPr>
          <p:nvPr>
            <p:ph type="pic" idx="3"/>
          </p:nvPr>
        </p:nvSpPr>
        <p:spPr>
          <a:xfrm>
            <a:off x="259155" y="1834333"/>
            <a:ext cx="5219094" cy="4236219"/>
          </a:xfrm>
          <a:prstGeom prst="rect">
            <a:avLst/>
          </a:prstGeom>
          <a:noFill/>
          <a:ln>
            <a:noFill/>
          </a:ln>
        </p:spPr>
        <p:txBody>
          <a:bodyPr lIns="91425" tIns="91425" rIns="91425" bIns="91425" anchor="t" anchorCtr="0"/>
          <a:lstStyle>
            <a:lvl1pPr marL="0" marR="0" lvl="0" indent="0" algn="ctr" rtl="0">
              <a:spcBef>
                <a:spcPts val="432"/>
              </a:spcBef>
              <a:buClr>
                <a:srgbClr val="ED9300"/>
              </a:buClr>
              <a:buFont typeface="Arial"/>
              <a:buNone/>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79" name="Shape 79"/>
          <p:cNvSpPr txBox="1">
            <a:spLocks noGrp="1"/>
          </p:cNvSpPr>
          <p:nvPr>
            <p:ph type="body" idx="4"/>
          </p:nvPr>
        </p:nvSpPr>
        <p:spPr>
          <a:xfrm>
            <a:off x="5752687" y="1837686"/>
            <a:ext cx="3131456" cy="251941"/>
          </a:xfrm>
          <a:prstGeom prst="rect">
            <a:avLst/>
          </a:prstGeom>
          <a:solidFill>
            <a:srgbClr val="ED9300"/>
          </a:solidFill>
          <a:ln>
            <a:noFill/>
          </a:ln>
        </p:spPr>
        <p:txBody>
          <a:bodyPr lIns="91425" tIns="91425" rIns="91425" bIns="91425" anchor="ctr" anchorCtr="0"/>
          <a:lstStyle>
            <a:lvl1pPr marL="0" marR="0" lvl="0" indent="0" algn="r" rtl="0">
              <a:spcBef>
                <a:spcPts val="432"/>
              </a:spcBef>
              <a:buClr>
                <a:srgbClr val="ED9300"/>
              </a:buClr>
              <a:buFont typeface="Arial"/>
              <a:buNone/>
              <a:defRPr sz="900" b="1" i="0" u="none" strike="noStrike" cap="none">
                <a:solidFill>
                  <a:schemeClr val="lt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80" name="Shape 80"/>
          <p:cNvSpPr txBox="1">
            <a:spLocks noGrp="1"/>
          </p:cNvSpPr>
          <p:nvPr>
            <p:ph type="body" idx="5"/>
          </p:nvPr>
        </p:nvSpPr>
        <p:spPr>
          <a:xfrm>
            <a:off x="5751414" y="1844792"/>
            <a:ext cx="828075" cy="240704"/>
          </a:xfrm>
          <a:prstGeom prst="rect">
            <a:avLst/>
          </a:prstGeom>
          <a:solidFill>
            <a:srgbClr val="58B02C"/>
          </a:solidFill>
          <a:ln>
            <a:noFill/>
          </a:ln>
        </p:spPr>
        <p:txBody>
          <a:bodyPr lIns="91425" tIns="91425" rIns="91425" bIns="91425" anchor="ctr" anchorCtr="0"/>
          <a:lstStyle>
            <a:lvl1pPr marL="0" marR="0" lvl="0" indent="0" algn="l" rtl="0">
              <a:spcBef>
                <a:spcPts val="432"/>
              </a:spcBef>
              <a:buClr>
                <a:srgbClr val="ED9300"/>
              </a:buClr>
              <a:buFont typeface="Arial"/>
              <a:buNone/>
              <a:defRPr sz="900" b="1" i="0" u="none" strike="noStrike" cap="none">
                <a:solidFill>
                  <a:schemeClr val="lt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81" name="Shape 81"/>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82" name="Shape 82"/>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83" name="Shape 83"/>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3316564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itat, navn og bilde">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30504" y="1701208"/>
            <a:ext cx="5262926" cy="172779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3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a:off x="230504" y="3429001"/>
            <a:ext cx="5262926" cy="354711"/>
          </a:xfrm>
          <a:prstGeom prst="rect">
            <a:avLst/>
          </a:prstGeom>
          <a:noFill/>
          <a:ln>
            <a:noFill/>
          </a:ln>
        </p:spPr>
        <p:txBody>
          <a:bodyPr lIns="91425" tIns="91425" rIns="91425" bIns="91425" anchor="t" anchorCtr="0"/>
          <a:lstStyle>
            <a:lvl1pPr marL="0" marR="0" lvl="0" indent="0" algn="r" rtl="0">
              <a:spcBef>
                <a:spcPts val="432"/>
              </a:spcBef>
              <a:buClr>
                <a:srgbClr val="ED9300"/>
              </a:buClr>
              <a:buFont typeface="Arial"/>
              <a:buNone/>
              <a:defRPr sz="1700" b="0" i="0" u="none" strike="noStrike" cap="none">
                <a:solidFill>
                  <a:srgbClr val="ED9300"/>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87" name="Shape 87"/>
          <p:cNvSpPr>
            <a:spLocks noGrp="1"/>
          </p:cNvSpPr>
          <p:nvPr>
            <p:ph type="pic" idx="2"/>
          </p:nvPr>
        </p:nvSpPr>
        <p:spPr>
          <a:xfrm>
            <a:off x="5752687" y="1834333"/>
            <a:ext cx="3131456" cy="4236219"/>
          </a:xfrm>
          <a:prstGeom prst="rect">
            <a:avLst/>
          </a:prstGeom>
          <a:noFill/>
          <a:ln>
            <a:noFill/>
          </a:ln>
        </p:spPr>
        <p:txBody>
          <a:bodyPr lIns="91425" tIns="91425" rIns="91425" bIns="91425" anchor="t" anchorCtr="0"/>
          <a:lstStyle>
            <a:lvl1pPr marL="0" marR="0" lvl="0" indent="0" algn="ctr" rtl="0">
              <a:spcBef>
                <a:spcPts val="432"/>
              </a:spcBef>
              <a:buClr>
                <a:srgbClr val="ED9300"/>
              </a:buClr>
              <a:buFont typeface="Arial"/>
              <a:buNone/>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88" name="Shape 88"/>
          <p:cNvSpPr/>
          <p:nvPr/>
        </p:nvSpPr>
        <p:spPr>
          <a:xfrm>
            <a:off x="180276" y="477356"/>
            <a:ext cx="935941" cy="1079869"/>
          </a:xfrm>
          <a:prstGeom prst="rect">
            <a:avLst/>
          </a:prstGeom>
          <a:solidFill>
            <a:schemeClr val="lt1"/>
          </a:solidFill>
          <a:ln>
            <a:noFill/>
          </a:ln>
        </p:spPr>
        <p:txBody>
          <a:bodyPr lIns="91400" tIns="45700" rIns="91400" bIns="45700" anchor="ctr" anchorCtr="0">
            <a:noAutofit/>
          </a:bodyPr>
          <a:lstStyle/>
          <a:p>
            <a:pPr algn="ctr"/>
            <a:endParaRPr kern="0">
              <a:solidFill>
                <a:srgbClr val="FFFFFF"/>
              </a:solidFill>
              <a:latin typeface="Rambla"/>
              <a:ea typeface="Rambla"/>
              <a:cs typeface="Rambla"/>
              <a:sym typeface="Rambla"/>
            </a:endParaRPr>
          </a:p>
        </p:txBody>
      </p:sp>
      <p:sp>
        <p:nvSpPr>
          <p:cNvPr id="89" name="Shape 89"/>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90" name="Shape 90"/>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91" name="Shape 91"/>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2057534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tort bilde">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275280" y="1065655"/>
            <a:ext cx="6999084" cy="46828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01A"/>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95" name="Shape 95"/>
          <p:cNvSpPr>
            <a:spLocks noGrp="1"/>
          </p:cNvSpPr>
          <p:nvPr>
            <p:ph type="pic" idx="2"/>
          </p:nvPr>
        </p:nvSpPr>
        <p:spPr>
          <a:xfrm>
            <a:off x="252269" y="1834333"/>
            <a:ext cx="8631872" cy="4236219"/>
          </a:xfrm>
          <a:prstGeom prst="rect">
            <a:avLst/>
          </a:prstGeom>
          <a:noFill/>
          <a:ln>
            <a:noFill/>
          </a:ln>
        </p:spPr>
        <p:txBody>
          <a:bodyPr lIns="91425" tIns="91425" rIns="91425" bIns="91425" anchor="t" anchorCtr="0"/>
          <a:lstStyle>
            <a:lvl1pPr marL="0" marR="0" lvl="0" indent="0" algn="ctr" rtl="0">
              <a:spcBef>
                <a:spcPts val="432"/>
              </a:spcBef>
              <a:buClr>
                <a:srgbClr val="ED9300"/>
              </a:buClr>
              <a:buFont typeface="Arial"/>
              <a:buNone/>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96" name="Shape 96"/>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97" name="Shape 97"/>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98" name="Shape 98"/>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108250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dirty="0"/>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dirty="0"/>
          </a:p>
        </p:txBody>
      </p:sp>
      <p:sp>
        <p:nvSpPr>
          <p:cNvPr id="8" name="Plassholder for tekst 7"/>
          <p:cNvSpPr>
            <a:spLocks noGrp="1"/>
          </p:cNvSpPr>
          <p:nvPr>
            <p:ph type="body" sz="quarter" idx="13"/>
          </p:nvPr>
        </p:nvSpPr>
        <p:spPr>
          <a:xfrm>
            <a:off x="1275280" y="699472"/>
            <a:ext cx="5692781" cy="354711"/>
          </a:xfrm>
        </p:spPr>
        <p:txBody>
          <a:bodyPr>
            <a:normAutofit/>
          </a:bodyPr>
          <a:lstStyle>
            <a:lvl1pPr marL="0" indent="0">
              <a:buNone/>
              <a:defRPr sz="2000">
                <a:solidFill>
                  <a:srgbClr val="ED9300"/>
                </a:solidFill>
              </a:defRPr>
            </a:lvl1pPr>
          </a:lstStyle>
          <a:p>
            <a:pPr lvl="0"/>
            <a:r>
              <a:rPr lang="nb-NO" smtClean="0"/>
              <a:t>Klikk for å redigere tekststiler i malen</a:t>
            </a:r>
          </a:p>
        </p:txBody>
      </p:sp>
      <p:sp>
        <p:nvSpPr>
          <p:cNvPr id="12"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9"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91C1BDA6-6FC7-4031-B0EE-715EEFBF688C}" type="datetime1">
              <a:rPr lang="nb-NO" smtClean="0"/>
              <a:t>30.08.2017</a:t>
            </a:fld>
            <a:endParaRPr lang="nb-NO"/>
          </a:p>
        </p:txBody>
      </p:sp>
      <p:sp>
        <p:nvSpPr>
          <p:cNvPr id="10"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are tittel">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1" name="Shape 101"/>
          <p:cNvSpPr txBox="1">
            <a:spLocks noGrp="1"/>
          </p:cNvSpPr>
          <p:nvPr>
            <p:ph type="body" idx="1"/>
          </p:nvPr>
        </p:nvSpPr>
        <p:spPr>
          <a:xfrm>
            <a:off x="1275279" y="699472"/>
            <a:ext cx="5692780" cy="354711"/>
          </a:xfrm>
          <a:prstGeom prst="rect">
            <a:avLst/>
          </a:prstGeom>
          <a:noFill/>
          <a:ln>
            <a:noFill/>
          </a:ln>
        </p:spPr>
        <p:txBody>
          <a:bodyPr lIns="91425" tIns="91425" rIns="91425" bIns="91425" anchor="t" anchorCtr="0"/>
          <a:lstStyle>
            <a:lvl1pPr marL="0" marR="0" lvl="0" indent="0" algn="l" rtl="0">
              <a:spcBef>
                <a:spcPts val="432"/>
              </a:spcBef>
              <a:buClr>
                <a:srgbClr val="ED9300"/>
              </a:buClr>
              <a:buFont typeface="Arial"/>
              <a:buNone/>
              <a:defRPr sz="2000" b="0" i="0" u="none" strike="noStrike" cap="none">
                <a:solidFill>
                  <a:srgbClr val="ED901A"/>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102" name="Shape 102"/>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a:latin typeface="Rambla"/>
                <a:ea typeface="Rambla"/>
                <a:cs typeface="Rambla"/>
                <a:sym typeface="Rambla"/>
              </a:rPr>
              <a:pPr algn="r">
                <a:buSzPct val="25000"/>
              </a:pPr>
              <a:t>‹#›</a:t>
            </a:fld>
            <a:endParaRPr lang="x-none" sz="1200">
              <a:latin typeface="Rambla"/>
              <a:ea typeface="Rambla"/>
              <a:cs typeface="Rambla"/>
              <a:sym typeface="Rambla"/>
            </a:endParaRPr>
          </a:p>
        </p:txBody>
      </p:sp>
      <p:sp>
        <p:nvSpPr>
          <p:cNvPr id="103" name="Shape 103"/>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FFFFFF"/>
              </a:solidFill>
            </a:endParaRPr>
          </a:p>
        </p:txBody>
      </p:sp>
      <p:sp>
        <p:nvSpPr>
          <p:cNvPr id="104" name="Shape 104"/>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solidFill>
                <a:srgbClr val="000000"/>
              </a:solidFill>
            </a:endParaRPr>
          </a:p>
        </p:txBody>
      </p:sp>
    </p:spTree>
    <p:extLst>
      <p:ext uri="{BB962C8B-B14F-4D97-AF65-F5344CB8AC3E}">
        <p14:creationId xmlns:p14="http://schemas.microsoft.com/office/powerpoint/2010/main" val="29008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orside m/bilde">
    <p:spTree>
      <p:nvGrpSpPr>
        <p:cNvPr id="1" name=""/>
        <p:cNvGrpSpPr/>
        <p:nvPr/>
      </p:nvGrpSpPr>
      <p:grpSpPr>
        <a:xfrm>
          <a:off x="0" y="0"/>
          <a:ext cx="0" cy="0"/>
          <a:chOff x="0" y="0"/>
          <a:chExt cx="0" cy="0"/>
        </a:xfrm>
      </p:grpSpPr>
      <p:sp>
        <p:nvSpPr>
          <p:cNvPr id="8" name="Rektangel 7"/>
          <p:cNvSpPr/>
          <p:nvPr/>
        </p:nvSpPr>
        <p:spPr>
          <a:xfrm>
            <a:off x="1295775" y="1951083"/>
            <a:ext cx="7558687" cy="260719"/>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9" name="Rektangel 8"/>
          <p:cNvSpPr/>
          <p:nvPr/>
        </p:nvSpPr>
        <p:spPr>
          <a:xfrm>
            <a:off x="253126" y="1948926"/>
            <a:ext cx="1043819" cy="260719"/>
          </a:xfrm>
          <a:prstGeom prst="rect">
            <a:avLst/>
          </a:prstGeom>
          <a:solidFill>
            <a:srgbClr val="ED9300"/>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15" name="Plassholder for bilde 14"/>
          <p:cNvSpPr>
            <a:spLocks noGrp="1"/>
          </p:cNvSpPr>
          <p:nvPr>
            <p:ph type="pic" sz="quarter" idx="12" hasCustomPrompt="1"/>
          </p:nvPr>
        </p:nvSpPr>
        <p:spPr>
          <a:xfrm>
            <a:off x="253128" y="2480626"/>
            <a:ext cx="8606250" cy="4136062"/>
          </a:xfrm>
          <a:noFill/>
        </p:spPr>
        <p:txBody>
          <a:bodyPr tIns="1644764"/>
          <a:lstStyle>
            <a:lvl1pPr algn="ctr">
              <a:buNone/>
              <a:defRPr baseline="0"/>
            </a:lvl1pPr>
          </a:lstStyle>
          <a:p>
            <a:r>
              <a:rPr lang="nb-NO" dirty="0" smtClean="0"/>
              <a:t>Sett inn bilde</a:t>
            </a:r>
            <a:endParaRPr lang="nb-NO" dirty="0"/>
          </a:p>
        </p:txBody>
      </p:sp>
      <p:sp>
        <p:nvSpPr>
          <p:cNvPr id="2" name="Tittel 1"/>
          <p:cNvSpPr>
            <a:spLocks noGrp="1"/>
          </p:cNvSpPr>
          <p:nvPr>
            <p:ph type="ctrTitle"/>
          </p:nvPr>
        </p:nvSpPr>
        <p:spPr>
          <a:xfrm>
            <a:off x="1536470" y="1380605"/>
            <a:ext cx="5870848" cy="502024"/>
          </a:xfrm>
        </p:spPr>
        <p:txBody>
          <a:bodyPr>
            <a:normAutofit/>
          </a:bodyPr>
          <a:lstStyle>
            <a:lvl1pPr>
              <a:defRPr sz="2800"/>
            </a:lvl1pPr>
          </a:lstStyle>
          <a:p>
            <a:r>
              <a:rPr lang="nb-NO" smtClean="0"/>
              <a:t>Klikk for å redigere tittelstil</a:t>
            </a:r>
            <a:endParaRPr lang="nb-NO" dirty="0"/>
          </a:p>
        </p:txBody>
      </p:sp>
      <p:sp>
        <p:nvSpPr>
          <p:cNvPr id="3" name="Undertittel 2"/>
          <p:cNvSpPr>
            <a:spLocks noGrp="1"/>
          </p:cNvSpPr>
          <p:nvPr>
            <p:ph type="subTitle" idx="1"/>
          </p:nvPr>
        </p:nvSpPr>
        <p:spPr>
          <a:xfrm>
            <a:off x="1536468" y="1099100"/>
            <a:ext cx="5870846" cy="339502"/>
          </a:xfrm>
        </p:spPr>
        <p:txBody>
          <a:bodyPr>
            <a:normAutofit/>
          </a:bodyPr>
          <a:lstStyle>
            <a:lvl1pPr marL="0" indent="0" algn="l">
              <a:buNone/>
              <a:defRPr sz="1800">
                <a:solidFill>
                  <a:srgbClr val="ED9300"/>
                </a:solidFill>
              </a:defRPr>
            </a:lvl1pPr>
            <a:lvl2pPr marL="457018" indent="0" algn="ctr">
              <a:buNone/>
              <a:defRPr>
                <a:solidFill>
                  <a:schemeClr val="tx1">
                    <a:tint val="75000"/>
                  </a:schemeClr>
                </a:solidFill>
              </a:defRPr>
            </a:lvl2pPr>
            <a:lvl3pPr marL="914035" indent="0" algn="ctr">
              <a:buNone/>
              <a:defRPr>
                <a:solidFill>
                  <a:schemeClr val="tx1">
                    <a:tint val="75000"/>
                  </a:schemeClr>
                </a:solidFill>
              </a:defRPr>
            </a:lvl3pPr>
            <a:lvl4pPr marL="1371052" indent="0" algn="ctr">
              <a:buNone/>
              <a:defRPr>
                <a:solidFill>
                  <a:schemeClr val="tx1">
                    <a:tint val="75000"/>
                  </a:schemeClr>
                </a:solidFill>
              </a:defRPr>
            </a:lvl4pPr>
            <a:lvl5pPr marL="1828069" indent="0" algn="ctr">
              <a:buNone/>
              <a:defRPr>
                <a:solidFill>
                  <a:schemeClr val="tx1">
                    <a:tint val="75000"/>
                  </a:schemeClr>
                </a:solidFill>
              </a:defRPr>
            </a:lvl5pPr>
            <a:lvl6pPr marL="2285086" indent="0" algn="ctr">
              <a:buNone/>
              <a:defRPr>
                <a:solidFill>
                  <a:schemeClr val="tx1">
                    <a:tint val="75000"/>
                  </a:schemeClr>
                </a:solidFill>
              </a:defRPr>
            </a:lvl6pPr>
            <a:lvl7pPr marL="2742103" indent="0" algn="ctr">
              <a:buNone/>
              <a:defRPr>
                <a:solidFill>
                  <a:schemeClr val="tx1">
                    <a:tint val="75000"/>
                  </a:schemeClr>
                </a:solidFill>
              </a:defRPr>
            </a:lvl7pPr>
            <a:lvl8pPr marL="3199120" indent="0" algn="ctr">
              <a:buNone/>
              <a:defRPr>
                <a:solidFill>
                  <a:schemeClr val="tx1">
                    <a:tint val="75000"/>
                  </a:schemeClr>
                </a:solidFill>
              </a:defRPr>
            </a:lvl8pPr>
            <a:lvl9pPr marL="3656138" indent="0" algn="ctr">
              <a:buNone/>
              <a:defRPr>
                <a:solidFill>
                  <a:schemeClr val="tx1">
                    <a:tint val="75000"/>
                  </a:schemeClr>
                </a:solidFill>
              </a:defRPr>
            </a:lvl9pPr>
          </a:lstStyle>
          <a:p>
            <a:r>
              <a:rPr lang="nb-NO" smtClean="0"/>
              <a:t>Klikk for å redigere undertittelstil i malen</a:t>
            </a:r>
            <a:endParaRPr lang="nb-NO" dirty="0"/>
          </a:p>
        </p:txBody>
      </p:sp>
      <p:sp>
        <p:nvSpPr>
          <p:cNvPr id="4" name="Plassholder for dato 3"/>
          <p:cNvSpPr>
            <a:spLocks noGrp="1"/>
          </p:cNvSpPr>
          <p:nvPr>
            <p:ph type="dt" sz="half" idx="10"/>
          </p:nvPr>
        </p:nvSpPr>
        <p:spPr>
          <a:xfrm>
            <a:off x="253128" y="1993709"/>
            <a:ext cx="1042388" cy="172125"/>
          </a:xfrm>
        </p:spPr>
        <p:txBody>
          <a:bodyPr/>
          <a:lstStyle>
            <a:lvl1pPr>
              <a:defRPr spc="80" baseline="0"/>
            </a:lvl1pPr>
          </a:lstStyle>
          <a:p>
            <a:fld id="{44F90966-7596-4402-AE20-F46E6732D616}" type="datetime1">
              <a:rPr lang="nb-NO" smtClean="0"/>
              <a:t>30.08.2017</a:t>
            </a:fld>
            <a:endParaRPr lang="nb-NO"/>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5238" y="-5421"/>
            <a:ext cx="1508763" cy="8829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21"/>
            <a:ext cx="1354458" cy="1808801"/>
          </a:xfrm>
          <a:prstGeom prst="rect">
            <a:avLst/>
          </a:prstGeom>
        </p:spPr>
      </p:pic>
      <p:sp>
        <p:nvSpPr>
          <p:cNvPr id="11" name="Plassholder for bunntekst 4"/>
          <p:cNvSpPr>
            <a:spLocks noGrp="1"/>
          </p:cNvSpPr>
          <p:nvPr>
            <p:ph type="ftr" sz="quarter" idx="3"/>
          </p:nvPr>
        </p:nvSpPr>
        <p:spPr>
          <a:xfrm>
            <a:off x="1547664" y="1995359"/>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extLst>
      <p:ext uri="{BB962C8B-B14F-4D97-AF65-F5344CB8AC3E}">
        <p14:creationId xmlns:p14="http://schemas.microsoft.com/office/powerpoint/2010/main" val="179161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Forside m/mønster">
    <p:spTree>
      <p:nvGrpSpPr>
        <p:cNvPr id="1" name=""/>
        <p:cNvGrpSpPr/>
        <p:nvPr/>
      </p:nvGrpSpPr>
      <p:grpSpPr>
        <a:xfrm>
          <a:off x="0" y="0"/>
          <a:ext cx="0" cy="0"/>
          <a:chOff x="0" y="0"/>
          <a:chExt cx="0" cy="0"/>
        </a:xfrm>
      </p:grpSpPr>
      <p:sp>
        <p:nvSpPr>
          <p:cNvPr id="8" name="Rektangel 7"/>
          <p:cNvSpPr/>
          <p:nvPr/>
        </p:nvSpPr>
        <p:spPr>
          <a:xfrm>
            <a:off x="1295775" y="1951083"/>
            <a:ext cx="7558687" cy="260719"/>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9" name="Rektangel 8"/>
          <p:cNvSpPr/>
          <p:nvPr/>
        </p:nvSpPr>
        <p:spPr>
          <a:xfrm>
            <a:off x="253126" y="1948926"/>
            <a:ext cx="1043819" cy="260719"/>
          </a:xfrm>
          <a:prstGeom prst="rect">
            <a:avLst/>
          </a:prstGeom>
          <a:solidFill>
            <a:srgbClr val="ED9300"/>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2" name="Tittel 1"/>
          <p:cNvSpPr>
            <a:spLocks noGrp="1"/>
          </p:cNvSpPr>
          <p:nvPr>
            <p:ph type="ctrTitle"/>
          </p:nvPr>
        </p:nvSpPr>
        <p:spPr>
          <a:xfrm>
            <a:off x="1536470" y="1380605"/>
            <a:ext cx="5870848" cy="502024"/>
          </a:xfrm>
        </p:spPr>
        <p:txBody>
          <a:bodyPr>
            <a:normAutofit/>
          </a:bodyPr>
          <a:lstStyle>
            <a:lvl1pPr>
              <a:defRPr sz="2800"/>
            </a:lvl1pPr>
          </a:lstStyle>
          <a:p>
            <a:r>
              <a:rPr lang="nb-NO" smtClean="0"/>
              <a:t>Klikk for å redigere tittelstil</a:t>
            </a:r>
            <a:endParaRPr lang="nb-NO" dirty="0"/>
          </a:p>
        </p:txBody>
      </p:sp>
      <p:sp>
        <p:nvSpPr>
          <p:cNvPr id="3" name="Undertittel 2"/>
          <p:cNvSpPr>
            <a:spLocks noGrp="1"/>
          </p:cNvSpPr>
          <p:nvPr>
            <p:ph type="subTitle" idx="1"/>
          </p:nvPr>
        </p:nvSpPr>
        <p:spPr>
          <a:xfrm>
            <a:off x="1536468" y="1099100"/>
            <a:ext cx="5870846" cy="339502"/>
          </a:xfrm>
        </p:spPr>
        <p:txBody>
          <a:bodyPr>
            <a:normAutofit/>
          </a:bodyPr>
          <a:lstStyle>
            <a:lvl1pPr marL="0" indent="0" algn="l">
              <a:buNone/>
              <a:defRPr sz="1800">
                <a:solidFill>
                  <a:srgbClr val="ED9300"/>
                </a:solidFill>
              </a:defRPr>
            </a:lvl1pPr>
            <a:lvl2pPr marL="457018" indent="0" algn="ctr">
              <a:buNone/>
              <a:defRPr>
                <a:solidFill>
                  <a:schemeClr val="tx1">
                    <a:tint val="75000"/>
                  </a:schemeClr>
                </a:solidFill>
              </a:defRPr>
            </a:lvl2pPr>
            <a:lvl3pPr marL="914035" indent="0" algn="ctr">
              <a:buNone/>
              <a:defRPr>
                <a:solidFill>
                  <a:schemeClr val="tx1">
                    <a:tint val="75000"/>
                  </a:schemeClr>
                </a:solidFill>
              </a:defRPr>
            </a:lvl3pPr>
            <a:lvl4pPr marL="1371052" indent="0" algn="ctr">
              <a:buNone/>
              <a:defRPr>
                <a:solidFill>
                  <a:schemeClr val="tx1">
                    <a:tint val="75000"/>
                  </a:schemeClr>
                </a:solidFill>
              </a:defRPr>
            </a:lvl4pPr>
            <a:lvl5pPr marL="1828069" indent="0" algn="ctr">
              <a:buNone/>
              <a:defRPr>
                <a:solidFill>
                  <a:schemeClr val="tx1">
                    <a:tint val="75000"/>
                  </a:schemeClr>
                </a:solidFill>
              </a:defRPr>
            </a:lvl5pPr>
            <a:lvl6pPr marL="2285086" indent="0" algn="ctr">
              <a:buNone/>
              <a:defRPr>
                <a:solidFill>
                  <a:schemeClr val="tx1">
                    <a:tint val="75000"/>
                  </a:schemeClr>
                </a:solidFill>
              </a:defRPr>
            </a:lvl6pPr>
            <a:lvl7pPr marL="2742103" indent="0" algn="ctr">
              <a:buNone/>
              <a:defRPr>
                <a:solidFill>
                  <a:schemeClr val="tx1">
                    <a:tint val="75000"/>
                  </a:schemeClr>
                </a:solidFill>
              </a:defRPr>
            </a:lvl7pPr>
            <a:lvl8pPr marL="3199120" indent="0" algn="ctr">
              <a:buNone/>
              <a:defRPr>
                <a:solidFill>
                  <a:schemeClr val="tx1">
                    <a:tint val="75000"/>
                  </a:schemeClr>
                </a:solidFill>
              </a:defRPr>
            </a:lvl8pPr>
            <a:lvl9pPr marL="3656138" indent="0" algn="ctr">
              <a:buNone/>
              <a:defRPr>
                <a:solidFill>
                  <a:schemeClr val="tx1">
                    <a:tint val="75000"/>
                  </a:schemeClr>
                </a:solidFill>
              </a:defRPr>
            </a:lvl9pPr>
          </a:lstStyle>
          <a:p>
            <a:r>
              <a:rPr lang="nb-NO" smtClean="0"/>
              <a:t>Klikk for å redigere undertittelstil i malen</a:t>
            </a:r>
            <a:endParaRPr lang="nb-NO"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5238" y="-5421"/>
            <a:ext cx="1508763" cy="8829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21"/>
            <a:ext cx="1354458" cy="1808801"/>
          </a:xfrm>
          <a:prstGeom prst="rect">
            <a:avLst/>
          </a:prstGeom>
        </p:spPr>
      </p:pic>
      <p:pic>
        <p:nvPicPr>
          <p:cNvPr id="6" name="Picture 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51956" y="2479826"/>
            <a:ext cx="8606105" cy="4135442"/>
          </a:xfrm>
          <a:prstGeom prst="rect">
            <a:avLst/>
          </a:prstGeom>
        </p:spPr>
      </p:pic>
      <p:sp>
        <p:nvSpPr>
          <p:cNvPr id="12" name="Plassholder for dato 3"/>
          <p:cNvSpPr>
            <a:spLocks noGrp="1"/>
          </p:cNvSpPr>
          <p:nvPr>
            <p:ph type="dt" sz="half" idx="10"/>
          </p:nvPr>
        </p:nvSpPr>
        <p:spPr>
          <a:xfrm>
            <a:off x="253126" y="1993709"/>
            <a:ext cx="1042389" cy="172125"/>
          </a:xfrm>
        </p:spPr>
        <p:txBody>
          <a:bodyPr/>
          <a:lstStyle>
            <a:lvl1pPr>
              <a:defRPr spc="80" baseline="0"/>
            </a:lvl1pPr>
          </a:lstStyle>
          <a:p>
            <a:fld id="{C99FDD5D-C0C7-4411-BAB6-0F6A9201BA7D}" type="datetime1">
              <a:rPr lang="nb-NO" smtClean="0"/>
              <a:t>30.08.2017</a:t>
            </a:fld>
            <a:endParaRPr lang="nb-NO"/>
          </a:p>
        </p:txBody>
      </p:sp>
      <p:sp>
        <p:nvSpPr>
          <p:cNvPr id="11" name="Plassholder for bunntekst 4"/>
          <p:cNvSpPr>
            <a:spLocks noGrp="1"/>
          </p:cNvSpPr>
          <p:nvPr>
            <p:ph type="ftr" sz="quarter" idx="3"/>
          </p:nvPr>
        </p:nvSpPr>
        <p:spPr>
          <a:xfrm>
            <a:off x="1547664" y="1993202"/>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tel, innhold og bild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14" name="Plassholder for tekst 7"/>
          <p:cNvSpPr>
            <a:spLocks noGrp="1"/>
          </p:cNvSpPr>
          <p:nvPr>
            <p:ph type="body" sz="quarter" idx="17"/>
          </p:nvPr>
        </p:nvSpPr>
        <p:spPr>
          <a:xfrm>
            <a:off x="1275280" y="699472"/>
            <a:ext cx="5692781" cy="354711"/>
          </a:xfrm>
        </p:spPr>
        <p:txBody>
          <a:bodyPr>
            <a:normAutofit/>
          </a:bodyPr>
          <a:lstStyle>
            <a:lvl1pPr marL="0" indent="0">
              <a:buNone/>
              <a:defRPr sz="2000">
                <a:solidFill>
                  <a:srgbClr val="ED901A"/>
                </a:solidFill>
              </a:defRPr>
            </a:lvl1pPr>
          </a:lstStyle>
          <a:p>
            <a:pPr lvl="0"/>
            <a:r>
              <a:rPr lang="nb-NO" smtClean="0"/>
              <a:t>Klikk for å redigere tekststiler i malen</a:t>
            </a:r>
          </a:p>
        </p:txBody>
      </p:sp>
      <p:sp>
        <p:nvSpPr>
          <p:cNvPr id="18" name="Plassholder for innhold 2"/>
          <p:cNvSpPr>
            <a:spLocks noGrp="1"/>
          </p:cNvSpPr>
          <p:nvPr>
            <p:ph idx="1"/>
          </p:nvPr>
        </p:nvSpPr>
        <p:spPr>
          <a:xfrm>
            <a:off x="1273621" y="1777857"/>
            <a:ext cx="4018334" cy="4293806"/>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dirty="0"/>
          </a:p>
        </p:txBody>
      </p:sp>
      <p:sp>
        <p:nvSpPr>
          <p:cNvPr id="20" name="Plassholder for bilde 3"/>
          <p:cNvSpPr>
            <a:spLocks noGrp="1"/>
          </p:cNvSpPr>
          <p:nvPr>
            <p:ph type="pic" sz="quarter" idx="19"/>
          </p:nvPr>
        </p:nvSpPr>
        <p:spPr>
          <a:xfrm>
            <a:off x="5752687" y="1834333"/>
            <a:ext cx="3131456" cy="4236219"/>
          </a:xfrm>
        </p:spPr>
        <p:txBody>
          <a:bodyPr tIns="1619676"/>
          <a:lstStyle>
            <a:lvl1pPr marL="0" indent="0" algn="ctr">
              <a:buNone/>
              <a:defRPr/>
            </a:lvl1pPr>
          </a:lstStyle>
          <a:p>
            <a:r>
              <a:rPr lang="nb-NO" smtClean="0"/>
              <a:t>Klikk ikonet for å legge til et bilde</a:t>
            </a:r>
            <a:endParaRPr lang="en-GB" dirty="0"/>
          </a:p>
        </p:txBody>
      </p:sp>
      <p:sp>
        <p:nvSpPr>
          <p:cNvPr id="11"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2"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8E7DD8E5-618F-4019-88F3-9051A15A3CBC}" type="datetime1">
              <a:rPr lang="nb-NO" smtClean="0"/>
              <a:t>30.08.2017</a:t>
            </a:fld>
            <a:endParaRPr lang="nb-NO"/>
          </a:p>
        </p:txBody>
      </p:sp>
      <p:sp>
        <p:nvSpPr>
          <p:cNvPr id="9"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tel, innhold og infotekst">
    <p:spTree>
      <p:nvGrpSpPr>
        <p:cNvPr id="1" name=""/>
        <p:cNvGrpSpPr/>
        <p:nvPr/>
      </p:nvGrpSpPr>
      <p:grpSpPr>
        <a:xfrm>
          <a:off x="0" y="0"/>
          <a:ext cx="0" cy="0"/>
          <a:chOff x="0" y="0"/>
          <a:chExt cx="0" cy="0"/>
        </a:xfrm>
      </p:grpSpPr>
      <p:sp>
        <p:nvSpPr>
          <p:cNvPr id="15" name="Plassholder for tekst 14"/>
          <p:cNvSpPr>
            <a:spLocks noGrp="1"/>
          </p:cNvSpPr>
          <p:nvPr>
            <p:ph type="body" sz="quarter" idx="16"/>
          </p:nvPr>
        </p:nvSpPr>
        <p:spPr>
          <a:xfrm>
            <a:off x="5751013" y="2089626"/>
            <a:ext cx="3133130" cy="718194"/>
          </a:xfrm>
          <a:solidFill>
            <a:srgbClr val="C8CACB"/>
          </a:solidFill>
        </p:spPr>
        <p:txBody>
          <a:bodyPr wrap="square" lIns="197936" tIns="172744" rIns="197936" bIns="172744">
            <a:spAutoFit/>
          </a:bodyPr>
          <a:lstStyle>
            <a:lvl1pPr marL="0" indent="0">
              <a:spcBef>
                <a:spcPts val="0"/>
              </a:spcBef>
              <a:buNone/>
              <a:defRPr sz="1200"/>
            </a:lvl1pPr>
          </a:lstStyle>
          <a:p>
            <a:pPr lvl="0"/>
            <a:r>
              <a:rPr lang="nb-NO" smtClean="0"/>
              <a:t>Klikk for å redigere tekststiler i malen</a:t>
            </a:r>
          </a:p>
        </p:txBody>
      </p:sp>
      <p:sp>
        <p:nvSpPr>
          <p:cNvPr id="13" name="Plassholder for tekst 10"/>
          <p:cNvSpPr>
            <a:spLocks noGrp="1"/>
          </p:cNvSpPr>
          <p:nvPr>
            <p:ph type="body" sz="quarter" idx="15" hasCustomPrompt="1"/>
          </p:nvPr>
        </p:nvSpPr>
        <p:spPr>
          <a:xfrm>
            <a:off x="5752687" y="1837687"/>
            <a:ext cx="3131456" cy="251942"/>
          </a:xfrm>
          <a:solidFill>
            <a:srgbClr val="ED9300"/>
          </a:solidFill>
        </p:spPr>
        <p:txBody>
          <a:bodyPr wrap="square" lIns="101217" tIns="50608" rIns="75913" bIns="50608" anchor="ctr">
            <a:noAutofit/>
          </a:bodyPr>
          <a:lstStyle>
            <a:lvl1pPr marL="0" indent="0" algn="r">
              <a:buNone/>
              <a:defRPr sz="900" b="1" cap="none" baseline="0">
                <a:solidFill>
                  <a:schemeClr val="bg1"/>
                </a:solidFill>
              </a:defRPr>
            </a:lvl1pPr>
          </a:lstStyle>
          <a:p>
            <a:pPr lvl="0"/>
            <a:r>
              <a:rPr lang="nb-NO" dirty="0" smtClean="0"/>
              <a:t>Forklaringstekst</a:t>
            </a:r>
            <a:endParaRPr lang="nb-NO" dirty="0"/>
          </a:p>
        </p:txBody>
      </p:sp>
      <p:sp>
        <p:nvSpPr>
          <p:cNvPr id="2" name="Tittel 1"/>
          <p:cNvSpPr>
            <a:spLocks noGrp="1"/>
          </p:cNvSpPr>
          <p:nvPr>
            <p:ph type="title"/>
          </p:nvPr>
        </p:nvSpPr>
        <p:spPr/>
        <p:txBody>
          <a:bodyPr/>
          <a:lstStyle/>
          <a:p>
            <a:r>
              <a:rPr lang="nb-NO" smtClean="0"/>
              <a:t>Klikk for å redigere tittelstil</a:t>
            </a:r>
            <a:endParaRPr lang="nb-NO"/>
          </a:p>
        </p:txBody>
      </p:sp>
      <p:sp>
        <p:nvSpPr>
          <p:cNvPr id="8" name="Plassholder for innhold 2"/>
          <p:cNvSpPr>
            <a:spLocks noGrp="1"/>
          </p:cNvSpPr>
          <p:nvPr>
            <p:ph idx="1"/>
          </p:nvPr>
        </p:nvSpPr>
        <p:spPr>
          <a:xfrm>
            <a:off x="1273621" y="1777988"/>
            <a:ext cx="3802349" cy="4293806"/>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dirty="0"/>
          </a:p>
        </p:txBody>
      </p:sp>
      <p:sp>
        <p:nvSpPr>
          <p:cNvPr id="11" name="Plassholder for tekst 10"/>
          <p:cNvSpPr>
            <a:spLocks noGrp="1"/>
          </p:cNvSpPr>
          <p:nvPr>
            <p:ph type="body" sz="quarter" idx="14" hasCustomPrompt="1"/>
          </p:nvPr>
        </p:nvSpPr>
        <p:spPr>
          <a:xfrm>
            <a:off x="5751415" y="1844793"/>
            <a:ext cx="828076" cy="240704"/>
          </a:xfrm>
          <a:solidFill>
            <a:srgbClr val="58B02C"/>
          </a:solidFill>
        </p:spPr>
        <p:txBody>
          <a:bodyPr wrap="none" lIns="75913" tIns="50608" rIns="101217" bIns="50608" anchor="ctr">
            <a:spAutoFit/>
          </a:bodyPr>
          <a:lstStyle>
            <a:lvl1pPr marL="0" indent="0">
              <a:buNone/>
              <a:defRPr sz="900" b="1" cap="all" baseline="0">
                <a:solidFill>
                  <a:schemeClr val="bg1"/>
                </a:solidFill>
              </a:defRPr>
            </a:lvl1pPr>
          </a:lstStyle>
          <a:p>
            <a:pPr lvl="0"/>
            <a:r>
              <a:rPr lang="nb-NO" dirty="0" smtClean="0"/>
              <a:t>Infotittel</a:t>
            </a:r>
            <a:endParaRPr lang="nb-NO" dirty="0"/>
          </a:p>
        </p:txBody>
      </p:sp>
      <p:sp>
        <p:nvSpPr>
          <p:cNvPr id="14" name="Plassholder for tekst 7"/>
          <p:cNvSpPr>
            <a:spLocks noGrp="1"/>
          </p:cNvSpPr>
          <p:nvPr>
            <p:ph type="body" sz="quarter" idx="17"/>
          </p:nvPr>
        </p:nvSpPr>
        <p:spPr>
          <a:xfrm>
            <a:off x="1275280" y="699472"/>
            <a:ext cx="5692781" cy="354711"/>
          </a:xfrm>
        </p:spPr>
        <p:txBody>
          <a:bodyPr>
            <a:normAutofit/>
          </a:bodyPr>
          <a:lstStyle>
            <a:lvl1pPr marL="0" indent="0">
              <a:buNone/>
              <a:defRPr sz="2000">
                <a:solidFill>
                  <a:srgbClr val="ED901A"/>
                </a:solidFill>
              </a:defRPr>
            </a:lvl1pPr>
          </a:lstStyle>
          <a:p>
            <a:pPr lvl="0"/>
            <a:r>
              <a:rPr lang="nb-NO" smtClean="0"/>
              <a:t>Klikk for å redigere tekststiler i malen</a:t>
            </a:r>
          </a:p>
        </p:txBody>
      </p:sp>
      <p:sp>
        <p:nvSpPr>
          <p:cNvPr id="18"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2"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5EB2E243-E1A4-4D00-88DB-AECA92C56AD4}" type="datetime1">
              <a:rPr lang="nb-NO" smtClean="0"/>
              <a:t>30.08.2017</a:t>
            </a:fld>
            <a:endParaRPr lang="nb-NO"/>
          </a:p>
        </p:txBody>
      </p:sp>
      <p:sp>
        <p:nvSpPr>
          <p:cNvPr id="16"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extLst>
      <p:ext uri="{BB962C8B-B14F-4D97-AF65-F5344CB8AC3E}">
        <p14:creationId xmlns:p14="http://schemas.microsoft.com/office/powerpoint/2010/main" val="314928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tel, bilde og infotekst">
    <p:spTree>
      <p:nvGrpSpPr>
        <p:cNvPr id="1" name=""/>
        <p:cNvGrpSpPr/>
        <p:nvPr/>
      </p:nvGrpSpPr>
      <p:grpSpPr>
        <a:xfrm>
          <a:off x="0" y="0"/>
          <a:ext cx="0" cy="0"/>
          <a:chOff x="0" y="0"/>
          <a:chExt cx="0" cy="0"/>
        </a:xfrm>
      </p:grpSpPr>
      <p:sp>
        <p:nvSpPr>
          <p:cNvPr id="15" name="Plassholder for tekst 14"/>
          <p:cNvSpPr>
            <a:spLocks noGrp="1"/>
          </p:cNvSpPr>
          <p:nvPr>
            <p:ph type="body" sz="quarter" idx="16"/>
          </p:nvPr>
        </p:nvSpPr>
        <p:spPr>
          <a:xfrm>
            <a:off x="5751013" y="2089626"/>
            <a:ext cx="3133130" cy="718194"/>
          </a:xfrm>
          <a:solidFill>
            <a:srgbClr val="C8CACB"/>
          </a:solidFill>
        </p:spPr>
        <p:txBody>
          <a:bodyPr wrap="square" lIns="197936" tIns="172744" rIns="197936" bIns="172744">
            <a:spAutoFit/>
          </a:bodyPr>
          <a:lstStyle>
            <a:lvl1pPr marL="0" indent="0">
              <a:spcBef>
                <a:spcPts val="0"/>
              </a:spcBef>
              <a:buNone/>
              <a:defRPr sz="1200"/>
            </a:lvl1pPr>
          </a:lstStyle>
          <a:p>
            <a:pPr lvl="0"/>
            <a:r>
              <a:rPr lang="nb-NO" smtClean="0"/>
              <a:t>Klikk for å redigere tekststiler i malen</a:t>
            </a:r>
          </a:p>
        </p:txBody>
      </p:sp>
      <p:sp>
        <p:nvSpPr>
          <p:cNvPr id="2" name="Tittel 1"/>
          <p:cNvSpPr>
            <a:spLocks noGrp="1"/>
          </p:cNvSpPr>
          <p:nvPr>
            <p:ph type="title"/>
          </p:nvPr>
        </p:nvSpPr>
        <p:spPr/>
        <p:txBody>
          <a:bodyPr/>
          <a:lstStyle/>
          <a:p>
            <a:r>
              <a:rPr lang="nb-NO" smtClean="0"/>
              <a:t>Klikk for å redigere tittelstil</a:t>
            </a:r>
            <a:endParaRPr lang="nb-NO"/>
          </a:p>
        </p:txBody>
      </p:sp>
      <p:sp>
        <p:nvSpPr>
          <p:cNvPr id="14" name="Plassholder for tekst 7"/>
          <p:cNvSpPr>
            <a:spLocks noGrp="1"/>
          </p:cNvSpPr>
          <p:nvPr>
            <p:ph type="body" sz="quarter" idx="17"/>
          </p:nvPr>
        </p:nvSpPr>
        <p:spPr>
          <a:xfrm>
            <a:off x="1275280" y="699472"/>
            <a:ext cx="5692781" cy="354711"/>
          </a:xfrm>
        </p:spPr>
        <p:txBody>
          <a:bodyPr>
            <a:normAutofit/>
          </a:bodyPr>
          <a:lstStyle>
            <a:lvl1pPr marL="0" indent="0">
              <a:buNone/>
              <a:defRPr sz="2000">
                <a:solidFill>
                  <a:srgbClr val="ED901A"/>
                </a:solidFill>
              </a:defRPr>
            </a:lvl1pPr>
          </a:lstStyle>
          <a:p>
            <a:pPr lvl="0"/>
            <a:r>
              <a:rPr lang="nb-NO" smtClean="0"/>
              <a:t>Klikk for å redigere tekststiler i malen</a:t>
            </a:r>
          </a:p>
        </p:txBody>
      </p:sp>
      <p:sp>
        <p:nvSpPr>
          <p:cNvPr id="4" name="Plassholder for bilde 3"/>
          <p:cNvSpPr>
            <a:spLocks noGrp="1"/>
          </p:cNvSpPr>
          <p:nvPr>
            <p:ph type="pic" sz="quarter" idx="18"/>
          </p:nvPr>
        </p:nvSpPr>
        <p:spPr>
          <a:xfrm>
            <a:off x="259155" y="1834333"/>
            <a:ext cx="5219094" cy="4236219"/>
          </a:xfrm>
        </p:spPr>
        <p:txBody>
          <a:bodyPr tIns="1619676"/>
          <a:lstStyle>
            <a:lvl1pPr marL="0" indent="0" algn="ctr">
              <a:buNone/>
              <a:defRPr/>
            </a:lvl1pPr>
          </a:lstStyle>
          <a:p>
            <a:r>
              <a:rPr lang="nb-NO" smtClean="0"/>
              <a:t>Klikk ikonet for å legge til et bilde</a:t>
            </a:r>
            <a:endParaRPr lang="en-GB" dirty="0"/>
          </a:p>
        </p:txBody>
      </p:sp>
      <p:sp>
        <p:nvSpPr>
          <p:cNvPr id="19" name="Plassholder for tekst 10"/>
          <p:cNvSpPr>
            <a:spLocks noGrp="1"/>
          </p:cNvSpPr>
          <p:nvPr>
            <p:ph type="body" sz="quarter" idx="15" hasCustomPrompt="1"/>
          </p:nvPr>
        </p:nvSpPr>
        <p:spPr>
          <a:xfrm>
            <a:off x="5752687" y="1837687"/>
            <a:ext cx="3131456" cy="251942"/>
          </a:xfrm>
          <a:solidFill>
            <a:srgbClr val="ED9300"/>
          </a:solidFill>
        </p:spPr>
        <p:txBody>
          <a:bodyPr wrap="square" lIns="101217" tIns="50608" rIns="75913" bIns="50608" anchor="ctr">
            <a:noAutofit/>
          </a:bodyPr>
          <a:lstStyle>
            <a:lvl1pPr marL="0" indent="0" algn="r">
              <a:buNone/>
              <a:defRPr sz="900" b="1" cap="none" baseline="0">
                <a:solidFill>
                  <a:schemeClr val="bg1"/>
                </a:solidFill>
              </a:defRPr>
            </a:lvl1pPr>
          </a:lstStyle>
          <a:p>
            <a:pPr lvl="0"/>
            <a:r>
              <a:rPr lang="nb-NO" dirty="0" smtClean="0"/>
              <a:t>Forklaringstekst</a:t>
            </a:r>
            <a:endParaRPr lang="nb-NO" dirty="0"/>
          </a:p>
        </p:txBody>
      </p:sp>
      <p:sp>
        <p:nvSpPr>
          <p:cNvPr id="20" name="Plassholder for tekst 10"/>
          <p:cNvSpPr>
            <a:spLocks noGrp="1"/>
          </p:cNvSpPr>
          <p:nvPr>
            <p:ph type="body" sz="quarter" idx="14" hasCustomPrompt="1"/>
          </p:nvPr>
        </p:nvSpPr>
        <p:spPr>
          <a:xfrm>
            <a:off x="5751415" y="1844793"/>
            <a:ext cx="828076" cy="240704"/>
          </a:xfrm>
          <a:solidFill>
            <a:srgbClr val="58B02C"/>
          </a:solidFill>
        </p:spPr>
        <p:txBody>
          <a:bodyPr wrap="none" lIns="75913" tIns="50608" rIns="101217" bIns="50608" anchor="ctr">
            <a:spAutoFit/>
          </a:bodyPr>
          <a:lstStyle>
            <a:lvl1pPr marL="0" indent="0">
              <a:buNone/>
              <a:defRPr sz="900" b="1" cap="all" baseline="0">
                <a:solidFill>
                  <a:schemeClr val="bg1"/>
                </a:solidFill>
              </a:defRPr>
            </a:lvl1pPr>
          </a:lstStyle>
          <a:p>
            <a:pPr lvl="0"/>
            <a:r>
              <a:rPr lang="nb-NO" dirty="0" smtClean="0"/>
              <a:t>Infotittel</a:t>
            </a:r>
            <a:endParaRPr lang="nb-NO" dirty="0"/>
          </a:p>
        </p:txBody>
      </p:sp>
      <p:sp>
        <p:nvSpPr>
          <p:cNvPr id="16"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2"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C1459DE6-7436-4635-96EF-5D609ACF0BB0}" type="datetime1">
              <a:rPr lang="nb-NO" smtClean="0"/>
              <a:t>30.08.2017</a:t>
            </a:fld>
            <a:endParaRPr lang="nb-NO"/>
          </a:p>
        </p:txBody>
      </p:sp>
      <p:sp>
        <p:nvSpPr>
          <p:cNvPr id="11"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extLst>
      <p:ext uri="{BB962C8B-B14F-4D97-AF65-F5344CB8AC3E}">
        <p14:creationId xmlns:p14="http://schemas.microsoft.com/office/powerpoint/2010/main" val="131283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tat, navn og bilde">
    <p:spTree>
      <p:nvGrpSpPr>
        <p:cNvPr id="1" name=""/>
        <p:cNvGrpSpPr/>
        <p:nvPr/>
      </p:nvGrpSpPr>
      <p:grpSpPr>
        <a:xfrm>
          <a:off x="0" y="0"/>
          <a:ext cx="0" cy="0"/>
          <a:chOff x="0" y="0"/>
          <a:chExt cx="0" cy="0"/>
        </a:xfrm>
      </p:grpSpPr>
      <p:sp>
        <p:nvSpPr>
          <p:cNvPr id="2" name="Tittel 1"/>
          <p:cNvSpPr>
            <a:spLocks noGrp="1"/>
          </p:cNvSpPr>
          <p:nvPr>
            <p:ph type="title"/>
          </p:nvPr>
        </p:nvSpPr>
        <p:spPr>
          <a:xfrm>
            <a:off x="230504" y="1701208"/>
            <a:ext cx="5262926" cy="1727792"/>
          </a:xfrm>
        </p:spPr>
        <p:txBody>
          <a:bodyPr wrap="square">
            <a:noAutofit/>
          </a:bodyPr>
          <a:lstStyle>
            <a:lvl1pPr>
              <a:defRPr sz="3600"/>
            </a:lvl1pPr>
          </a:lstStyle>
          <a:p>
            <a:r>
              <a:rPr lang="nb-NO" smtClean="0"/>
              <a:t>Klikk for å redigere tittelstil</a:t>
            </a:r>
            <a:endParaRPr lang="nb-NO" dirty="0"/>
          </a:p>
        </p:txBody>
      </p:sp>
      <p:sp>
        <p:nvSpPr>
          <p:cNvPr id="14" name="Plassholder for tekst 7"/>
          <p:cNvSpPr>
            <a:spLocks noGrp="1"/>
          </p:cNvSpPr>
          <p:nvPr>
            <p:ph type="body" sz="quarter" idx="17" hasCustomPrompt="1"/>
          </p:nvPr>
        </p:nvSpPr>
        <p:spPr>
          <a:xfrm>
            <a:off x="230504" y="3429001"/>
            <a:ext cx="5262926" cy="354711"/>
          </a:xfrm>
        </p:spPr>
        <p:txBody>
          <a:bodyPr>
            <a:normAutofit/>
          </a:bodyPr>
          <a:lstStyle>
            <a:lvl1pPr marL="0" indent="0" algn="r">
              <a:buNone/>
              <a:defRPr sz="1700">
                <a:solidFill>
                  <a:srgbClr val="ED9300"/>
                </a:solidFill>
              </a:defRPr>
            </a:lvl1pPr>
          </a:lstStyle>
          <a:p>
            <a:pPr lvl="0"/>
            <a:r>
              <a:rPr lang="nb-NO" dirty="0" smtClean="0"/>
              <a:t>Navn </a:t>
            </a:r>
            <a:r>
              <a:rPr lang="nb-NO" dirty="0" err="1" smtClean="0"/>
              <a:t>Navnesen</a:t>
            </a:r>
            <a:endParaRPr lang="nb-NO" dirty="0"/>
          </a:p>
        </p:txBody>
      </p:sp>
      <p:sp>
        <p:nvSpPr>
          <p:cNvPr id="20" name="Plassholder for bilde 3"/>
          <p:cNvSpPr>
            <a:spLocks noGrp="1"/>
          </p:cNvSpPr>
          <p:nvPr>
            <p:ph type="pic" sz="quarter" idx="19"/>
          </p:nvPr>
        </p:nvSpPr>
        <p:spPr>
          <a:xfrm>
            <a:off x="5752687" y="1834333"/>
            <a:ext cx="3131456" cy="4236219"/>
          </a:xfrm>
        </p:spPr>
        <p:txBody>
          <a:bodyPr tIns="1619676"/>
          <a:lstStyle>
            <a:lvl1pPr marL="0" indent="0" algn="ctr">
              <a:buNone/>
              <a:defRPr/>
            </a:lvl1pPr>
          </a:lstStyle>
          <a:p>
            <a:r>
              <a:rPr lang="nb-NO" smtClean="0"/>
              <a:t>Klikk ikonet for å legge til et bilde</a:t>
            </a:r>
            <a:endParaRPr lang="en-GB" dirty="0"/>
          </a:p>
        </p:txBody>
      </p:sp>
      <p:sp>
        <p:nvSpPr>
          <p:cNvPr id="4" name="Rektangel 3"/>
          <p:cNvSpPr/>
          <p:nvPr/>
        </p:nvSpPr>
        <p:spPr>
          <a:xfrm>
            <a:off x="180276" y="477356"/>
            <a:ext cx="935941" cy="107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rtlCol="0" anchor="ctr"/>
          <a:lstStyle/>
          <a:p>
            <a:pPr algn="ctr"/>
            <a:endParaRPr lang="en-GB"/>
          </a:p>
        </p:txBody>
      </p:sp>
      <p:sp>
        <p:nvSpPr>
          <p:cNvPr id="11"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2"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93B05D01-8EE7-45A9-A4BF-E69BBE68892A}" type="datetime1">
              <a:rPr lang="nb-NO" smtClean="0"/>
              <a:t>30.08.2017</a:t>
            </a:fld>
            <a:endParaRPr lang="nb-NO"/>
          </a:p>
        </p:txBody>
      </p:sp>
      <p:sp>
        <p:nvSpPr>
          <p:cNvPr id="9"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extLst>
      <p:ext uri="{BB962C8B-B14F-4D97-AF65-F5344CB8AC3E}">
        <p14:creationId xmlns:p14="http://schemas.microsoft.com/office/powerpoint/2010/main" val="18589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ort bilde">
    <p:spTree>
      <p:nvGrpSpPr>
        <p:cNvPr id="1" name=""/>
        <p:cNvGrpSpPr/>
        <p:nvPr/>
      </p:nvGrpSpPr>
      <p:grpSpPr>
        <a:xfrm>
          <a:off x="0" y="0"/>
          <a:ext cx="0" cy="0"/>
          <a:chOff x="0" y="0"/>
          <a:chExt cx="0" cy="0"/>
        </a:xfrm>
      </p:grpSpPr>
      <p:sp>
        <p:nvSpPr>
          <p:cNvPr id="11" name="Tittel 1"/>
          <p:cNvSpPr>
            <a:spLocks noGrp="1"/>
          </p:cNvSpPr>
          <p:nvPr>
            <p:ph type="title"/>
          </p:nvPr>
        </p:nvSpPr>
        <p:spPr>
          <a:xfrm>
            <a:off x="1275281" y="1065656"/>
            <a:ext cx="6999085" cy="468282"/>
          </a:xfrm>
        </p:spPr>
        <p:txBody>
          <a:bodyPr/>
          <a:lstStyle/>
          <a:p>
            <a:r>
              <a:rPr lang="nb-NO" smtClean="0"/>
              <a:t>Klikk for å redigere tittelstil</a:t>
            </a:r>
            <a:endParaRPr lang="nb-NO" dirty="0"/>
          </a:p>
        </p:txBody>
      </p:sp>
      <p:sp>
        <p:nvSpPr>
          <p:cNvPr id="12" name="Plassholder for tekst 7"/>
          <p:cNvSpPr>
            <a:spLocks noGrp="1"/>
          </p:cNvSpPr>
          <p:nvPr>
            <p:ph type="body" sz="quarter" idx="17"/>
          </p:nvPr>
        </p:nvSpPr>
        <p:spPr>
          <a:xfrm>
            <a:off x="1275280" y="699472"/>
            <a:ext cx="5692781" cy="354711"/>
          </a:xfrm>
        </p:spPr>
        <p:txBody>
          <a:bodyPr>
            <a:normAutofit/>
          </a:bodyPr>
          <a:lstStyle>
            <a:lvl1pPr marL="0" indent="0">
              <a:buNone/>
              <a:defRPr sz="2000">
                <a:solidFill>
                  <a:srgbClr val="ED901A"/>
                </a:solidFill>
              </a:defRPr>
            </a:lvl1pPr>
          </a:lstStyle>
          <a:p>
            <a:pPr lvl="0"/>
            <a:r>
              <a:rPr lang="nb-NO" smtClean="0"/>
              <a:t>Klikk for å redigere tekststiler i malen</a:t>
            </a:r>
          </a:p>
        </p:txBody>
      </p:sp>
      <p:sp>
        <p:nvSpPr>
          <p:cNvPr id="15" name="Plassholder for bilde 3"/>
          <p:cNvSpPr>
            <a:spLocks noGrp="1"/>
          </p:cNvSpPr>
          <p:nvPr>
            <p:ph type="pic" sz="quarter" idx="19"/>
          </p:nvPr>
        </p:nvSpPr>
        <p:spPr>
          <a:xfrm>
            <a:off x="252270" y="1834333"/>
            <a:ext cx="8631873" cy="4236219"/>
          </a:xfrm>
        </p:spPr>
        <p:txBody>
          <a:bodyPr tIns="1619676"/>
          <a:lstStyle>
            <a:lvl1pPr marL="0" indent="0" algn="ctr">
              <a:buNone/>
              <a:defRPr/>
            </a:lvl1pPr>
          </a:lstStyle>
          <a:p>
            <a:r>
              <a:rPr lang="nb-NO" smtClean="0"/>
              <a:t>Klikk ikonet for å legge til et bilde</a:t>
            </a:r>
            <a:endParaRPr lang="en-GB" dirty="0"/>
          </a:p>
        </p:txBody>
      </p:sp>
      <p:sp>
        <p:nvSpPr>
          <p:cNvPr id="13"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sp>
        <p:nvSpPr>
          <p:cNvPr id="10"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AB3DC51B-3E28-44F1-A691-1F15EC5940FA}" type="datetime1">
              <a:rPr lang="nb-NO" smtClean="0"/>
              <a:t>30.08.2017</a:t>
            </a:fld>
            <a:endParaRPr lang="nb-NO"/>
          </a:p>
        </p:txBody>
      </p:sp>
      <p:sp>
        <p:nvSpPr>
          <p:cNvPr id="8"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ktangel 28"/>
          <p:cNvSpPr/>
          <p:nvPr userDrawn="1"/>
        </p:nvSpPr>
        <p:spPr>
          <a:xfrm>
            <a:off x="1284771" y="6328393"/>
            <a:ext cx="7594681" cy="260719"/>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30" name="Rektangel 29"/>
          <p:cNvSpPr/>
          <p:nvPr/>
        </p:nvSpPr>
        <p:spPr>
          <a:xfrm>
            <a:off x="258950" y="6328393"/>
            <a:ext cx="1025822" cy="260719"/>
          </a:xfrm>
          <a:prstGeom prst="rect">
            <a:avLst/>
          </a:prstGeom>
          <a:solidFill>
            <a:srgbClr val="ED9300"/>
          </a:solidFill>
          <a:ln>
            <a:noFill/>
          </a:ln>
        </p:spPr>
        <p:style>
          <a:lnRef idx="2">
            <a:schemeClr val="accent1">
              <a:shade val="50000"/>
            </a:schemeClr>
          </a:lnRef>
          <a:fillRef idx="1">
            <a:schemeClr val="accent1"/>
          </a:fillRef>
          <a:effectRef idx="0">
            <a:schemeClr val="accent1"/>
          </a:effectRef>
          <a:fontRef idx="minor">
            <a:schemeClr val="lt1"/>
          </a:fontRef>
        </p:style>
        <p:txBody>
          <a:bodyPr lIns="64274" tIns="32136" rIns="64274" bIns="32136" rtlCol="0" anchor="ctr"/>
          <a:lstStyle/>
          <a:p>
            <a:pPr algn="ctr"/>
            <a:endParaRPr lang="nb-NO"/>
          </a:p>
        </p:txBody>
      </p:sp>
      <p:sp>
        <p:nvSpPr>
          <p:cNvPr id="2" name="Plassholder for tittel 1"/>
          <p:cNvSpPr>
            <a:spLocks noGrp="1"/>
          </p:cNvSpPr>
          <p:nvPr>
            <p:ph type="title"/>
          </p:nvPr>
        </p:nvSpPr>
        <p:spPr>
          <a:xfrm>
            <a:off x="1275281" y="1058555"/>
            <a:ext cx="6999085" cy="469132"/>
          </a:xfrm>
          <a:prstGeom prst="rect">
            <a:avLst/>
          </a:prstGeom>
        </p:spPr>
        <p:txBody>
          <a:bodyPr vert="horz" lIns="0" tIns="0" rIns="0" bIns="0" rtlCol="0" anchor="t">
            <a:norm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1273622" y="1777858"/>
            <a:ext cx="7000745" cy="4293806"/>
          </a:xfrm>
          <a:prstGeom prst="rect">
            <a:avLst/>
          </a:prstGeom>
        </p:spPr>
        <p:txBody>
          <a:bodyPr vert="horz" lIns="0" tIns="0" rIns="0" bIns="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4" name="Plassholder for dato 3"/>
          <p:cNvSpPr>
            <a:spLocks noGrp="1"/>
          </p:cNvSpPr>
          <p:nvPr>
            <p:ph type="dt" sz="half" idx="2"/>
          </p:nvPr>
        </p:nvSpPr>
        <p:spPr>
          <a:xfrm>
            <a:off x="258951" y="6385407"/>
            <a:ext cx="1025822" cy="172125"/>
          </a:xfrm>
          <a:prstGeom prst="rect">
            <a:avLst/>
          </a:prstGeom>
        </p:spPr>
        <p:txBody>
          <a:bodyPr vert="horz" lIns="0" tIns="0" rIns="0" bIns="0" rtlCol="0" anchor="ctr"/>
          <a:lstStyle>
            <a:lvl1pPr algn="ctr">
              <a:defRPr sz="900" b="0" spc="80" baseline="0">
                <a:solidFill>
                  <a:schemeClr val="bg1"/>
                </a:solidFill>
              </a:defRPr>
            </a:lvl1pPr>
          </a:lstStyle>
          <a:p>
            <a:fld id="{15650DCB-8242-431E-BE3F-D6E79D1AB133}" type="datetime1">
              <a:rPr lang="nb-NO" smtClean="0"/>
              <a:t>30.08.2017</a:t>
            </a:fld>
            <a:endParaRPr lang="nb-NO"/>
          </a:p>
        </p:txBody>
      </p:sp>
      <p:sp>
        <p:nvSpPr>
          <p:cNvPr id="6" name="Plassholder for lysbildenummer 5"/>
          <p:cNvSpPr>
            <a:spLocks noGrp="1"/>
          </p:cNvSpPr>
          <p:nvPr>
            <p:ph type="sldNum" sz="quarter" idx="4"/>
          </p:nvPr>
        </p:nvSpPr>
        <p:spPr>
          <a:xfrm>
            <a:off x="8470558" y="6160824"/>
            <a:ext cx="259723" cy="151892"/>
          </a:xfrm>
          <a:prstGeom prst="rect">
            <a:avLst/>
          </a:prstGeom>
        </p:spPr>
        <p:txBody>
          <a:bodyPr vert="horz" lIns="0" tIns="0" rIns="0" bIns="0" rtlCol="0" anchor="t"/>
          <a:lstStyle>
            <a:lvl1pPr algn="r">
              <a:defRPr sz="1200">
                <a:solidFill>
                  <a:schemeClr val="tx1"/>
                </a:solidFill>
              </a:defRPr>
            </a:lvl1pPr>
          </a:lstStyle>
          <a:p>
            <a:fld id="{DDE8D9C2-5F05-44EF-B7C1-1B71CE36FE82}" type="slidenum">
              <a:rPr lang="nb-NO" smtClean="0"/>
              <a:t>‹#›</a:t>
            </a:fld>
            <a:endParaRPr lang="nb-NO"/>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795"/>
            <a:ext cx="1014810" cy="1398711"/>
          </a:xfrm>
          <a:prstGeom prst="rect">
            <a:avLst/>
          </a:prstGeom>
        </p:spPr>
      </p:pic>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5238" y="0"/>
            <a:ext cx="1508763" cy="882970"/>
          </a:xfrm>
          <a:prstGeom prst="rect">
            <a:avLst/>
          </a:prstGeom>
        </p:spPr>
      </p:pic>
      <p:sp>
        <p:nvSpPr>
          <p:cNvPr id="12" name="Plassholder for bunntekst 4"/>
          <p:cNvSpPr>
            <a:spLocks noGrp="1"/>
          </p:cNvSpPr>
          <p:nvPr>
            <p:ph type="ftr" sz="quarter" idx="3"/>
          </p:nvPr>
        </p:nvSpPr>
        <p:spPr>
          <a:xfrm>
            <a:off x="1577122" y="6374164"/>
            <a:ext cx="7247338" cy="172165"/>
          </a:xfrm>
          <a:prstGeom prst="rect">
            <a:avLst/>
          </a:prstGeom>
        </p:spPr>
        <p:txBody>
          <a:bodyPr vert="horz" lIns="0" tIns="0" rIns="0" bIns="0" rtlCol="0" anchor="t"/>
          <a:lstStyle>
            <a:lvl1pPr algn="r">
              <a:defRPr sz="1200" b="0">
                <a:solidFill>
                  <a:schemeClr val="tx1"/>
                </a:solidFill>
              </a:defRPr>
            </a:lvl1pPr>
          </a:lstStyle>
          <a:p>
            <a:r>
              <a:rPr lang="nb-NO" dirty="0" smtClean="0"/>
              <a:t>Bunntekst</a:t>
            </a:r>
            <a:endParaRPr lang="nb-NO" dirty="0"/>
          </a:p>
        </p:txBody>
      </p:sp>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 id="2147483661" r:id="rId4"/>
    <p:sldLayoutId id="2147483665" r:id="rId5"/>
    <p:sldLayoutId id="2147483666" r:id="rId6"/>
    <p:sldLayoutId id="2147483667" r:id="rId7"/>
    <p:sldLayoutId id="2147483668" r:id="rId8"/>
    <p:sldLayoutId id="2147483669" r:id="rId9"/>
    <p:sldLayoutId id="2147483670" r:id="rId10"/>
  </p:sldLayoutIdLst>
  <p:hf sldNum="0" hdr="0" ftr="0"/>
  <p:txStyles>
    <p:titleStyle>
      <a:lvl1pPr algn="l" defTabSz="914035" rtl="0" eaLnBrk="1" latinLnBrk="0" hangingPunct="1">
        <a:spcBef>
          <a:spcPct val="0"/>
        </a:spcBef>
        <a:buNone/>
        <a:defRPr sz="2600" kern="1200">
          <a:solidFill>
            <a:schemeClr val="tx1"/>
          </a:solidFill>
          <a:latin typeface="+mj-lt"/>
          <a:ea typeface="+mj-ea"/>
          <a:cs typeface="+mj-cs"/>
        </a:defRPr>
      </a:lvl1pPr>
    </p:titleStyle>
    <p:bodyStyle>
      <a:lvl1pPr marL="302394" indent="-302394" algn="l" defTabSz="914035" rtl="0" eaLnBrk="1" latinLnBrk="0" hangingPunct="1">
        <a:spcBef>
          <a:spcPts val="432"/>
        </a:spcBef>
        <a:buClr>
          <a:srgbClr val="ED9300"/>
        </a:buClr>
        <a:buFont typeface="Arial" pitchFamily="34" charset="0"/>
        <a:buChar char="●"/>
        <a:defRPr sz="1800" kern="1200">
          <a:solidFill>
            <a:schemeClr val="tx1"/>
          </a:solidFill>
          <a:latin typeface="+mn-lt"/>
          <a:ea typeface="+mn-ea"/>
          <a:cs typeface="+mn-cs"/>
        </a:defRPr>
      </a:lvl1pPr>
      <a:lvl2pPr marL="569076" indent="-251065" algn="l" defTabSz="914035" rtl="0" eaLnBrk="1" latinLnBrk="0" hangingPunct="1">
        <a:spcBef>
          <a:spcPts val="432"/>
        </a:spcBef>
        <a:buFont typeface="Arial" pitchFamily="34" charset="0"/>
        <a:buChar char="–"/>
        <a:defRPr sz="1800" kern="1200">
          <a:solidFill>
            <a:schemeClr val="tx1"/>
          </a:solidFill>
          <a:latin typeface="+mn-lt"/>
          <a:ea typeface="+mn-ea"/>
          <a:cs typeface="+mn-cs"/>
        </a:defRPr>
      </a:lvl2pPr>
      <a:lvl3pPr marL="694052" indent="-191925" algn="l" defTabSz="914035" rtl="0" eaLnBrk="1" latinLnBrk="0" hangingPunct="1">
        <a:spcBef>
          <a:spcPts val="432"/>
        </a:spcBef>
        <a:buFont typeface="Arial" pitchFamily="34" charset="0"/>
        <a:buChar char="•"/>
        <a:defRPr sz="1800" kern="1200">
          <a:solidFill>
            <a:schemeClr val="tx1"/>
          </a:solidFill>
          <a:latin typeface="+mn-lt"/>
          <a:ea typeface="+mn-ea"/>
          <a:cs typeface="+mn-cs"/>
        </a:defRPr>
      </a:lvl3pPr>
      <a:lvl4pPr marL="945116" indent="-251065" algn="l" defTabSz="914035" rtl="0" eaLnBrk="1" latinLnBrk="0" hangingPunct="1">
        <a:spcBef>
          <a:spcPts val="432"/>
        </a:spcBef>
        <a:buFont typeface="Arial" pitchFamily="34" charset="0"/>
        <a:buChar char="–"/>
        <a:defRPr sz="1800" kern="1200">
          <a:solidFill>
            <a:schemeClr val="tx1"/>
          </a:solidFill>
          <a:latin typeface="+mn-lt"/>
          <a:ea typeface="+mn-ea"/>
          <a:cs typeface="+mn-cs"/>
        </a:defRPr>
      </a:lvl4pPr>
      <a:lvl5pPr marL="1197294" indent="-252181" algn="l" defTabSz="914035" rtl="0" eaLnBrk="1" latinLnBrk="0" hangingPunct="1">
        <a:spcBef>
          <a:spcPts val="432"/>
        </a:spcBef>
        <a:buFont typeface="Arial" pitchFamily="34" charset="0"/>
        <a:buChar char="»"/>
        <a:defRPr sz="1800" kern="1200">
          <a:solidFill>
            <a:schemeClr val="tx1"/>
          </a:solidFill>
          <a:latin typeface="+mn-lt"/>
          <a:ea typeface="+mn-ea"/>
          <a:cs typeface="+mn-cs"/>
        </a:defRPr>
      </a:lvl5pPr>
      <a:lvl6pPr marL="2513594" indent="-228507" algn="l" defTabSz="91403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12" indent="-228507" algn="l" defTabSz="91403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28" indent="-228507" algn="l" defTabSz="91403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46" indent="-228507" algn="l" defTabSz="91403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035" rtl="0" eaLnBrk="1" latinLnBrk="0" hangingPunct="1">
        <a:defRPr sz="1200" kern="1200">
          <a:solidFill>
            <a:schemeClr val="tx1"/>
          </a:solidFill>
          <a:latin typeface="+mn-lt"/>
          <a:ea typeface="+mn-ea"/>
          <a:cs typeface="+mn-cs"/>
        </a:defRPr>
      </a:lvl1pPr>
      <a:lvl2pPr marL="457018" algn="l" defTabSz="914035" rtl="0" eaLnBrk="1" latinLnBrk="0" hangingPunct="1">
        <a:defRPr sz="1200" kern="1200">
          <a:solidFill>
            <a:schemeClr val="tx1"/>
          </a:solidFill>
          <a:latin typeface="+mn-lt"/>
          <a:ea typeface="+mn-ea"/>
          <a:cs typeface="+mn-cs"/>
        </a:defRPr>
      </a:lvl2pPr>
      <a:lvl3pPr marL="914035" algn="l" defTabSz="914035" rtl="0" eaLnBrk="1" latinLnBrk="0" hangingPunct="1">
        <a:defRPr sz="1200" kern="1200">
          <a:solidFill>
            <a:schemeClr val="tx1"/>
          </a:solidFill>
          <a:latin typeface="+mn-lt"/>
          <a:ea typeface="+mn-ea"/>
          <a:cs typeface="+mn-cs"/>
        </a:defRPr>
      </a:lvl3pPr>
      <a:lvl4pPr marL="1371052" algn="l" defTabSz="914035" rtl="0" eaLnBrk="1" latinLnBrk="0" hangingPunct="1">
        <a:defRPr sz="1200" kern="1200">
          <a:solidFill>
            <a:schemeClr val="tx1"/>
          </a:solidFill>
          <a:latin typeface="+mn-lt"/>
          <a:ea typeface="+mn-ea"/>
          <a:cs typeface="+mn-cs"/>
        </a:defRPr>
      </a:lvl4pPr>
      <a:lvl5pPr marL="1828069" algn="l" defTabSz="914035" rtl="0" eaLnBrk="1" latinLnBrk="0" hangingPunct="1">
        <a:defRPr sz="1200" kern="1200">
          <a:solidFill>
            <a:schemeClr val="tx1"/>
          </a:solidFill>
          <a:latin typeface="+mn-lt"/>
          <a:ea typeface="+mn-ea"/>
          <a:cs typeface="+mn-cs"/>
        </a:defRPr>
      </a:lvl5pPr>
      <a:lvl6pPr marL="2285086" algn="l" defTabSz="914035" rtl="0" eaLnBrk="1" latinLnBrk="0" hangingPunct="1">
        <a:defRPr sz="1200" kern="1200">
          <a:solidFill>
            <a:schemeClr val="tx1"/>
          </a:solidFill>
          <a:latin typeface="+mn-lt"/>
          <a:ea typeface="+mn-ea"/>
          <a:cs typeface="+mn-cs"/>
        </a:defRPr>
      </a:lvl6pPr>
      <a:lvl7pPr marL="2742103" algn="l" defTabSz="914035" rtl="0" eaLnBrk="1" latinLnBrk="0" hangingPunct="1">
        <a:defRPr sz="1200" kern="1200">
          <a:solidFill>
            <a:schemeClr val="tx1"/>
          </a:solidFill>
          <a:latin typeface="+mn-lt"/>
          <a:ea typeface="+mn-ea"/>
          <a:cs typeface="+mn-cs"/>
        </a:defRPr>
      </a:lvl7pPr>
      <a:lvl8pPr marL="3199120" algn="l" defTabSz="914035" rtl="0" eaLnBrk="1" latinLnBrk="0" hangingPunct="1">
        <a:defRPr sz="1200" kern="1200">
          <a:solidFill>
            <a:schemeClr val="tx1"/>
          </a:solidFill>
          <a:latin typeface="+mn-lt"/>
          <a:ea typeface="+mn-ea"/>
          <a:cs typeface="+mn-cs"/>
        </a:defRPr>
      </a:lvl8pPr>
      <a:lvl9pPr marL="3656138" algn="l" defTabSz="914035"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284770" y="6328392"/>
            <a:ext cx="7594681" cy="260719"/>
          </a:xfrm>
          <a:prstGeom prst="rect">
            <a:avLst/>
          </a:prstGeom>
          <a:solidFill>
            <a:srgbClr val="DADADA"/>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11" name="Shape 11"/>
          <p:cNvSpPr/>
          <p:nvPr/>
        </p:nvSpPr>
        <p:spPr>
          <a:xfrm>
            <a:off x="258950" y="6328392"/>
            <a:ext cx="1025822" cy="260719"/>
          </a:xfrm>
          <a:prstGeom prst="rect">
            <a:avLst/>
          </a:prstGeom>
          <a:solidFill>
            <a:srgbClr val="ED9300"/>
          </a:solidFill>
          <a:ln>
            <a:noFill/>
          </a:ln>
        </p:spPr>
        <p:txBody>
          <a:bodyPr lIns="64250" tIns="32125" rIns="64250" bIns="32125" anchor="ctr" anchorCtr="0">
            <a:noAutofit/>
          </a:bodyPr>
          <a:lstStyle/>
          <a:p>
            <a:pPr algn="ctr"/>
            <a:endParaRPr kern="0">
              <a:solidFill>
                <a:srgbClr val="FFFFFF"/>
              </a:solidFill>
              <a:latin typeface="Rambla"/>
              <a:ea typeface="Rambla"/>
              <a:cs typeface="Rambla"/>
              <a:sym typeface="Rambla"/>
            </a:endParaRPr>
          </a:p>
        </p:txBody>
      </p:sp>
      <p:sp>
        <p:nvSpPr>
          <p:cNvPr id="12" name="Shape 12"/>
          <p:cNvSpPr txBox="1">
            <a:spLocks noGrp="1"/>
          </p:cNvSpPr>
          <p:nvPr>
            <p:ph type="title"/>
          </p:nvPr>
        </p:nvSpPr>
        <p:spPr>
          <a:xfrm>
            <a:off x="1275280" y="1058554"/>
            <a:ext cx="6999084" cy="46913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Rambla"/>
              <a:buNone/>
              <a:defRPr sz="2600" b="0" i="0" u="none" strike="noStrike" cap="none">
                <a:solidFill>
                  <a:schemeClr val="dk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1273621" y="1777858"/>
            <a:ext cx="7000745" cy="4293806"/>
          </a:xfrm>
          <a:prstGeom prst="rect">
            <a:avLst/>
          </a:prstGeom>
          <a:noFill/>
          <a:ln>
            <a:noFill/>
          </a:ln>
        </p:spPr>
        <p:txBody>
          <a:bodyPr lIns="91425" tIns="91425" rIns="91425" bIns="91425" anchor="t" anchorCtr="0"/>
          <a:lstStyle>
            <a:lvl1pPr marL="302394" marR="0" lvl="0" indent="-188094" algn="l" rtl="0">
              <a:spcBef>
                <a:spcPts val="432"/>
              </a:spcBef>
              <a:buClr>
                <a:srgbClr val="ED9300"/>
              </a:buClr>
              <a:buSzPct val="100000"/>
              <a:buFont typeface="Arial"/>
              <a:buChar char="●"/>
              <a:defRPr sz="1800" b="0" i="0" u="none" strike="noStrike" cap="none">
                <a:solidFill>
                  <a:schemeClr val="dk1"/>
                </a:solidFill>
                <a:latin typeface="Rambla"/>
                <a:ea typeface="Rambla"/>
                <a:cs typeface="Rambla"/>
                <a:sym typeface="Rambla"/>
              </a:defRPr>
            </a:lvl1pPr>
            <a:lvl2pPr marL="569076" marR="0" lvl="1" indent="-137276"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2pPr>
            <a:lvl3pPr marL="694052" marR="0" lvl="2" indent="-84452"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3pPr>
            <a:lvl4pPr marL="945115" marR="0" lvl="3" indent="-145015"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4pPr>
            <a:lvl5pPr marL="1197294" marR="0" lvl="4" indent="-143193" algn="l" rtl="0">
              <a:spcBef>
                <a:spcPts val="432"/>
              </a:spcBef>
              <a:buClr>
                <a:schemeClr val="dk1"/>
              </a:buClr>
              <a:buSzPct val="100000"/>
              <a:buFont typeface="Arial"/>
              <a:buChar char="»"/>
              <a:defRPr sz="1800" b="0" i="0" u="none" strike="noStrike" cap="none">
                <a:solidFill>
                  <a:schemeClr val="dk1"/>
                </a:solidFill>
                <a:latin typeface="Rambla"/>
                <a:ea typeface="Rambla"/>
                <a:cs typeface="Rambla"/>
                <a:sym typeface="Rambla"/>
              </a:defRPr>
            </a:lvl5pPr>
            <a:lvl6pPr marL="2513594" marR="0" lvl="5" indent="-113294"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6pPr>
            <a:lvl7pPr marL="2970612" marR="0" lvl="6" indent="-113112"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7pPr>
            <a:lvl8pPr marL="3427628" marR="0" lvl="7" indent="-112927"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8pPr>
            <a:lvl9pPr marL="3884645" marR="0" lvl="8" indent="-112745" algn="l" rtl="0">
              <a:spcBef>
                <a:spcPts val="400"/>
              </a:spcBef>
              <a:buClr>
                <a:schemeClr val="dk1"/>
              </a:buClr>
              <a:buSzPct val="100000"/>
              <a:buFont typeface="Arial"/>
              <a:buChar char="•"/>
              <a:defRPr sz="2000" b="0" i="0" u="none" strike="noStrike" cap="none">
                <a:solidFill>
                  <a:schemeClr val="dk1"/>
                </a:solidFill>
                <a:latin typeface="Rambla"/>
                <a:ea typeface="Rambla"/>
                <a:cs typeface="Rambla"/>
                <a:sym typeface="Rambla"/>
              </a:defRPr>
            </a:lvl9pPr>
          </a:lstStyle>
          <a:p>
            <a:endParaRPr/>
          </a:p>
        </p:txBody>
      </p:sp>
      <p:sp>
        <p:nvSpPr>
          <p:cNvPr id="14" name="Shape 14"/>
          <p:cNvSpPr txBox="1">
            <a:spLocks noGrp="1"/>
          </p:cNvSpPr>
          <p:nvPr>
            <p:ph type="dt" idx="10"/>
          </p:nvPr>
        </p:nvSpPr>
        <p:spPr>
          <a:xfrm>
            <a:off x="258951" y="6385407"/>
            <a:ext cx="1025822" cy="172124"/>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kern="0">
              <a:solidFill>
                <a:srgbClr val="FFFFFF"/>
              </a:solidFill>
            </a:endParaRPr>
          </a:p>
        </p:txBody>
      </p:sp>
      <p:sp>
        <p:nvSpPr>
          <p:cNvPr id="15" name="Shape 15"/>
          <p:cNvSpPr txBox="1">
            <a:spLocks noGrp="1"/>
          </p:cNvSpPr>
          <p:nvPr>
            <p:ph type="sldNum" idx="12"/>
          </p:nvPr>
        </p:nvSpPr>
        <p:spPr>
          <a:xfrm>
            <a:off x="8470557" y="6160823"/>
            <a:ext cx="259722" cy="151891"/>
          </a:xfrm>
          <a:prstGeom prst="rect">
            <a:avLst/>
          </a:prstGeom>
          <a:noFill/>
          <a:ln>
            <a:noFill/>
          </a:ln>
        </p:spPr>
        <p:txBody>
          <a:bodyPr lIns="0" tIns="0" rIns="0" bIns="0" anchor="t" anchorCtr="0">
            <a:noAutofit/>
          </a:bodyPr>
          <a:lstStyle/>
          <a:p>
            <a:pPr algn="r">
              <a:buSzPct val="25000"/>
            </a:pPr>
            <a:fld id="{00000000-1234-1234-1234-123412341234}" type="slidenum">
              <a:rPr lang="x-none" sz="1200" kern="0">
                <a:solidFill>
                  <a:srgbClr val="000000"/>
                </a:solidFill>
                <a:latin typeface="Rambla"/>
                <a:ea typeface="Rambla"/>
                <a:cs typeface="Rambla"/>
                <a:sym typeface="Rambla"/>
              </a:rPr>
              <a:pPr algn="r">
                <a:buSzPct val="25000"/>
              </a:pPr>
              <a:t>‹#›</a:t>
            </a:fld>
            <a:endParaRPr lang="x-none" sz="1200" kern="0">
              <a:solidFill>
                <a:srgbClr val="000000"/>
              </a:solidFill>
              <a:latin typeface="Rambla"/>
              <a:ea typeface="Rambla"/>
              <a:cs typeface="Rambla"/>
              <a:sym typeface="Rambla"/>
            </a:endParaRPr>
          </a:p>
        </p:txBody>
      </p:sp>
      <p:pic>
        <p:nvPicPr>
          <p:cNvPr id="16" name="Shape 16"/>
          <p:cNvPicPr preferRelativeResize="0"/>
          <p:nvPr/>
        </p:nvPicPr>
        <p:blipFill rotWithShape="1">
          <a:blip r:embed="rId12">
            <a:alphaModFix/>
          </a:blip>
          <a:srcRect/>
          <a:stretch/>
        </p:blipFill>
        <p:spPr>
          <a:xfrm>
            <a:off x="0" y="794"/>
            <a:ext cx="1014810" cy="1398711"/>
          </a:xfrm>
          <a:prstGeom prst="rect">
            <a:avLst/>
          </a:prstGeom>
          <a:noFill/>
          <a:ln>
            <a:noFill/>
          </a:ln>
        </p:spPr>
      </p:pic>
      <p:pic>
        <p:nvPicPr>
          <p:cNvPr id="17" name="Shape 17"/>
          <p:cNvPicPr preferRelativeResize="0"/>
          <p:nvPr/>
        </p:nvPicPr>
        <p:blipFill rotWithShape="1">
          <a:blip r:embed="rId13">
            <a:alphaModFix/>
          </a:blip>
          <a:srcRect/>
          <a:stretch/>
        </p:blipFill>
        <p:spPr>
          <a:xfrm>
            <a:off x="7635238" y="0"/>
            <a:ext cx="1508762" cy="882969"/>
          </a:xfrm>
          <a:prstGeom prst="rect">
            <a:avLst/>
          </a:prstGeom>
          <a:noFill/>
          <a:ln>
            <a:noFill/>
          </a:ln>
        </p:spPr>
      </p:pic>
      <p:sp>
        <p:nvSpPr>
          <p:cNvPr id="18" name="Shape 18"/>
          <p:cNvSpPr txBox="1">
            <a:spLocks noGrp="1"/>
          </p:cNvSpPr>
          <p:nvPr>
            <p:ph type="ftr" idx="11"/>
          </p:nvPr>
        </p:nvSpPr>
        <p:spPr>
          <a:xfrm>
            <a:off x="1577121" y="6374164"/>
            <a:ext cx="7247338" cy="17216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kern="0">
              <a:solidFill>
                <a:srgbClr val="000000"/>
              </a:solidFill>
            </a:endParaRPr>
          </a:p>
        </p:txBody>
      </p:sp>
    </p:spTree>
    <p:extLst>
      <p:ext uri="{BB962C8B-B14F-4D97-AF65-F5344CB8AC3E}">
        <p14:creationId xmlns:p14="http://schemas.microsoft.com/office/powerpoint/2010/main" val="3325442238"/>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NPRA/RoadEmissionCalculato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tGlahn" TargetMode="External"/><Relationship Id="rId2" Type="http://schemas.openxmlformats.org/officeDocument/2006/relationships/hyperlink" Target="http://www.vegvesen.no/data" TargetMode="External"/><Relationship Id="rId1" Type="http://schemas.openxmlformats.org/officeDocument/2006/relationships/slideLayout" Target="../slideLayouts/slideLayout2.xml"/><Relationship Id="rId6" Type="http://schemas.openxmlformats.org/officeDocument/2006/relationships/hyperlink" Target="https://www.eea.europa.eu/publications/emep-eea-guidebook-2016" TargetMode="External"/><Relationship Id="rId5" Type="http://schemas.openxmlformats.org/officeDocument/2006/relationships/hyperlink" Target="http://www.vegdata.no/" TargetMode="External"/><Relationship Id="rId4" Type="http://schemas.openxmlformats.org/officeDocument/2006/relationships/hyperlink" Target="https://github.com/npr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b="1" dirty="0"/>
              <a:t>Utvikling med Open Source GIS i Statens Vegvesen</a:t>
            </a:r>
            <a:br>
              <a:rPr lang="nb-NO" b="1" dirty="0"/>
            </a:br>
            <a:r>
              <a:rPr lang="nb-NO" b="1" dirty="0"/>
              <a:t/>
            </a:r>
            <a:br>
              <a:rPr lang="nb-NO" b="1" dirty="0"/>
            </a:br>
            <a:endParaRPr lang="nb-NO" dirty="0"/>
          </a:p>
        </p:txBody>
      </p:sp>
      <p:sp>
        <p:nvSpPr>
          <p:cNvPr id="3" name="Undertittel 2"/>
          <p:cNvSpPr>
            <a:spLocks noGrp="1"/>
          </p:cNvSpPr>
          <p:nvPr>
            <p:ph type="subTitle" idx="1"/>
          </p:nvPr>
        </p:nvSpPr>
        <p:spPr/>
        <p:txBody>
          <a:bodyPr/>
          <a:lstStyle/>
          <a:p>
            <a:r>
              <a:rPr lang="nb-NO" sz="2000" b="1" dirty="0" smtClean="0"/>
              <a:t>Noen tanker fra en FoU seksjon</a:t>
            </a:r>
          </a:p>
          <a:p>
            <a:endParaRPr lang="nb-NO" b="1" dirty="0" smtClean="0"/>
          </a:p>
          <a:p>
            <a:r>
              <a:rPr lang="nb-NO" sz="1800" i="1" dirty="0" smtClean="0"/>
              <a:t>Tomas.Levin@vegvesen.no</a:t>
            </a:r>
            <a:endParaRPr lang="nb-NO" sz="1800" i="1" dirty="0"/>
          </a:p>
        </p:txBody>
      </p:sp>
      <p:sp>
        <p:nvSpPr>
          <p:cNvPr id="4" name="Plassholder for dato 3"/>
          <p:cNvSpPr>
            <a:spLocks noGrp="1"/>
          </p:cNvSpPr>
          <p:nvPr>
            <p:ph type="dt" sz="half" idx="2"/>
          </p:nvPr>
        </p:nvSpPr>
        <p:spPr/>
        <p:txBody>
          <a:bodyPr/>
          <a:lstStyle/>
          <a:p>
            <a:fld id="{6B61DE98-7E10-47C7-9D81-0B9AF21CA802}" type="datetime1">
              <a:rPr lang="nb-NO" smtClean="0"/>
              <a:t>30.08.2017</a:t>
            </a:fld>
            <a:endParaRPr lang="nb-NO"/>
          </a:p>
        </p:txBody>
      </p:sp>
      <p:sp>
        <p:nvSpPr>
          <p:cNvPr id="5" name="TekstSylinder 4"/>
          <p:cNvSpPr txBox="1"/>
          <p:nvPr/>
        </p:nvSpPr>
        <p:spPr>
          <a:xfrm>
            <a:off x="1619672" y="692696"/>
            <a:ext cx="1678665" cy="369332"/>
          </a:xfrm>
          <a:prstGeom prst="rect">
            <a:avLst/>
          </a:prstGeom>
          <a:noFill/>
        </p:spPr>
        <p:txBody>
          <a:bodyPr wrap="none" rtlCol="0">
            <a:spAutoFit/>
          </a:bodyPr>
          <a:lstStyle/>
          <a:p>
            <a:r>
              <a:rPr lang="en-US"/>
              <a:t>FOSS4G-NOR</a:t>
            </a:r>
          </a:p>
        </p:txBody>
      </p:sp>
    </p:spTree>
    <p:extLst>
      <p:ext uri="{BB962C8B-B14F-4D97-AF65-F5344CB8AC3E}">
        <p14:creationId xmlns:p14="http://schemas.microsoft.com/office/powerpoint/2010/main" val="245418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sz="2000" dirty="0" smtClean="0"/>
              <a:t>Og slik ser kumulerte utslipp ut på strekningene</a:t>
            </a:r>
            <a:endParaRPr lang="nb-NO" sz="2000" dirty="0"/>
          </a:p>
        </p:txBody>
      </p:sp>
      <p:pic>
        <p:nvPicPr>
          <p:cNvPr id="6" name="Plassholder for innhold 5"/>
          <p:cNvPicPr>
            <a:picLocks noGrp="1" noChangeAspect="1"/>
          </p:cNvPicPr>
          <p:nvPr>
            <p:ph idx="1"/>
          </p:nvPr>
        </p:nvPicPr>
        <p:blipFill>
          <a:blip r:embed="rId2"/>
          <a:stretch>
            <a:fillRect/>
          </a:stretch>
        </p:blipFill>
        <p:spPr>
          <a:xfrm>
            <a:off x="258951" y="1437600"/>
            <a:ext cx="8344492" cy="4799712"/>
          </a:xfrm>
          <a:prstGeom prst="rect">
            <a:avLst/>
          </a:prstGeom>
        </p:spPr>
      </p:pic>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spTree>
    <p:extLst>
      <p:ext uri="{BB962C8B-B14F-4D97-AF65-F5344CB8AC3E}">
        <p14:creationId xmlns:p14="http://schemas.microsoft.com/office/powerpoint/2010/main" val="369566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Vi er i startgropa på dette prosjektet</a:t>
            </a:r>
            <a:endParaRPr lang="nb-NO" dirty="0"/>
          </a:p>
        </p:txBody>
      </p:sp>
      <p:sp>
        <p:nvSpPr>
          <p:cNvPr id="3" name="Plassholder for innhold 2"/>
          <p:cNvSpPr>
            <a:spLocks noGrp="1"/>
          </p:cNvSpPr>
          <p:nvPr>
            <p:ph idx="1"/>
          </p:nvPr>
        </p:nvSpPr>
        <p:spPr/>
        <p:txBody>
          <a:bodyPr/>
          <a:lstStyle/>
          <a:p>
            <a:pPr marL="0" indent="0">
              <a:buNone/>
            </a:pPr>
            <a:r>
              <a:rPr lang="nb-NO" dirty="0" smtClean="0"/>
              <a:t>Vi kjører </a:t>
            </a:r>
            <a:r>
              <a:rPr lang="nb-NO" dirty="0" err="1" smtClean="0"/>
              <a:t>open</a:t>
            </a:r>
            <a:r>
              <a:rPr lang="nb-NO" dirty="0" smtClean="0"/>
              <a:t> </a:t>
            </a:r>
            <a:r>
              <a:rPr lang="nb-NO" dirty="0" err="1" smtClean="0"/>
              <a:t>source</a:t>
            </a:r>
            <a:r>
              <a:rPr lang="nb-NO" dirty="0" smtClean="0"/>
              <a:t> utvikling !</a:t>
            </a:r>
          </a:p>
          <a:p>
            <a:pPr marL="0" indent="0">
              <a:buNone/>
            </a:pPr>
            <a:r>
              <a:rPr lang="nb-NO" dirty="0" smtClean="0"/>
              <a:t>	</a:t>
            </a:r>
            <a:r>
              <a:rPr lang="nb-NO" dirty="0" smtClean="0">
                <a:hlinkClick r:id="rId2"/>
              </a:rPr>
              <a:t>https://github.com/NPRA/RoadEmissionCalculator</a:t>
            </a:r>
            <a:endParaRPr lang="nb-NO" dirty="0" smtClean="0"/>
          </a:p>
          <a:p>
            <a:pPr marL="0" indent="0">
              <a:buNone/>
            </a:pPr>
            <a:endParaRPr lang="nb-NO" dirty="0" smtClean="0"/>
          </a:p>
          <a:p>
            <a:pPr marL="0" indent="0">
              <a:buNone/>
            </a:pPr>
            <a:r>
              <a:rPr lang="nb-NO" dirty="0" smtClean="0"/>
              <a:t>Vi har prosesser på gang for å videreutvikle våre </a:t>
            </a:r>
            <a:r>
              <a:rPr lang="nb-NO" dirty="0" err="1" smtClean="0"/>
              <a:t>backend</a:t>
            </a:r>
            <a:r>
              <a:rPr lang="nb-NO" dirty="0" smtClean="0"/>
              <a:t> tjenester til å gi et enda bedre grunnlag for utslippsberegninger.</a:t>
            </a:r>
          </a:p>
          <a:p>
            <a:pPr marL="0" indent="0">
              <a:buNone/>
            </a:pPr>
            <a:endParaRPr lang="nb-NO" dirty="0"/>
          </a:p>
          <a:p>
            <a:pPr marL="0" indent="0">
              <a:buNone/>
            </a:pPr>
            <a:r>
              <a:rPr lang="nb-NO" dirty="0" smtClean="0"/>
              <a:t>Når vi bruker data finner vi også feil – det er en bra ting</a:t>
            </a:r>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pic>
        <p:nvPicPr>
          <p:cNvPr id="6" name="Bilde 5"/>
          <p:cNvPicPr>
            <a:picLocks noChangeAspect="1"/>
          </p:cNvPicPr>
          <p:nvPr/>
        </p:nvPicPr>
        <p:blipFill>
          <a:blip r:embed="rId3"/>
          <a:stretch>
            <a:fillRect/>
          </a:stretch>
        </p:blipFill>
        <p:spPr>
          <a:xfrm>
            <a:off x="2049943" y="4321966"/>
            <a:ext cx="5448101" cy="1906569"/>
          </a:xfrm>
          <a:prstGeom prst="rect">
            <a:avLst/>
          </a:prstGeom>
        </p:spPr>
      </p:pic>
    </p:spTree>
    <p:extLst>
      <p:ext uri="{BB962C8B-B14F-4D97-AF65-F5344CB8AC3E}">
        <p14:creationId xmlns:p14="http://schemas.microsoft.com/office/powerpoint/2010/main" val="126937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For the more technically inclined</a:t>
            </a:r>
            <a:endParaRPr lang="en-US" dirty="0"/>
          </a:p>
        </p:txBody>
      </p:sp>
      <p:sp>
        <p:nvSpPr>
          <p:cNvPr id="3" name="Plassholder for innhold 2"/>
          <p:cNvSpPr>
            <a:spLocks noGrp="1"/>
          </p:cNvSpPr>
          <p:nvPr>
            <p:ph idx="1"/>
          </p:nvPr>
        </p:nvSpPr>
        <p:spPr/>
        <p:txBody>
          <a:bodyPr>
            <a:normAutofit lnSpcReduction="10000"/>
          </a:bodyPr>
          <a:lstStyle/>
          <a:p>
            <a:pPr marL="0" indent="0">
              <a:buNone/>
            </a:pPr>
            <a:r>
              <a:rPr lang="en-US" b="1" dirty="0" err="1" smtClean="0"/>
              <a:t>Hovedkilde</a:t>
            </a:r>
            <a:r>
              <a:rPr lang="en-US" b="1" dirty="0" smtClean="0"/>
              <a:t>:</a:t>
            </a:r>
          </a:p>
          <a:p>
            <a:pPr marL="0" indent="0">
              <a:buNone/>
            </a:pPr>
            <a:r>
              <a:rPr lang="en-US" dirty="0" smtClean="0">
                <a:hlinkClick r:id="rId2"/>
              </a:rPr>
              <a:t>www.vegvesen.no/data</a:t>
            </a:r>
            <a:endParaRPr lang="en-US" dirty="0" smtClean="0"/>
          </a:p>
          <a:p>
            <a:pPr marL="0" indent="0">
              <a:buNone/>
            </a:pPr>
            <a:endParaRPr lang="en-US" dirty="0" smtClean="0"/>
          </a:p>
          <a:p>
            <a:pPr marL="0" indent="0">
              <a:buNone/>
            </a:pPr>
            <a:r>
              <a:rPr lang="en-US" b="1" dirty="0" smtClean="0"/>
              <a:t>Andre </a:t>
            </a:r>
            <a:r>
              <a:rPr lang="en-US" b="1" dirty="0" err="1" smtClean="0"/>
              <a:t>nyttige</a:t>
            </a:r>
            <a:r>
              <a:rPr lang="en-US" b="1" dirty="0" smtClean="0"/>
              <a:t> </a:t>
            </a:r>
            <a:r>
              <a:rPr lang="en-US" b="1" dirty="0" err="1" smtClean="0"/>
              <a:t>lenker</a:t>
            </a:r>
            <a:r>
              <a:rPr lang="en-US" b="1" dirty="0" smtClean="0"/>
              <a:t>:</a:t>
            </a:r>
          </a:p>
          <a:p>
            <a:pPr marL="0" indent="0">
              <a:buNone/>
            </a:pPr>
            <a:r>
              <a:rPr lang="en-US" dirty="0">
                <a:hlinkClick r:id="rId3"/>
              </a:rPr>
              <a:t>https://</a:t>
            </a:r>
            <a:r>
              <a:rPr lang="en-US" dirty="0" smtClean="0">
                <a:hlinkClick r:id="rId3"/>
              </a:rPr>
              <a:t>github.com/LtGlahn</a:t>
            </a:r>
            <a:endParaRPr lang="en-US" dirty="0" smtClean="0"/>
          </a:p>
          <a:p>
            <a:pPr marL="0" indent="0">
              <a:buNone/>
            </a:pPr>
            <a:r>
              <a:rPr lang="en-US" dirty="0">
                <a:hlinkClick r:id="rId4"/>
              </a:rPr>
              <a:t>https://</a:t>
            </a:r>
            <a:r>
              <a:rPr lang="en-US" dirty="0" smtClean="0">
                <a:hlinkClick r:id="rId4"/>
              </a:rPr>
              <a:t>github.com/npra</a:t>
            </a:r>
            <a:endParaRPr lang="en-US" dirty="0" smtClean="0"/>
          </a:p>
          <a:p>
            <a:pPr marL="0" indent="0">
              <a:buNone/>
            </a:pPr>
            <a:endParaRPr lang="en-US" dirty="0"/>
          </a:p>
          <a:p>
            <a:pPr marL="0" indent="0">
              <a:buNone/>
            </a:pPr>
            <a:r>
              <a:rPr lang="en-US" b="1" dirty="0" err="1" smtClean="0"/>
              <a:t>Blogg</a:t>
            </a:r>
            <a:r>
              <a:rPr lang="en-US" b="1" dirty="0" smtClean="0"/>
              <a:t> om </a:t>
            </a:r>
            <a:r>
              <a:rPr lang="en-US" b="1" dirty="0" err="1" smtClean="0"/>
              <a:t>vegdata</a:t>
            </a:r>
            <a:r>
              <a:rPr lang="en-US" b="1" dirty="0" smtClean="0"/>
              <a:t> </a:t>
            </a:r>
            <a:r>
              <a:rPr lang="en-US" b="1" dirty="0" err="1" smtClean="0"/>
              <a:t>og</a:t>
            </a:r>
            <a:r>
              <a:rPr lang="en-US" b="1" dirty="0" smtClean="0"/>
              <a:t> </a:t>
            </a:r>
            <a:r>
              <a:rPr lang="en-US" b="1" dirty="0" err="1" smtClean="0"/>
              <a:t>bruken</a:t>
            </a:r>
            <a:r>
              <a:rPr lang="en-US" b="1" dirty="0" smtClean="0"/>
              <a:t> </a:t>
            </a:r>
            <a:r>
              <a:rPr lang="en-US" b="1" dirty="0" err="1" smtClean="0"/>
              <a:t>av</a:t>
            </a:r>
            <a:r>
              <a:rPr lang="en-US" b="1" dirty="0" smtClean="0"/>
              <a:t> </a:t>
            </a:r>
            <a:r>
              <a:rPr lang="en-US" b="1" dirty="0" err="1" smtClean="0"/>
              <a:t>disse</a:t>
            </a:r>
            <a:r>
              <a:rPr lang="en-US" b="1" dirty="0" smtClean="0"/>
              <a:t>:</a:t>
            </a:r>
          </a:p>
          <a:p>
            <a:pPr marL="0" indent="0">
              <a:buNone/>
            </a:pPr>
            <a:r>
              <a:rPr lang="en-US" dirty="0" smtClean="0">
                <a:hlinkClick r:id="rId5"/>
              </a:rPr>
              <a:t>http</a:t>
            </a:r>
            <a:r>
              <a:rPr lang="en-US" dirty="0">
                <a:hlinkClick r:id="rId5"/>
              </a:rPr>
              <a:t>://www.vegdata.no</a:t>
            </a:r>
            <a:r>
              <a:rPr lang="en-US" dirty="0" smtClean="0">
                <a:hlinkClick r:id="rId5"/>
              </a:rPr>
              <a:t>/</a:t>
            </a:r>
            <a:endParaRPr lang="en-US" dirty="0" smtClean="0"/>
          </a:p>
          <a:p>
            <a:pPr marL="0" indent="0">
              <a:buNone/>
            </a:pPr>
            <a:endParaRPr lang="en-US" dirty="0" smtClean="0"/>
          </a:p>
          <a:p>
            <a:pPr marL="0" indent="0">
              <a:buNone/>
            </a:pPr>
            <a:r>
              <a:rPr lang="en-US" b="1" dirty="0" smtClean="0"/>
              <a:t>EU sine </a:t>
            </a:r>
            <a:r>
              <a:rPr lang="en-US" b="1" dirty="0" err="1" smtClean="0"/>
              <a:t>utslippsfaktorer</a:t>
            </a:r>
            <a:r>
              <a:rPr lang="en-US" b="1" dirty="0" smtClean="0"/>
              <a:t>:</a:t>
            </a:r>
          </a:p>
          <a:p>
            <a:pPr marL="0" indent="0">
              <a:buNone/>
            </a:pPr>
            <a:r>
              <a:rPr lang="en-US" dirty="0">
                <a:hlinkClick r:id="rId6"/>
              </a:rPr>
              <a:t>https://</a:t>
            </a:r>
            <a:r>
              <a:rPr lang="en-US" dirty="0" smtClean="0">
                <a:hlinkClick r:id="rId6"/>
              </a:rPr>
              <a:t>www.eea.europa.eu/publications/emep-eea-guidebook-2016</a:t>
            </a:r>
            <a:endParaRPr lang="en-US" dirty="0" smtClean="0"/>
          </a:p>
          <a:p>
            <a:pPr marL="0" indent="0">
              <a:buNone/>
            </a:pPr>
            <a:r>
              <a:rPr lang="en-US" dirty="0" smtClean="0"/>
              <a:t>Part B, 1.A.3.b.i-iv Road Transport 2016</a:t>
            </a:r>
            <a:endParaRPr lang="en-US" dirty="0"/>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spTree>
    <p:extLst>
      <p:ext uri="{BB962C8B-B14F-4D97-AF65-F5344CB8AC3E}">
        <p14:creationId xmlns:p14="http://schemas.microsoft.com/office/powerpoint/2010/main" val="181577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7561" y="269446"/>
            <a:ext cx="6999085" cy="469132"/>
          </a:xfrm>
        </p:spPr>
        <p:txBody>
          <a:bodyPr/>
          <a:lstStyle/>
          <a:p>
            <a:r>
              <a:rPr lang="nb-NO" dirty="0" smtClean="0"/>
              <a:t>Takk for oppmerksomheten</a:t>
            </a:r>
            <a:endParaRPr lang="nb-NO" dirty="0"/>
          </a:p>
        </p:txBody>
      </p:sp>
      <p:pic>
        <p:nvPicPr>
          <p:cNvPr id="6" name="Plassholder for innhold 5"/>
          <p:cNvPicPr>
            <a:picLocks noGrp="1" noChangeAspect="1"/>
          </p:cNvPicPr>
          <p:nvPr>
            <p:ph idx="1"/>
          </p:nvPr>
        </p:nvPicPr>
        <p:blipFill>
          <a:blip r:embed="rId2"/>
          <a:stretch>
            <a:fillRect/>
          </a:stretch>
        </p:blipFill>
        <p:spPr>
          <a:xfrm>
            <a:off x="2267744" y="764704"/>
            <a:ext cx="4392488" cy="4392488"/>
          </a:xfrm>
          <a:prstGeom prst="rect">
            <a:avLst/>
          </a:prstGeom>
        </p:spPr>
      </p:pic>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sp>
        <p:nvSpPr>
          <p:cNvPr id="7" name="Tittel 1"/>
          <p:cNvSpPr txBox="1">
            <a:spLocks/>
          </p:cNvSpPr>
          <p:nvPr/>
        </p:nvSpPr>
        <p:spPr>
          <a:xfrm>
            <a:off x="1284773" y="5589240"/>
            <a:ext cx="6999085" cy="469132"/>
          </a:xfrm>
          <a:prstGeom prst="rect">
            <a:avLst/>
          </a:prstGeom>
        </p:spPr>
        <p:txBody>
          <a:bodyPr vert="horz" lIns="0" tIns="0" rIns="0" bIns="0" rtlCol="0" anchor="t">
            <a:normAutofit fontScale="85000" lnSpcReduction="10000"/>
          </a:bodyPr>
          <a:lstStyle>
            <a:lvl1pPr algn="l" defTabSz="914035" rtl="0" eaLnBrk="1" latinLnBrk="0" hangingPunct="1">
              <a:spcBef>
                <a:spcPct val="0"/>
              </a:spcBef>
              <a:buNone/>
              <a:defRPr sz="2600" kern="1200">
                <a:solidFill>
                  <a:schemeClr val="tx1"/>
                </a:solidFill>
                <a:latin typeface="+mj-lt"/>
                <a:ea typeface="+mj-ea"/>
                <a:cs typeface="+mj-cs"/>
              </a:defRPr>
            </a:lvl1pPr>
          </a:lstStyle>
          <a:p>
            <a:r>
              <a:rPr lang="nb-NO" dirty="0" smtClean="0"/>
              <a:t>Vi sitter ikke bare på kontoret foran skjermen</a:t>
            </a:r>
            <a:r>
              <a:rPr lang="nb-NO" dirty="0" smtClean="0">
                <a:sym typeface="Wingdings" panose="05000000000000000000" pitchFamily="2" charset="2"/>
              </a:rPr>
              <a:t></a:t>
            </a:r>
          </a:p>
          <a:p>
            <a:endParaRPr lang="nb-NO" dirty="0">
              <a:sym typeface="Wingdings" panose="05000000000000000000" pitchFamily="2" charset="2"/>
            </a:endParaRPr>
          </a:p>
        </p:txBody>
      </p:sp>
    </p:spTree>
    <p:extLst>
      <p:ext uri="{BB962C8B-B14F-4D97-AF65-F5344CB8AC3E}">
        <p14:creationId xmlns:p14="http://schemas.microsoft.com/office/powerpoint/2010/main" val="113832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Hvilke utfordringer har vi på lang sikt ?</a:t>
            </a:r>
            <a:endParaRPr lang="nb-NO" dirty="0"/>
          </a:p>
        </p:txBody>
      </p:sp>
      <p:sp>
        <p:nvSpPr>
          <p:cNvPr id="3" name="Plassholder for innhold 2"/>
          <p:cNvSpPr>
            <a:spLocks noGrp="1"/>
          </p:cNvSpPr>
          <p:nvPr>
            <p:ph idx="1"/>
          </p:nvPr>
        </p:nvSpPr>
        <p:spPr/>
        <p:txBody>
          <a:bodyPr>
            <a:normAutofit/>
          </a:bodyPr>
          <a:lstStyle/>
          <a:p>
            <a:pPr marL="0" indent="0">
              <a:buNone/>
            </a:pPr>
            <a:r>
              <a:rPr lang="nb-NO" b="1" dirty="0" smtClean="0"/>
              <a:t>Våre fire hovedmål: </a:t>
            </a:r>
          </a:p>
          <a:p>
            <a:pPr lvl="1"/>
            <a:r>
              <a:rPr lang="nb-NO" dirty="0"/>
              <a:t>Framkommelighet og regional utvikling</a:t>
            </a:r>
          </a:p>
          <a:p>
            <a:pPr lvl="1"/>
            <a:r>
              <a:rPr lang="nb-NO" dirty="0"/>
              <a:t>Trafikksikkerhet</a:t>
            </a:r>
          </a:p>
          <a:p>
            <a:pPr lvl="1"/>
            <a:r>
              <a:rPr lang="nb-NO" dirty="0"/>
              <a:t>Miljø</a:t>
            </a:r>
          </a:p>
          <a:p>
            <a:pPr lvl="1"/>
            <a:r>
              <a:rPr lang="nb-NO" dirty="0"/>
              <a:t>Universell utforming</a:t>
            </a:r>
          </a:p>
          <a:p>
            <a:pPr marL="0" indent="0">
              <a:buNone/>
            </a:pPr>
            <a:endParaRPr lang="nb-NO" dirty="0" smtClean="0"/>
          </a:p>
          <a:p>
            <a:pPr marL="0" indent="0">
              <a:buNone/>
            </a:pPr>
            <a:r>
              <a:rPr lang="nb-NO" dirty="0" smtClean="0"/>
              <a:t>Vi blir målt og skal bli bedre på alle disse, samtidig som vi må håndtere større samfunnsendringer som vi kun ser konturene av selvkjørende kjøretøy og det grønne skiftet.</a:t>
            </a:r>
          </a:p>
          <a:p>
            <a:pPr marL="0" indent="0">
              <a:buNone/>
            </a:pPr>
            <a:endParaRPr lang="nb-NO" dirty="0" smtClean="0"/>
          </a:p>
          <a:p>
            <a:pPr marL="0" indent="0">
              <a:buNone/>
            </a:pPr>
            <a:endParaRPr lang="nb-NO" dirty="0"/>
          </a:p>
          <a:p>
            <a:pPr marL="0" indent="0">
              <a:buNone/>
            </a:pPr>
            <a:r>
              <a:rPr lang="nb-NO" sz="2400" dirty="0" smtClean="0"/>
              <a:t>Fokus i dag ligger på miljøbetraktninger!</a:t>
            </a:r>
            <a:endParaRPr lang="nb-NO" sz="2400" dirty="0"/>
          </a:p>
        </p:txBody>
      </p:sp>
      <p:sp>
        <p:nvSpPr>
          <p:cNvPr id="4" name="Plassholder for tekst 3"/>
          <p:cNvSpPr>
            <a:spLocks noGrp="1"/>
          </p:cNvSpPr>
          <p:nvPr>
            <p:ph type="body" sz="quarter" idx="13"/>
          </p:nvPr>
        </p:nvSpPr>
        <p:spPr/>
        <p:txBody>
          <a:bodyPr/>
          <a:lstStyle/>
          <a:p>
            <a:endParaRPr lang="nb-NO"/>
          </a:p>
        </p:txBody>
      </p:sp>
      <p:sp>
        <p:nvSpPr>
          <p:cNvPr id="5" name="Plassholder for dato 4"/>
          <p:cNvSpPr>
            <a:spLocks noGrp="1"/>
          </p:cNvSpPr>
          <p:nvPr>
            <p:ph type="dt" sz="half" idx="2"/>
          </p:nvPr>
        </p:nvSpPr>
        <p:spPr/>
        <p:txBody>
          <a:bodyPr/>
          <a:lstStyle/>
          <a:p>
            <a:fld id="{ECE1DC77-5DA6-4A80-91FE-1E3B1FD80C8E}" type="datetime1">
              <a:rPr lang="nb-NO" smtClean="0"/>
              <a:t>30.08.2017</a:t>
            </a:fld>
            <a:endParaRPr lang="nb-NO"/>
          </a:p>
        </p:txBody>
      </p:sp>
    </p:spTree>
    <p:extLst>
      <p:ext uri="{BB962C8B-B14F-4D97-AF65-F5344CB8AC3E}">
        <p14:creationId xmlns:p14="http://schemas.microsoft.com/office/powerpoint/2010/main" val="379191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Utfordringen er ganske enkel…</a:t>
            </a:r>
            <a:endParaRPr lang="nb-NO" dirty="0"/>
          </a:p>
        </p:txBody>
      </p:sp>
      <p:sp>
        <p:nvSpPr>
          <p:cNvPr id="3" name="Plassholder for innhold 2"/>
          <p:cNvSpPr>
            <a:spLocks noGrp="1"/>
          </p:cNvSpPr>
          <p:nvPr>
            <p:ph idx="1"/>
          </p:nvPr>
        </p:nvSpPr>
        <p:spPr/>
        <p:txBody>
          <a:bodyPr/>
          <a:lstStyle/>
          <a:p>
            <a:pPr marL="0" indent="0">
              <a:buNone/>
            </a:pPr>
            <a:r>
              <a:rPr lang="nb-NO" sz="2400" dirty="0" smtClean="0"/>
              <a:t>Skal vi redde miljøet må vi kunne svare på:</a:t>
            </a:r>
          </a:p>
          <a:p>
            <a:pPr marL="0" indent="0">
              <a:buNone/>
            </a:pPr>
            <a:r>
              <a:rPr lang="nb-NO" sz="2400" b="1" dirty="0" smtClean="0">
                <a:solidFill>
                  <a:srgbClr val="FFC000"/>
                </a:solidFill>
              </a:rPr>
              <a:t>Hvor mye diesel bruker jeg over fjellet til Oslo </a:t>
            </a:r>
            <a:r>
              <a:rPr lang="nb-NO" dirty="0" smtClean="0"/>
              <a:t>(NB: husk at Norsk vareproduserende industri ligge ute I distriktene)</a:t>
            </a:r>
          </a:p>
          <a:p>
            <a:pPr marL="0" indent="0">
              <a:buNone/>
            </a:pPr>
            <a:endParaRPr lang="nb-NO" dirty="0" smtClean="0"/>
          </a:p>
          <a:p>
            <a:pPr marL="0" indent="0">
              <a:buNone/>
            </a:pPr>
            <a:r>
              <a:rPr lang="nb-NO" dirty="0" smtClean="0"/>
              <a:t>Noen nyttige erfaringer fra doktorgraden: </a:t>
            </a:r>
            <a:endParaRPr lang="nb-NO" dirty="0"/>
          </a:p>
          <a:p>
            <a:pPr marL="0" indent="0">
              <a:buNone/>
            </a:pPr>
            <a:r>
              <a:rPr lang="nb-NO" dirty="0" smtClean="0"/>
              <a:t>- det er sammenfall mellom miljø og bedriftsøkonomi for næringstransporten!</a:t>
            </a:r>
          </a:p>
          <a:p>
            <a:pPr>
              <a:buFontTx/>
              <a:buChar char="-"/>
            </a:pPr>
            <a:r>
              <a:rPr lang="nb-NO" dirty="0" smtClean="0"/>
              <a:t>1 kilo NOx, gir ingen mening, mens 1 liter diesel gjør det </a:t>
            </a:r>
          </a:p>
          <a:p>
            <a:pPr>
              <a:buFontTx/>
              <a:buChar char="-"/>
            </a:pPr>
            <a:r>
              <a:rPr lang="nb-NO" dirty="0"/>
              <a:t>d</a:t>
            </a:r>
            <a:r>
              <a:rPr lang="nb-NO" dirty="0" smtClean="0"/>
              <a:t>et finnes mye data om transportene på vegene i Norge</a:t>
            </a:r>
          </a:p>
          <a:p>
            <a:pPr>
              <a:buFontTx/>
              <a:buChar char="-"/>
            </a:pPr>
            <a:r>
              <a:rPr lang="nb-NO" dirty="0" smtClean="0"/>
              <a:t>EU-systemet produserer mye bra data i «papirform»</a:t>
            </a:r>
          </a:p>
          <a:p>
            <a:pPr>
              <a:buFontTx/>
              <a:buChar char="-"/>
            </a:pPr>
            <a:r>
              <a:rPr lang="nb-NO" dirty="0" smtClean="0"/>
              <a:t>SVV har en unik database med </a:t>
            </a:r>
            <a:r>
              <a:rPr lang="nb-NO" dirty="0" err="1" smtClean="0"/>
              <a:t>fagdata</a:t>
            </a:r>
            <a:r>
              <a:rPr lang="nb-NO" dirty="0" smtClean="0"/>
              <a:t> som er «flytende»</a:t>
            </a:r>
          </a:p>
          <a:p>
            <a:pPr>
              <a:buFontTx/>
              <a:buChar char="-"/>
            </a:pPr>
            <a:endParaRPr lang="nb-NO" dirty="0"/>
          </a:p>
          <a:p>
            <a:pPr marL="0" indent="0">
              <a:buNone/>
            </a:pPr>
            <a:endParaRPr lang="nb-NO" dirty="0" smtClean="0"/>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spTree>
    <p:extLst>
      <p:ext uri="{BB962C8B-B14F-4D97-AF65-F5344CB8AC3E}">
        <p14:creationId xmlns:p14="http://schemas.microsoft.com/office/powerpoint/2010/main" val="34071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284655" y="462429"/>
            <a:ext cx="6999000" cy="4692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Rambla"/>
              <a:buNone/>
            </a:pPr>
            <a:r>
              <a:rPr lang="x-none" dirty="0"/>
              <a:t>Utslippsberegninger </a:t>
            </a:r>
            <a:r>
              <a:rPr lang="nb-NO" dirty="0" smtClean="0"/>
              <a:t>101 </a:t>
            </a:r>
            <a:r>
              <a:rPr lang="x-none" dirty="0" smtClean="0"/>
              <a:t>- </a:t>
            </a:r>
            <a:r>
              <a:rPr lang="x-none" sz="1800" dirty="0"/>
              <a:t>for enkeltkjøretøy</a:t>
            </a:r>
          </a:p>
        </p:txBody>
      </p:sp>
      <p:sp>
        <p:nvSpPr>
          <p:cNvPr id="124" name="Shape 124"/>
          <p:cNvSpPr txBox="1">
            <a:spLocks noGrp="1"/>
          </p:cNvSpPr>
          <p:nvPr>
            <p:ph type="dt" idx="10"/>
          </p:nvPr>
        </p:nvSpPr>
        <p:spPr>
          <a:xfrm>
            <a:off x="258951" y="6385407"/>
            <a:ext cx="1025700" cy="172200"/>
          </a:xfrm>
          <a:prstGeom prst="rect">
            <a:avLst/>
          </a:prstGeom>
          <a:noFill/>
          <a:ln>
            <a:noFill/>
          </a:ln>
        </p:spPr>
        <p:txBody>
          <a:bodyPr lIns="0" tIns="0" rIns="0" bIns="0" anchor="ctr" anchorCtr="0">
            <a:noAutofit/>
          </a:bodyPr>
          <a:lstStyle/>
          <a:p>
            <a:pPr>
              <a:buSzPct val="25000"/>
            </a:pPr>
            <a:r>
              <a:rPr lang="x-none">
                <a:solidFill>
                  <a:srgbClr val="FFFFFF"/>
                </a:solidFill>
              </a:rPr>
              <a:t>19.09.2016</a:t>
            </a:r>
          </a:p>
        </p:txBody>
      </p:sp>
      <p:sp>
        <p:nvSpPr>
          <p:cNvPr id="125" name="Shape 125"/>
          <p:cNvSpPr/>
          <p:nvPr/>
        </p:nvSpPr>
        <p:spPr>
          <a:xfrm>
            <a:off x="292300" y="1517824"/>
            <a:ext cx="897400" cy="1318399"/>
          </a:xfrm>
          <a:prstGeom prst="flowChartMagneticDisk">
            <a:avLst/>
          </a:prstGeom>
          <a:solidFill>
            <a:srgbClr val="FF99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x-none" sz="1400" b="1" kern="0">
                <a:solidFill>
                  <a:srgbClr val="000000"/>
                </a:solidFill>
                <a:cs typeface="Arial"/>
                <a:sym typeface="Arial"/>
              </a:rPr>
              <a:t>NVDB</a:t>
            </a:r>
          </a:p>
        </p:txBody>
      </p:sp>
      <p:sp>
        <p:nvSpPr>
          <p:cNvPr id="126" name="Shape 126"/>
          <p:cNvSpPr/>
          <p:nvPr/>
        </p:nvSpPr>
        <p:spPr>
          <a:xfrm>
            <a:off x="1577475" y="1614100"/>
            <a:ext cx="1528925" cy="1085750"/>
          </a:xfrm>
          <a:prstGeom prst="flowChartProcess">
            <a:avLst/>
          </a:prstGeom>
          <a:solidFill>
            <a:srgbClr val="FF9900"/>
          </a:solidFill>
          <a:ln w="28575" cap="flat" cmpd="sng">
            <a:solidFill>
              <a:srgbClr val="000000"/>
            </a:solidFill>
            <a:prstDash val="lgDash"/>
            <a:round/>
            <a:headEnd type="none" w="med" len="med"/>
            <a:tailEnd type="none" w="med" len="med"/>
          </a:ln>
        </p:spPr>
        <p:txBody>
          <a:bodyPr lIns="91425" tIns="91425" rIns="91425" bIns="91425" anchor="ctr" anchorCtr="0">
            <a:noAutofit/>
          </a:bodyPr>
          <a:lstStyle/>
          <a:p>
            <a:pPr algn="ctr"/>
            <a:r>
              <a:rPr lang="x-none" sz="1400" b="1" kern="0">
                <a:solidFill>
                  <a:srgbClr val="000000"/>
                </a:solidFill>
                <a:cs typeface="Arial"/>
                <a:sym typeface="Arial"/>
              </a:rPr>
              <a:t>Ruteberegning</a:t>
            </a:r>
          </a:p>
        </p:txBody>
      </p:sp>
      <p:sp>
        <p:nvSpPr>
          <p:cNvPr id="127" name="Shape 127"/>
          <p:cNvSpPr/>
          <p:nvPr/>
        </p:nvSpPr>
        <p:spPr>
          <a:xfrm>
            <a:off x="1577475" y="3573450"/>
            <a:ext cx="1528925" cy="1085750"/>
          </a:xfrm>
          <a:prstGeom prst="flowChartProcess">
            <a:avLst/>
          </a:prstGeom>
          <a:solidFill>
            <a:srgbClr val="FF9900"/>
          </a:solidFill>
          <a:ln w="28575" cap="flat" cmpd="sng">
            <a:solidFill>
              <a:srgbClr val="000000"/>
            </a:solidFill>
            <a:prstDash val="lgDash"/>
            <a:round/>
            <a:headEnd type="none" w="med" len="med"/>
            <a:tailEnd type="none" w="med" len="med"/>
          </a:ln>
        </p:spPr>
        <p:txBody>
          <a:bodyPr lIns="91425" tIns="91425" rIns="91425" bIns="91425" anchor="ctr" anchorCtr="0">
            <a:noAutofit/>
          </a:bodyPr>
          <a:lstStyle/>
          <a:p>
            <a:pPr algn="ctr"/>
            <a:r>
              <a:rPr lang="x-none" sz="1400" b="1" kern="0" dirty="0">
                <a:solidFill>
                  <a:srgbClr val="000000"/>
                </a:solidFill>
                <a:cs typeface="Arial"/>
                <a:sym typeface="Arial"/>
              </a:rPr>
              <a:t>Etablere </a:t>
            </a:r>
            <a:r>
              <a:rPr lang="x-none" sz="1400" b="1" kern="0" dirty="0" smtClean="0">
                <a:solidFill>
                  <a:srgbClr val="000000"/>
                </a:solidFill>
                <a:cs typeface="Arial"/>
                <a:sym typeface="Arial"/>
              </a:rPr>
              <a:t>kode</a:t>
            </a:r>
            <a:r>
              <a:rPr lang="nb-NO" sz="1400" b="1" kern="0" dirty="0" smtClean="0">
                <a:solidFill>
                  <a:srgbClr val="000000"/>
                </a:solidFill>
                <a:cs typeface="Arial"/>
                <a:sym typeface="Arial"/>
              </a:rPr>
              <a:t> </a:t>
            </a:r>
          </a:p>
          <a:p>
            <a:pPr algn="ctr"/>
            <a:r>
              <a:rPr lang="nb-NO" sz="1200" b="1" kern="0" dirty="0" smtClean="0">
                <a:solidFill>
                  <a:srgbClr val="000000"/>
                </a:solidFill>
                <a:cs typeface="Arial"/>
                <a:sym typeface="Arial"/>
              </a:rPr>
              <a:t>Få «flytende data»</a:t>
            </a:r>
            <a:endParaRPr lang="x-none" sz="1400" b="1" kern="0" dirty="0">
              <a:solidFill>
                <a:srgbClr val="000000"/>
              </a:solidFill>
              <a:cs typeface="Arial"/>
              <a:sym typeface="Arial"/>
            </a:endParaRPr>
          </a:p>
        </p:txBody>
      </p:sp>
      <p:cxnSp>
        <p:nvCxnSpPr>
          <p:cNvPr id="128" name="Shape 128"/>
          <p:cNvCxnSpPr>
            <a:stCxn id="125" idx="4"/>
            <a:endCxn id="126" idx="1"/>
          </p:cNvCxnSpPr>
          <p:nvPr/>
        </p:nvCxnSpPr>
        <p:spPr>
          <a:xfrm rot="10800000" flipH="1">
            <a:off x="1189700" y="2156924"/>
            <a:ext cx="387900" cy="20100"/>
          </a:xfrm>
          <a:prstGeom prst="straightConnector1">
            <a:avLst/>
          </a:prstGeom>
          <a:noFill/>
          <a:ln w="28575" cap="flat" cmpd="sng">
            <a:solidFill>
              <a:srgbClr val="666666"/>
            </a:solidFill>
            <a:prstDash val="solid"/>
            <a:round/>
            <a:headEnd type="none" w="lg" len="lg"/>
            <a:tailEnd type="triangle" w="lg" len="lg"/>
          </a:ln>
        </p:spPr>
      </p:cxnSp>
      <p:cxnSp>
        <p:nvCxnSpPr>
          <p:cNvPr id="129" name="Shape 129"/>
          <p:cNvCxnSpPr>
            <a:stCxn id="130" idx="5"/>
            <a:endCxn id="127" idx="1"/>
          </p:cNvCxnSpPr>
          <p:nvPr/>
        </p:nvCxnSpPr>
        <p:spPr>
          <a:xfrm rot="10800000" flipH="1">
            <a:off x="1048742" y="4116325"/>
            <a:ext cx="528600" cy="18600"/>
          </a:xfrm>
          <a:prstGeom prst="straightConnector1">
            <a:avLst/>
          </a:prstGeom>
          <a:noFill/>
          <a:ln w="28575" cap="flat" cmpd="sng">
            <a:solidFill>
              <a:srgbClr val="666666"/>
            </a:solidFill>
            <a:prstDash val="solid"/>
            <a:round/>
            <a:headEnd type="none" w="lg" len="lg"/>
            <a:tailEnd type="triangle" w="lg" len="lg"/>
          </a:ln>
        </p:spPr>
      </p:cxnSp>
      <p:sp>
        <p:nvSpPr>
          <p:cNvPr id="131" name="Shape 131"/>
          <p:cNvSpPr/>
          <p:nvPr/>
        </p:nvSpPr>
        <p:spPr>
          <a:xfrm>
            <a:off x="3923962" y="2658651"/>
            <a:ext cx="1739425" cy="642575"/>
          </a:xfrm>
          <a:prstGeom prst="flowChartProcess">
            <a:avLst/>
          </a:prstGeom>
          <a:solidFill>
            <a:srgbClr val="FF00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x-none" sz="1400" b="1" kern="0">
                <a:solidFill>
                  <a:srgbClr val="000000"/>
                </a:solidFill>
                <a:cs typeface="Arial"/>
                <a:sym typeface="Arial"/>
              </a:rPr>
              <a:t>Beregning</a:t>
            </a:r>
          </a:p>
        </p:txBody>
      </p:sp>
      <p:sp>
        <p:nvSpPr>
          <p:cNvPr id="130" name="Shape 130"/>
          <p:cNvSpPr/>
          <p:nvPr/>
        </p:nvSpPr>
        <p:spPr>
          <a:xfrm>
            <a:off x="125500" y="3475725"/>
            <a:ext cx="1025825" cy="1318400"/>
          </a:xfrm>
          <a:prstGeom prst="flowChartInputOutput">
            <a:avLst/>
          </a:prstGeom>
          <a:solidFill>
            <a:srgbClr val="6AA84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x-none" sz="1100" kern="0">
                <a:solidFill>
                  <a:srgbClr val="000000"/>
                </a:solidFill>
                <a:cs typeface="Arial"/>
                <a:sym typeface="Arial"/>
              </a:rPr>
              <a:t>EEA Guidebook</a:t>
            </a:r>
          </a:p>
          <a:p>
            <a:r>
              <a:rPr lang="x-none" sz="1100" kern="0">
                <a:solidFill>
                  <a:srgbClr val="000000"/>
                </a:solidFill>
                <a:cs typeface="Arial"/>
                <a:sym typeface="Arial"/>
              </a:rPr>
              <a:t>PDF + Excel</a:t>
            </a:r>
          </a:p>
        </p:txBody>
      </p:sp>
      <p:cxnSp>
        <p:nvCxnSpPr>
          <p:cNvPr id="132" name="Shape 132"/>
          <p:cNvCxnSpPr>
            <a:stCxn id="127" idx="3"/>
          </p:cNvCxnSpPr>
          <p:nvPr/>
        </p:nvCxnSpPr>
        <p:spPr>
          <a:xfrm flipV="1">
            <a:off x="3106400" y="2974772"/>
            <a:ext cx="843637" cy="1141553"/>
          </a:xfrm>
          <a:prstGeom prst="straightConnector1">
            <a:avLst/>
          </a:prstGeom>
          <a:noFill/>
          <a:ln w="28575" cap="flat" cmpd="sng">
            <a:solidFill>
              <a:srgbClr val="666666"/>
            </a:solidFill>
            <a:prstDash val="solid"/>
            <a:round/>
            <a:headEnd type="none" w="lg" len="lg"/>
            <a:tailEnd type="triangle" w="lg" len="lg"/>
          </a:ln>
        </p:spPr>
      </p:cxnSp>
      <p:cxnSp>
        <p:nvCxnSpPr>
          <p:cNvPr id="133" name="Shape 133"/>
          <p:cNvCxnSpPr>
            <a:stCxn id="126" idx="3"/>
            <a:endCxn id="131" idx="1"/>
          </p:cNvCxnSpPr>
          <p:nvPr/>
        </p:nvCxnSpPr>
        <p:spPr>
          <a:xfrm>
            <a:off x="3106400" y="2156975"/>
            <a:ext cx="817562" cy="822964"/>
          </a:xfrm>
          <a:prstGeom prst="straightConnector1">
            <a:avLst/>
          </a:prstGeom>
          <a:noFill/>
          <a:ln w="28575" cap="flat" cmpd="sng">
            <a:solidFill>
              <a:srgbClr val="666666"/>
            </a:solidFill>
            <a:prstDash val="solid"/>
            <a:round/>
            <a:headEnd type="none" w="lg" len="lg"/>
            <a:tailEnd type="triangle" w="lg" len="lg"/>
          </a:ln>
        </p:spPr>
      </p:cxnSp>
      <p:sp>
        <p:nvSpPr>
          <p:cNvPr id="134" name="Shape 134"/>
          <p:cNvSpPr/>
          <p:nvPr/>
        </p:nvSpPr>
        <p:spPr>
          <a:xfrm>
            <a:off x="5865599" y="2356418"/>
            <a:ext cx="1179900" cy="1236707"/>
          </a:xfrm>
          <a:prstGeom prst="cloud">
            <a:avLst/>
          </a:prstGeom>
          <a:solidFill>
            <a:srgbClr val="FF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nb-NO" sz="2400" b="1" kern="0" dirty="0" smtClean="0">
                <a:solidFill>
                  <a:srgbClr val="000000"/>
                </a:solidFill>
                <a:cs typeface="Arial"/>
                <a:sym typeface="Arial"/>
              </a:rPr>
              <a:t>?</a:t>
            </a:r>
            <a:endParaRPr lang="x-none" sz="2400" b="1" kern="0" dirty="0">
              <a:solidFill>
                <a:srgbClr val="000000"/>
              </a:solidFill>
              <a:cs typeface="Arial"/>
              <a:sym typeface="Arial"/>
            </a:endParaRPr>
          </a:p>
        </p:txBody>
      </p:sp>
      <p:cxnSp>
        <p:nvCxnSpPr>
          <p:cNvPr id="135" name="Shape 135"/>
          <p:cNvCxnSpPr>
            <a:stCxn id="131" idx="3"/>
            <a:endCxn id="134" idx="2"/>
          </p:cNvCxnSpPr>
          <p:nvPr/>
        </p:nvCxnSpPr>
        <p:spPr>
          <a:xfrm flipV="1">
            <a:off x="5663387" y="2974772"/>
            <a:ext cx="205872" cy="5167"/>
          </a:xfrm>
          <a:prstGeom prst="straightConnector1">
            <a:avLst/>
          </a:prstGeom>
          <a:noFill/>
          <a:ln w="28575" cap="flat" cmpd="sng">
            <a:solidFill>
              <a:srgbClr val="666666"/>
            </a:solidFill>
            <a:prstDash val="solid"/>
            <a:round/>
            <a:headEnd type="none" w="lg" len="lg"/>
            <a:tailEnd type="triangle" w="lg" len="lg"/>
          </a:ln>
        </p:spPr>
      </p:cxnSp>
      <p:sp>
        <p:nvSpPr>
          <p:cNvPr id="139" name="Shape 139"/>
          <p:cNvSpPr/>
          <p:nvPr/>
        </p:nvSpPr>
        <p:spPr>
          <a:xfrm>
            <a:off x="7390232" y="1504956"/>
            <a:ext cx="1595400" cy="469200"/>
          </a:xfrm>
          <a:prstGeom prst="wave">
            <a:avLst>
              <a:gd name="adj1" fmla="val 12500"/>
              <a:gd name="adj2" fmla="val 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x-none" sz="1400" kern="0" dirty="0">
                <a:solidFill>
                  <a:srgbClr val="000000"/>
                </a:solidFill>
                <a:cs typeface="Arial"/>
                <a:sym typeface="Arial"/>
              </a:rPr>
              <a:t>Bedriftssystem 1</a:t>
            </a:r>
          </a:p>
        </p:txBody>
      </p:sp>
      <p:sp>
        <p:nvSpPr>
          <p:cNvPr id="140" name="Shape 140"/>
          <p:cNvSpPr/>
          <p:nvPr/>
        </p:nvSpPr>
        <p:spPr>
          <a:xfrm>
            <a:off x="7390232" y="3911544"/>
            <a:ext cx="1595400" cy="469200"/>
          </a:xfrm>
          <a:prstGeom prst="wave">
            <a:avLst>
              <a:gd name="adj1" fmla="val 12500"/>
              <a:gd name="adj2" fmla="val 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x-none" sz="1400" kern="0">
                <a:solidFill>
                  <a:srgbClr val="000000"/>
                </a:solidFill>
                <a:cs typeface="Arial"/>
                <a:sym typeface="Arial"/>
              </a:rPr>
              <a:t>Innovasjon</a:t>
            </a:r>
          </a:p>
        </p:txBody>
      </p:sp>
      <p:sp>
        <p:nvSpPr>
          <p:cNvPr id="141" name="Shape 141"/>
          <p:cNvSpPr/>
          <p:nvPr/>
        </p:nvSpPr>
        <p:spPr>
          <a:xfrm>
            <a:off x="7405082" y="2812081"/>
            <a:ext cx="1595400" cy="469200"/>
          </a:xfrm>
          <a:prstGeom prst="wave">
            <a:avLst>
              <a:gd name="adj1" fmla="val 12500"/>
              <a:gd name="adj2" fmla="val 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x-none" sz="1400" kern="0">
                <a:solidFill>
                  <a:srgbClr val="000000"/>
                </a:solidFill>
                <a:cs typeface="Arial"/>
                <a:sym typeface="Arial"/>
              </a:rPr>
              <a:t>Bedriftssystem n</a:t>
            </a:r>
          </a:p>
        </p:txBody>
      </p:sp>
      <p:cxnSp>
        <p:nvCxnSpPr>
          <p:cNvPr id="142" name="Shape 142"/>
          <p:cNvCxnSpPr/>
          <p:nvPr/>
        </p:nvCxnSpPr>
        <p:spPr>
          <a:xfrm>
            <a:off x="8867532" y="2058794"/>
            <a:ext cx="11100" cy="753300"/>
          </a:xfrm>
          <a:prstGeom prst="straightConnector1">
            <a:avLst/>
          </a:prstGeom>
          <a:noFill/>
          <a:ln w="76200" cap="flat" cmpd="sng">
            <a:solidFill>
              <a:schemeClr val="dk2"/>
            </a:solidFill>
            <a:prstDash val="dot"/>
            <a:round/>
            <a:headEnd type="none" w="lg" len="lg"/>
            <a:tailEnd type="none" w="lg" len="lg"/>
          </a:ln>
        </p:spPr>
      </p:cxnSp>
      <p:sp>
        <p:nvSpPr>
          <p:cNvPr id="143" name="Shape 143"/>
          <p:cNvSpPr/>
          <p:nvPr/>
        </p:nvSpPr>
        <p:spPr>
          <a:xfrm>
            <a:off x="7390232" y="3361819"/>
            <a:ext cx="1595400" cy="469200"/>
          </a:xfrm>
          <a:prstGeom prst="wave">
            <a:avLst>
              <a:gd name="adj1" fmla="val 12500"/>
              <a:gd name="adj2" fmla="val 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x-none" sz="1400" kern="0">
                <a:solidFill>
                  <a:srgbClr val="000000"/>
                </a:solidFill>
                <a:cs typeface="Arial"/>
                <a:sym typeface="Arial"/>
              </a:rPr>
              <a:t>Enkel web</a:t>
            </a:r>
          </a:p>
        </p:txBody>
      </p:sp>
      <p:sp>
        <p:nvSpPr>
          <p:cNvPr id="144" name="Shape 144"/>
          <p:cNvSpPr/>
          <p:nvPr/>
        </p:nvSpPr>
        <p:spPr>
          <a:xfrm>
            <a:off x="7390232" y="4461269"/>
            <a:ext cx="1595400" cy="469200"/>
          </a:xfrm>
          <a:prstGeom prst="wave">
            <a:avLst>
              <a:gd name="adj1" fmla="val 12500"/>
              <a:gd name="adj2" fmla="val 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x-none" sz="1400" kern="0">
                <a:solidFill>
                  <a:srgbClr val="000000"/>
                </a:solidFill>
                <a:cs typeface="Arial"/>
                <a:sym typeface="Arial"/>
              </a:rPr>
              <a:t>FoU</a:t>
            </a:r>
          </a:p>
        </p:txBody>
      </p:sp>
      <p:sp>
        <p:nvSpPr>
          <p:cNvPr id="145" name="Shape 145"/>
          <p:cNvSpPr/>
          <p:nvPr/>
        </p:nvSpPr>
        <p:spPr>
          <a:xfrm>
            <a:off x="4270199" y="965206"/>
            <a:ext cx="1595400" cy="908400"/>
          </a:xfrm>
          <a:prstGeom prst="foldedCorner">
            <a:avLst>
              <a:gd name="adj" fmla="val 16667"/>
            </a:avLst>
          </a:prstGeom>
          <a:solidFill>
            <a:srgbClr val="6AA84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sz="1100" kern="0" dirty="0">
              <a:solidFill>
                <a:srgbClr val="000000"/>
              </a:solidFill>
              <a:cs typeface="Arial"/>
              <a:sym typeface="Arial"/>
            </a:endParaRPr>
          </a:p>
          <a:p>
            <a:pPr marL="171450" indent="-171450">
              <a:buFont typeface="Arial" panose="020B0604020202020204" pitchFamily="34" charset="0"/>
              <a:buChar char="•"/>
            </a:pPr>
            <a:r>
              <a:rPr lang="x-none" sz="1400" kern="0" dirty="0">
                <a:solidFill>
                  <a:srgbClr val="000000"/>
                </a:solidFill>
                <a:cs typeface="Arial"/>
                <a:sym typeface="Arial"/>
              </a:rPr>
              <a:t>Kjøretøy</a:t>
            </a:r>
          </a:p>
          <a:p>
            <a:pPr marL="171450" indent="-171450">
              <a:buFont typeface="Arial" panose="020B0604020202020204" pitchFamily="34" charset="0"/>
              <a:buChar char="•"/>
            </a:pPr>
            <a:r>
              <a:rPr lang="x-none" sz="1400" kern="0" dirty="0">
                <a:solidFill>
                  <a:srgbClr val="000000"/>
                </a:solidFill>
                <a:cs typeface="Arial"/>
                <a:sym typeface="Arial"/>
              </a:rPr>
              <a:t>Fra</a:t>
            </a:r>
          </a:p>
          <a:p>
            <a:pPr marL="171450" indent="-171450">
              <a:buFont typeface="Arial" panose="020B0604020202020204" pitchFamily="34" charset="0"/>
              <a:buChar char="•"/>
            </a:pPr>
            <a:r>
              <a:rPr lang="x-none" sz="1400" kern="0" dirty="0">
                <a:solidFill>
                  <a:srgbClr val="000000"/>
                </a:solidFill>
                <a:cs typeface="Arial"/>
                <a:sym typeface="Arial"/>
              </a:rPr>
              <a:t>Til</a:t>
            </a:r>
          </a:p>
          <a:p>
            <a:pPr marL="171450" indent="-171450">
              <a:buFont typeface="Arial" panose="020B0604020202020204" pitchFamily="34" charset="0"/>
              <a:buChar char="•"/>
            </a:pPr>
            <a:r>
              <a:rPr lang="x-none" sz="1400" kern="0" dirty="0">
                <a:solidFill>
                  <a:srgbClr val="000000"/>
                </a:solidFill>
                <a:cs typeface="Arial"/>
                <a:sym typeface="Arial"/>
              </a:rPr>
              <a:t>Last</a:t>
            </a:r>
          </a:p>
        </p:txBody>
      </p:sp>
      <p:cxnSp>
        <p:nvCxnSpPr>
          <p:cNvPr id="146" name="Shape 146"/>
          <p:cNvCxnSpPr/>
          <p:nvPr/>
        </p:nvCxnSpPr>
        <p:spPr>
          <a:xfrm flipH="1">
            <a:off x="7190350" y="1163325"/>
            <a:ext cx="11100" cy="5040900"/>
          </a:xfrm>
          <a:prstGeom prst="straightConnector1">
            <a:avLst/>
          </a:prstGeom>
          <a:noFill/>
          <a:ln w="76200" cap="flat" cmpd="sng">
            <a:solidFill>
              <a:srgbClr val="666666"/>
            </a:solidFill>
            <a:prstDash val="dash"/>
            <a:round/>
            <a:headEnd type="none" w="lg" len="lg"/>
            <a:tailEnd type="none" w="lg" len="lg"/>
          </a:ln>
        </p:spPr>
      </p:cxnSp>
      <p:cxnSp>
        <p:nvCxnSpPr>
          <p:cNvPr id="148" name="Shape 148"/>
          <p:cNvCxnSpPr/>
          <p:nvPr/>
        </p:nvCxnSpPr>
        <p:spPr>
          <a:xfrm flipH="1">
            <a:off x="3422537" y="1163325"/>
            <a:ext cx="5400" cy="3812400"/>
          </a:xfrm>
          <a:prstGeom prst="straightConnector1">
            <a:avLst/>
          </a:prstGeom>
          <a:noFill/>
          <a:ln w="76200" cap="flat" cmpd="sng">
            <a:solidFill>
              <a:srgbClr val="666666"/>
            </a:solidFill>
            <a:prstDash val="dash"/>
            <a:round/>
            <a:headEnd type="none" w="lg" len="lg"/>
            <a:tailEnd type="none" w="lg" len="lg"/>
          </a:ln>
        </p:spPr>
      </p:cxnSp>
      <p:sp>
        <p:nvSpPr>
          <p:cNvPr id="8" name="TekstSylinder 7"/>
          <p:cNvSpPr txBox="1"/>
          <p:nvPr/>
        </p:nvSpPr>
        <p:spPr>
          <a:xfrm>
            <a:off x="3106400" y="5207421"/>
            <a:ext cx="3662787" cy="923330"/>
          </a:xfrm>
          <a:prstGeom prst="rect">
            <a:avLst/>
          </a:prstGeom>
          <a:noFill/>
        </p:spPr>
        <p:txBody>
          <a:bodyPr wrap="square" rtlCol="0">
            <a:spAutoFit/>
          </a:bodyPr>
          <a:lstStyle/>
          <a:p>
            <a:r>
              <a:rPr lang="nb-NO" dirty="0" smtClean="0"/>
              <a:t>Hvordan få våre «kunder» til å bruke beregningene til å redde miljøet uten at det koster skjorta ?</a:t>
            </a:r>
            <a:endParaRPr lang="nb-NO" dirty="0"/>
          </a:p>
        </p:txBody>
      </p:sp>
      <p:sp>
        <p:nvSpPr>
          <p:cNvPr id="9" name="TekstSylinder 8"/>
          <p:cNvSpPr txBox="1"/>
          <p:nvPr/>
        </p:nvSpPr>
        <p:spPr>
          <a:xfrm>
            <a:off x="1718805" y="5280895"/>
            <a:ext cx="1325323" cy="923330"/>
          </a:xfrm>
          <a:prstGeom prst="rect">
            <a:avLst/>
          </a:prstGeom>
          <a:noFill/>
        </p:spPr>
        <p:txBody>
          <a:bodyPr wrap="square" rtlCol="0">
            <a:spAutoFit/>
          </a:bodyPr>
          <a:lstStyle/>
          <a:p>
            <a:r>
              <a:rPr lang="en-US" sz="5400" dirty="0" smtClean="0"/>
              <a:t>? =</a:t>
            </a:r>
            <a:endParaRPr lang="en-US" sz="3200" dirty="0"/>
          </a:p>
        </p:txBody>
      </p:sp>
      <p:cxnSp>
        <p:nvCxnSpPr>
          <p:cNvPr id="36" name="Shape 133"/>
          <p:cNvCxnSpPr/>
          <p:nvPr/>
        </p:nvCxnSpPr>
        <p:spPr>
          <a:xfrm>
            <a:off x="4867329" y="1974156"/>
            <a:ext cx="20588" cy="594301"/>
          </a:xfrm>
          <a:prstGeom prst="straightConnector1">
            <a:avLst/>
          </a:prstGeom>
          <a:noFill/>
          <a:ln w="28575" cap="flat" cmpd="sng">
            <a:solidFill>
              <a:srgbClr val="666666"/>
            </a:solidFill>
            <a:prstDash val="solid"/>
            <a:round/>
            <a:headEnd type="none" w="lg" len="lg"/>
            <a:tailEnd type="triangle" w="lg" len="lg"/>
          </a:ln>
        </p:spPr>
      </p:cxnSp>
    </p:spTree>
    <p:extLst>
      <p:ext uri="{BB962C8B-B14F-4D97-AF65-F5344CB8AC3E}">
        <p14:creationId xmlns:p14="http://schemas.microsoft.com/office/powerpoint/2010/main" val="383871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284773" y="236897"/>
            <a:ext cx="6999085" cy="469132"/>
          </a:xfrm>
        </p:spPr>
        <p:txBody>
          <a:bodyPr>
            <a:normAutofit fontScale="90000"/>
          </a:bodyPr>
          <a:lstStyle/>
          <a:p>
            <a:r>
              <a:rPr lang="nb-NO" sz="3600" dirty="0" smtClean="0"/>
              <a:t>En oppskrift på lave kostander</a:t>
            </a:r>
            <a:r>
              <a:rPr lang="nb-NO" dirty="0" smtClean="0"/>
              <a:t/>
            </a:r>
            <a:br>
              <a:rPr lang="nb-NO" dirty="0" smtClean="0"/>
            </a:br>
            <a:r>
              <a:rPr lang="nb-NO" sz="1800" dirty="0" smtClean="0"/>
              <a:t>Om vi regner investering i kunnskap som nyttig</a:t>
            </a:r>
            <a:endParaRPr lang="nb-NO" dirty="0"/>
          </a:p>
        </p:txBody>
      </p:sp>
      <p:pic>
        <p:nvPicPr>
          <p:cNvPr id="6" name="Plassholder for innhold 5"/>
          <p:cNvPicPr>
            <a:picLocks noGrp="1" noChangeAspect="1"/>
          </p:cNvPicPr>
          <p:nvPr>
            <p:ph idx="1"/>
          </p:nvPr>
        </p:nvPicPr>
        <p:blipFill>
          <a:blip r:embed="rId2"/>
          <a:stretch>
            <a:fillRect/>
          </a:stretch>
        </p:blipFill>
        <p:spPr>
          <a:xfrm>
            <a:off x="236922" y="1449104"/>
            <a:ext cx="3458984" cy="2441932"/>
          </a:xfrm>
          <a:prstGeom prst="rect">
            <a:avLst/>
          </a:prstGeom>
        </p:spPr>
      </p:pic>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pic>
        <p:nvPicPr>
          <p:cNvPr id="7" name="Bild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57" y="4607607"/>
            <a:ext cx="3682540" cy="1041270"/>
          </a:xfrm>
          <a:prstGeom prst="rect">
            <a:avLst/>
          </a:prstGeom>
        </p:spPr>
      </p:pic>
      <p:pic>
        <p:nvPicPr>
          <p:cNvPr id="8" name="Bilde 7"/>
          <p:cNvPicPr>
            <a:picLocks noChangeAspect="1"/>
          </p:cNvPicPr>
          <p:nvPr/>
        </p:nvPicPr>
        <p:blipFill>
          <a:blip r:embed="rId4"/>
          <a:stretch>
            <a:fillRect/>
          </a:stretch>
        </p:blipFill>
        <p:spPr>
          <a:xfrm>
            <a:off x="5004048" y="1547831"/>
            <a:ext cx="3159041" cy="2244477"/>
          </a:xfrm>
          <a:prstGeom prst="rect">
            <a:avLst/>
          </a:prstGeom>
        </p:spPr>
      </p:pic>
      <p:sp>
        <p:nvSpPr>
          <p:cNvPr id="12" name="TekstSylinder 11"/>
          <p:cNvSpPr txBox="1"/>
          <p:nvPr/>
        </p:nvSpPr>
        <p:spPr>
          <a:xfrm>
            <a:off x="3960343" y="3548122"/>
            <a:ext cx="720080" cy="1015663"/>
          </a:xfrm>
          <a:prstGeom prst="rect">
            <a:avLst/>
          </a:prstGeom>
          <a:noFill/>
        </p:spPr>
        <p:txBody>
          <a:bodyPr wrap="square" rtlCol="0">
            <a:spAutoFit/>
          </a:bodyPr>
          <a:lstStyle/>
          <a:p>
            <a:r>
              <a:rPr lang="en-US" sz="6000" b="1" dirty="0" smtClean="0"/>
              <a:t>+</a:t>
            </a:r>
            <a:endParaRPr lang="en-US" b="1" dirty="0"/>
          </a:p>
        </p:txBody>
      </p:sp>
      <p:pic>
        <p:nvPicPr>
          <p:cNvPr id="14" name="Bilde 13"/>
          <p:cNvPicPr>
            <a:picLocks noChangeAspect="1"/>
          </p:cNvPicPr>
          <p:nvPr/>
        </p:nvPicPr>
        <p:blipFill>
          <a:blip r:embed="rId5"/>
          <a:stretch>
            <a:fillRect/>
          </a:stretch>
        </p:blipFill>
        <p:spPr>
          <a:xfrm>
            <a:off x="5004048" y="4055954"/>
            <a:ext cx="3356620" cy="1976328"/>
          </a:xfrm>
          <a:prstGeom prst="rect">
            <a:avLst/>
          </a:prstGeom>
        </p:spPr>
      </p:pic>
    </p:spTree>
    <p:extLst>
      <p:ext uri="{BB962C8B-B14F-4D97-AF65-F5344CB8AC3E}">
        <p14:creationId xmlns:p14="http://schemas.microsoft.com/office/powerpoint/2010/main" val="234925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QGIS modul ble svaret !</a:t>
            </a:r>
            <a:endParaRPr lang="nb-NO" dirty="0"/>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pic>
        <p:nvPicPr>
          <p:cNvPr id="6" name="Bilde 5"/>
          <p:cNvPicPr>
            <a:picLocks noChangeAspect="1"/>
          </p:cNvPicPr>
          <p:nvPr/>
        </p:nvPicPr>
        <p:blipFill>
          <a:blip r:embed="rId2"/>
          <a:stretch>
            <a:fillRect/>
          </a:stretch>
        </p:blipFill>
        <p:spPr>
          <a:xfrm>
            <a:off x="1275280" y="1527687"/>
            <a:ext cx="6744245" cy="4529126"/>
          </a:xfrm>
          <a:prstGeom prst="rect">
            <a:avLst/>
          </a:prstGeom>
        </p:spPr>
      </p:pic>
    </p:spTree>
    <p:extLst>
      <p:ext uri="{BB962C8B-B14F-4D97-AF65-F5344CB8AC3E}">
        <p14:creationId xmlns:p14="http://schemas.microsoft.com/office/powerpoint/2010/main" val="410918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Så man vente litt </a:t>
            </a:r>
            <a:r>
              <a:rPr lang="nb-NO" dirty="0" smtClean="0">
                <a:sym typeface="Wingdings" panose="05000000000000000000" pitchFamily="2" charset="2"/>
              </a:rPr>
              <a:t></a:t>
            </a:r>
            <a:endParaRPr lang="nb-NO" dirty="0"/>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pic>
        <p:nvPicPr>
          <p:cNvPr id="6" name="Bilde 5"/>
          <p:cNvPicPr>
            <a:picLocks noChangeAspect="1"/>
          </p:cNvPicPr>
          <p:nvPr/>
        </p:nvPicPr>
        <p:blipFill>
          <a:blip r:embed="rId2"/>
          <a:stretch>
            <a:fillRect/>
          </a:stretch>
        </p:blipFill>
        <p:spPr>
          <a:xfrm>
            <a:off x="1284773" y="1483175"/>
            <a:ext cx="5303451" cy="3566739"/>
          </a:xfrm>
          <a:prstGeom prst="rect">
            <a:avLst/>
          </a:prstGeom>
        </p:spPr>
      </p:pic>
      <p:sp>
        <p:nvSpPr>
          <p:cNvPr id="7" name="TekstSylinder 6"/>
          <p:cNvSpPr txBox="1"/>
          <p:nvPr/>
        </p:nvSpPr>
        <p:spPr>
          <a:xfrm>
            <a:off x="467544" y="5289868"/>
            <a:ext cx="8352928" cy="646331"/>
          </a:xfrm>
          <a:prstGeom prst="rect">
            <a:avLst/>
          </a:prstGeom>
          <a:noFill/>
        </p:spPr>
        <p:txBody>
          <a:bodyPr wrap="square" rtlCol="0">
            <a:spAutoFit/>
          </a:bodyPr>
          <a:lstStyle/>
          <a:p>
            <a:r>
              <a:rPr lang="nb-NO" dirty="0" smtClean="0"/>
              <a:t>Ruteforslagene genereres av vår ruteplan tjeneste, sparer brukere fra å ha lokalevegnett. Her er det snakk om enkle REST-API kall </a:t>
            </a:r>
            <a:r>
              <a:rPr lang="nb-NO" dirty="0" smtClean="0">
                <a:sym typeface="Wingdings" panose="05000000000000000000" pitchFamily="2" charset="2"/>
              </a:rPr>
              <a:t></a:t>
            </a:r>
            <a:endParaRPr lang="nb-NO" dirty="0"/>
          </a:p>
        </p:txBody>
      </p:sp>
    </p:spTree>
    <p:extLst>
      <p:ext uri="{BB962C8B-B14F-4D97-AF65-F5344CB8AC3E}">
        <p14:creationId xmlns:p14="http://schemas.microsoft.com/office/powerpoint/2010/main" val="99598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Så får vi ruteforslag</a:t>
            </a:r>
            <a:endParaRPr lang="nb-NO" dirty="0"/>
          </a:p>
        </p:txBody>
      </p:sp>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pic>
        <p:nvPicPr>
          <p:cNvPr id="6" name="Bilde 5"/>
          <p:cNvPicPr>
            <a:picLocks noChangeAspect="1"/>
          </p:cNvPicPr>
          <p:nvPr/>
        </p:nvPicPr>
        <p:blipFill rotWithShape="1">
          <a:blip r:embed="rId2"/>
          <a:srcRect l="1377" r="10100"/>
          <a:stretch/>
        </p:blipFill>
        <p:spPr>
          <a:xfrm>
            <a:off x="246984" y="1700808"/>
            <a:ext cx="8603112" cy="4536504"/>
          </a:xfrm>
          <a:prstGeom prst="rect">
            <a:avLst/>
          </a:prstGeom>
        </p:spPr>
      </p:pic>
    </p:spTree>
    <p:extLst>
      <p:ext uri="{BB962C8B-B14F-4D97-AF65-F5344CB8AC3E}">
        <p14:creationId xmlns:p14="http://schemas.microsoft.com/office/powerpoint/2010/main" val="195181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Sånn ser det fulle bildet ut I QGIS</a:t>
            </a:r>
            <a:endParaRPr lang="nb-NO" dirty="0"/>
          </a:p>
        </p:txBody>
      </p:sp>
      <p:pic>
        <p:nvPicPr>
          <p:cNvPr id="6" name="Plassholder for innhold 5"/>
          <p:cNvPicPr>
            <a:picLocks noGrp="1" noChangeAspect="1"/>
          </p:cNvPicPr>
          <p:nvPr>
            <p:ph idx="1"/>
          </p:nvPr>
        </p:nvPicPr>
        <p:blipFill>
          <a:blip r:embed="rId2"/>
          <a:stretch>
            <a:fillRect/>
          </a:stretch>
        </p:blipFill>
        <p:spPr>
          <a:xfrm>
            <a:off x="539552" y="1412776"/>
            <a:ext cx="8345497" cy="4808440"/>
          </a:xfrm>
          <a:prstGeom prst="rect">
            <a:avLst/>
          </a:prstGeom>
        </p:spPr>
      </p:pic>
      <p:sp>
        <p:nvSpPr>
          <p:cNvPr id="4" name="Plassholder for tekst 3"/>
          <p:cNvSpPr>
            <a:spLocks noGrp="1"/>
          </p:cNvSpPr>
          <p:nvPr>
            <p:ph type="body" sz="quarter" idx="13"/>
          </p:nvPr>
        </p:nvSpPr>
        <p:spPr/>
        <p:txBody>
          <a:bodyPr/>
          <a:lstStyle/>
          <a:p>
            <a:endParaRPr lang="en-US"/>
          </a:p>
        </p:txBody>
      </p:sp>
      <p:sp>
        <p:nvSpPr>
          <p:cNvPr id="5" name="Plassholder for dato 4"/>
          <p:cNvSpPr>
            <a:spLocks noGrp="1"/>
          </p:cNvSpPr>
          <p:nvPr>
            <p:ph type="dt" sz="half" idx="2"/>
          </p:nvPr>
        </p:nvSpPr>
        <p:spPr/>
        <p:txBody>
          <a:bodyPr/>
          <a:lstStyle/>
          <a:p>
            <a:fld id="{91C1BDA6-6FC7-4031-B0EE-715EEFBF688C}" type="datetime1">
              <a:rPr lang="nb-NO" smtClean="0"/>
              <a:t>30.08.2017</a:t>
            </a:fld>
            <a:endParaRPr lang="nb-NO"/>
          </a:p>
        </p:txBody>
      </p:sp>
    </p:spTree>
    <p:extLst>
      <p:ext uri="{BB962C8B-B14F-4D97-AF65-F5344CB8AC3E}">
        <p14:creationId xmlns:p14="http://schemas.microsoft.com/office/powerpoint/2010/main" val="1127476820"/>
      </p:ext>
    </p:extLst>
  </p:cSld>
  <p:clrMapOvr>
    <a:masterClrMapping/>
  </p:clrMapOvr>
</p:sld>
</file>

<file path=ppt/theme/theme1.xml><?xml version="1.0" encoding="utf-8"?>
<a:theme xmlns:a="http://schemas.openxmlformats.org/drawingml/2006/main" name="blank">
  <a:themeElements>
    <a:clrScheme name="SVV">
      <a:dk1>
        <a:sysClr val="windowText" lastClr="000000"/>
      </a:dk1>
      <a:lt1>
        <a:sysClr val="window" lastClr="FFFFFF"/>
      </a:lt1>
      <a:dk2>
        <a:srgbClr val="ED9300"/>
      </a:dk2>
      <a:lt2>
        <a:srgbClr val="E1E1E1"/>
      </a:lt2>
      <a:accent1>
        <a:srgbClr val="ED9300"/>
      </a:accent1>
      <a:accent2>
        <a:srgbClr val="3F505A"/>
      </a:accent2>
      <a:accent3>
        <a:srgbClr val="DADADA"/>
      </a:accent3>
      <a:accent4>
        <a:srgbClr val="58B02C"/>
      </a:accent4>
      <a:accent5>
        <a:srgbClr val="75450B"/>
      </a:accent5>
      <a:accent6>
        <a:srgbClr val="1F282D"/>
      </a:accent6>
      <a:hlink>
        <a:srgbClr val="0000FF"/>
      </a:hlink>
      <a:folHlink>
        <a:srgbClr val="800080"/>
      </a:folHlink>
    </a:clrScheme>
    <a:fontScheme name="Custom 1">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 Statens vegvesen liggende standard norsk.potx [Skrivebeskyttet]" id="{3E198112-B1E4-44BC-8C3E-1CA4DA7E830E}" vid="{29E3B4CA-6E79-4609-AB97-F34C0014226E}"/>
    </a:ext>
  </a:extLst>
</a:theme>
</file>

<file path=ppt/theme/theme2.xml><?xml version="1.0" encoding="utf-8"?>
<a:theme xmlns:a="http://schemas.openxmlformats.org/drawingml/2006/main" name="1_blank">
  <a:themeElements>
    <a:clrScheme name="SVV">
      <a:dk1>
        <a:srgbClr val="000000"/>
      </a:dk1>
      <a:lt1>
        <a:srgbClr val="FFFFFF"/>
      </a:lt1>
      <a:dk2>
        <a:srgbClr val="ED9300"/>
      </a:dk2>
      <a:lt2>
        <a:srgbClr val="E1E1E1"/>
      </a:lt2>
      <a:accent1>
        <a:srgbClr val="ED9300"/>
      </a:accent1>
      <a:accent2>
        <a:srgbClr val="3F505A"/>
      </a:accent2>
      <a:accent3>
        <a:srgbClr val="DADADA"/>
      </a:accent3>
      <a:accent4>
        <a:srgbClr val="58B02C"/>
      </a:accent4>
      <a:accent5>
        <a:srgbClr val="75450B"/>
      </a:accent5>
      <a:accent6>
        <a:srgbClr val="1F282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97</TotalTime>
  <Words>999</Words>
  <Application>Microsoft Office PowerPoint</Application>
  <PresentationFormat>Skjermfremvisning (4:3)</PresentationFormat>
  <Paragraphs>102</Paragraphs>
  <Slides>13</Slides>
  <Notes>1</Notes>
  <HiddenSlides>0</HiddenSlides>
  <MMClips>0</MMClips>
  <ScaleCrop>false</ScaleCrop>
  <HeadingPairs>
    <vt:vector size="6" baseType="variant">
      <vt:variant>
        <vt:lpstr>Brukte skrifter</vt:lpstr>
      </vt:variant>
      <vt:variant>
        <vt:i4>5</vt:i4>
      </vt:variant>
      <vt:variant>
        <vt:lpstr>Tema</vt:lpstr>
      </vt:variant>
      <vt:variant>
        <vt:i4>2</vt:i4>
      </vt:variant>
      <vt:variant>
        <vt:lpstr>Lysbildetitler</vt:lpstr>
      </vt:variant>
      <vt:variant>
        <vt:i4>13</vt:i4>
      </vt:variant>
    </vt:vector>
  </HeadingPairs>
  <TitlesOfParts>
    <vt:vector size="20" baseType="lpstr">
      <vt:lpstr>Arial</vt:lpstr>
      <vt:lpstr>Calibri</vt:lpstr>
      <vt:lpstr>Lucida Sans Unicode</vt:lpstr>
      <vt:lpstr>Rambla</vt:lpstr>
      <vt:lpstr>Wingdings</vt:lpstr>
      <vt:lpstr>blank</vt:lpstr>
      <vt:lpstr>1_blank</vt:lpstr>
      <vt:lpstr>Utvikling med Open Source GIS i Statens Vegvesen  </vt:lpstr>
      <vt:lpstr>Hvilke utfordringer har vi på lang sikt ?</vt:lpstr>
      <vt:lpstr>Utfordringen er ganske enkel…</vt:lpstr>
      <vt:lpstr>Utslippsberegninger 101 - for enkeltkjøretøy</vt:lpstr>
      <vt:lpstr>En oppskrift på lave kostander Om vi regner investering i kunnskap som nyttig</vt:lpstr>
      <vt:lpstr>QGIS modul ble svaret !</vt:lpstr>
      <vt:lpstr>Så man vente litt </vt:lpstr>
      <vt:lpstr>Så får vi ruteforslag</vt:lpstr>
      <vt:lpstr>Sånn ser det fulle bildet ut I QGIS</vt:lpstr>
      <vt:lpstr>Og slik ser kumulerte utslipp ut på strekningene</vt:lpstr>
      <vt:lpstr>Vi er i startgropa på dette prosjektet</vt:lpstr>
      <vt:lpstr>For the more technically inclined</vt:lpstr>
      <vt:lpstr>Takk for oppmerksomheten</vt:lpstr>
    </vt:vector>
  </TitlesOfParts>
  <Company>Statens vegvesen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Utvikling med Open Source GIS i Statens Vegvesen</dc:title>
  <dc:creator>Levin Tomas</dc:creator>
  <cp:lastModifiedBy>Levin Tomas</cp:lastModifiedBy>
  <cp:revision>11</cp:revision>
  <dcterms:created xsi:type="dcterms:W3CDTF">2017-08-30T16:55:41Z</dcterms:created>
  <dcterms:modified xsi:type="dcterms:W3CDTF">2017-08-30T18:32:54Z</dcterms:modified>
</cp:coreProperties>
</file>