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014" autoAdjust="0"/>
  </p:normalViewPr>
  <p:slideViewPr>
    <p:cSldViewPr snapToGrid="0">
      <p:cViewPr varScale="1">
        <p:scale>
          <a:sx n="54" d="100"/>
          <a:sy n="54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3600" dirty="0"/>
              <a:t>Hvem</a:t>
            </a:r>
            <a:r>
              <a:rPr lang="nb-NO" sz="3600" baseline="0" dirty="0"/>
              <a:t> er deltagerne?</a:t>
            </a:r>
            <a:endParaRPr lang="nb-NO" sz="3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22-4BA5-98A0-EDC09A726A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22-4BA5-98A0-EDC09A726A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22-4BA5-98A0-EDC09A726A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22-4BA5-98A0-EDC09A726A01}"/>
              </c:ext>
            </c:extLst>
          </c:dPt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'Ark2'!$E$2:$E$6</c15:sqref>
                  </c15:fullRef>
                </c:ext>
              </c:extLst>
              <c:f>'Ark2'!$E$2:$E$5</c:f>
              <c:strCache>
                <c:ptCount val="4"/>
                <c:pt idx="0">
                  <c:v>Privat</c:v>
                </c:pt>
                <c:pt idx="1">
                  <c:v>Offentlig</c:v>
                </c:pt>
                <c:pt idx="2">
                  <c:v>Akademia</c:v>
                </c:pt>
                <c:pt idx="3">
                  <c:v>Kommune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'Ark2'!$F$2:$F$6</c15:sqref>
                  </c15:fullRef>
                </c:ext>
              </c:extLst>
              <c:f>'Ark2'!$F$2:$F$5</c:f>
              <c:numCache>
                <c:formatCode>General</c:formatCode>
                <c:ptCount val="4"/>
                <c:pt idx="0">
                  <c:v>31</c:v>
                </c:pt>
                <c:pt idx="1">
                  <c:v>28</c:v>
                </c:pt>
                <c:pt idx="2">
                  <c:v>14</c:v>
                </c:pt>
                <c:pt idx="3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8-2222-4BA5-98A0-EDC09A726A0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332166121172069"/>
          <c:y val="0.26141435310618855"/>
          <c:w val="0.27829711312971794"/>
          <c:h val="0.5339023573258154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137EF-90FB-4A72-AEFE-BE510CD6CD5B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D4CA2-8E18-42D3-80AC-0516E8758F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26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Velkommen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4CA2-8E18-42D3-80AC-0516E8758FC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802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Årets komite består av studenter ved NMBU.</a:t>
            </a:r>
          </a:p>
          <a:p>
            <a:r>
              <a:rPr lang="nb-NO" dirty="0"/>
              <a:t>En endring fra tidligere år er at det 3. og 4. klassinger som har ansvaret.</a:t>
            </a:r>
          </a:p>
          <a:p>
            <a:endParaRPr lang="nb-NO" dirty="0"/>
          </a:p>
          <a:p>
            <a:r>
              <a:rPr lang="nb-NO" dirty="0"/>
              <a:t>Dette er nok en bieffekt av at komiteleder ble utpekt på julebordet til linjeforeningen for </a:t>
            </a:r>
            <a:r>
              <a:rPr lang="nb-NO" dirty="0" err="1"/>
              <a:t>Geomatikk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Presentasjon av programkomiteen.</a:t>
            </a:r>
          </a:p>
          <a:p>
            <a:endParaRPr lang="nb-NO" dirty="0"/>
          </a:p>
          <a:p>
            <a:r>
              <a:rPr lang="nb-NO" dirty="0"/>
              <a:t>I år har vi fokusert på en rekke temaer, bl.a. Big data og Copernicus.</a:t>
            </a:r>
          </a:p>
          <a:p>
            <a:r>
              <a:rPr lang="nb-NO" dirty="0"/>
              <a:t>I tillegg har vi fokusert på hva som skjer i Norge.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Hvem er deltagerne?</a:t>
            </a:r>
            <a:br>
              <a:rPr lang="nb-NO" dirty="0"/>
            </a:b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Trykkfeil i programmet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4CA2-8E18-42D3-80AC-0516E8758FC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673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Takke sponsorer</a:t>
            </a:r>
          </a:p>
          <a:p>
            <a:endParaRPr lang="nb-NO" dirty="0"/>
          </a:p>
          <a:p>
            <a:r>
              <a:rPr lang="nb-NO" dirty="0"/>
              <a:t>Takke publikum og bransjen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D4CA2-8E18-42D3-80AC-0516E8758FC9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641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334E69-23D7-429A-A269-B362E3ED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D2289EB-4975-479E-849D-737D269D2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F91EDE-4AE9-4F2A-963D-5F8CF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BEE44ED-32A6-4BC6-803C-8C6890F3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A84D023-128A-4AB5-996B-C95D7D8D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057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35C8FA-089F-4C3B-A2EE-B184D219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DBA8EF9-5418-4E5D-B1BB-A78F08ACE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066FAA-D5F1-42AB-A776-8364C739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F7A7D1-894A-4F2E-9C0E-1F54AD18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6AF1A0-BEF0-44D2-A7BB-2A2914F2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945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99E9538-6433-45B0-9467-D91434893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9B8435E-4CBE-4919-A0FD-11E7E5E0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F7B2DEB-2BA9-41AB-8C97-EF34A8E6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CDF7B85-D689-4306-9D5B-13894DB8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8002E8-6EF9-4422-910C-3FF05EDE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717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4601D9-360C-4D7E-AA9A-74EF457A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4248B1-F9F4-4219-BB63-AE598FB9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89577D-9251-47EF-A7DD-5AC2861A8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333E54-FE30-4CDD-B9CF-D5A52620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5B3FDE-D88B-4102-84E6-45D2A048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423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633FFC-4A80-4CC6-B1D4-63601683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AB49AB6-3A42-4CAF-BAF0-EF228ECB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9FC41E9-AD25-4936-8F32-608CA038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1CC9779-0899-4CF7-8DAA-BB83946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5B285C-65A2-4AEB-A68B-10F5688C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069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B7BC85-01DE-43A4-B01D-33330551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BBEE292-F5C9-4DD5-B855-8E80B8ED3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07391CF-719C-4EBD-8160-883AE2BC3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01521D4-55D7-4FA8-AA5A-B26D59BA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FB5BB60-9CCA-473B-B03C-4BF81F96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443E0-7BFE-4275-84D2-AC82072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5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EEB197-9484-4A5F-B865-801F1BBB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77D0000-B12E-44BF-892F-141E8DC35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C5F45D4-81E3-42CC-9FE4-1D406A7B7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804473B-5D36-466C-802A-86000CA81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2147E25-FFAC-4B12-8CC0-11719F072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3309CFE-7E5E-4CF1-ACAC-5EA0BD65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B57987D-F0F2-4238-92F5-9BDEF25E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B1F2725-0857-4623-A118-A4C089CA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4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600027-D6B0-436A-85DE-CD8A5F73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38CEFB5-171F-480E-8665-C69E903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1643BF3-A6DE-410C-87FE-D2B9F5D5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E723B3F-3B90-4E04-B4C3-3637935A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82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4A3DD31-E7BE-45F0-A72B-4A75C408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403451D-B632-46EC-ADB9-3FAF555B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76750A3-C9E2-4DED-AA26-4E0BA7A1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984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DB5C6C-EECA-4704-8803-301CEAE3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21B5E0-33C6-4577-BA92-252AE7595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A75D7B0-6766-4A15-A3C9-E436ACB37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5869444-B9EB-4863-8C35-2827BBCD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57DC406-E99B-451F-8B31-05270CA3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7659550-A2F1-45A4-85E9-C2FC0CDB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565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D1D509-6220-4A4B-BEFA-90729361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DE49FF6-5CBE-486C-8A56-20F284A44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4FCF600-BBA7-486F-9348-74C291867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3160214-8F18-4B1B-88F4-0F80BDE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C5CDA70-F1A7-4BC0-8143-9D4DC28A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ACE7A50-C921-4971-B9FA-D5049E30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438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11C75AF-D104-4494-9B44-02EA6FCF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2E15A28-D4AB-43C8-8F0D-CD6CDBF4A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5A7665-E064-4446-A34C-569B097B8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50055-D609-4CC9-89C1-F9E160DFABBE}" type="datetimeFigureOut">
              <a:rPr lang="nb-NO" smtClean="0"/>
              <a:t>30.08.2017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E66013C-6CF5-4901-88A6-444987FC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330292E-F1AD-487B-8B6D-369724669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B527-369D-4BA1-94BF-D05D7AF4B20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13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56C7EE-6A2B-42A2-A3B5-C978CA16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625"/>
            <a:ext cx="9144000" cy="1114425"/>
          </a:xfrm>
        </p:spPr>
        <p:txBody>
          <a:bodyPr>
            <a:normAutofit/>
          </a:bodyPr>
          <a:lstStyle/>
          <a:p>
            <a:r>
              <a:rPr lang="nb-NO" dirty="0"/>
              <a:t>Velkommen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10BFF82-065F-4280-8064-1305AE2D3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45665FAC-7157-4FA2-823B-27ED06E03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625"/>
            <a:ext cx="12192000" cy="380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0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CBD4C16-194C-478B-8411-C6F00FC1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074"/>
            <a:ext cx="4439194" cy="5745889"/>
          </a:xfrm>
        </p:spPr>
        <p:txBody>
          <a:bodyPr/>
          <a:lstStyle/>
          <a:p>
            <a:endParaRPr lang="nb-NO" dirty="0"/>
          </a:p>
          <a:p>
            <a:r>
              <a:rPr lang="nb-NO" dirty="0"/>
              <a:t>Arrangeres av studenter ved NMBU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84 deltagere</a:t>
            </a:r>
          </a:p>
          <a:p>
            <a:r>
              <a:rPr lang="nb-NO" dirty="0"/>
              <a:t>Offentlig sektor er størst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Twitter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/>
              <a:t>#FOSS4GNOR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EA0A59-401F-43C8-9665-018CFE942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341713"/>
              </p:ext>
            </p:extLst>
          </p:nvPr>
        </p:nvGraphicFramePr>
        <p:xfrm>
          <a:off x="5277394" y="657225"/>
          <a:ext cx="6061166" cy="551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144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>
            <a:extLst>
              <a:ext uri="{FF2B5EF4-FFF2-40B4-BE49-F238E27FC236}">
                <a16:creationId xmlns:a16="http://schemas.microsoft.com/office/drawing/2014/main" id="{99CF6E84-771B-4925-9D72-59B4A1BF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63" y="3857341"/>
            <a:ext cx="3078206" cy="222516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32AAD4C-FEC7-46CC-B46A-5992D0DF8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63" y="983719"/>
            <a:ext cx="6917440" cy="1573716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A8FA0373-6C12-4F5C-AC7C-60A725F6A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766" y="2725621"/>
            <a:ext cx="3678263" cy="1383107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4C86A33-3D00-43FE-942A-E17A60394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791" y="2725621"/>
            <a:ext cx="4804301" cy="913317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7700599C-682D-41E1-A55A-8CA43371B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766" y="4816092"/>
            <a:ext cx="3230393" cy="11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6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110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Velkommen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Velkommen</dc:title>
  <dc:creator>Kristoffer Hagen</dc:creator>
  <cp:lastModifiedBy>Kristoffer Hagen</cp:lastModifiedBy>
  <cp:revision>20</cp:revision>
  <dcterms:created xsi:type="dcterms:W3CDTF">2017-08-30T14:18:18Z</dcterms:created>
  <dcterms:modified xsi:type="dcterms:W3CDTF">2017-08-30T19:51:01Z</dcterms:modified>
</cp:coreProperties>
</file>