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7" r:id="rId9"/>
  </p:sldIdLst>
  <p:sldSz cx="9144000" cy="6858000" type="screen4x3"/>
  <p:notesSz cx="9144000" cy="6858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CFF66"/>
    <a:srgbClr val="FF66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936" autoAdjust="0"/>
  </p:normalViewPr>
  <p:slideViewPr>
    <p:cSldViewPr>
      <p:cViewPr varScale="1">
        <p:scale>
          <a:sx n="39" d="100"/>
          <a:sy n="39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2F4F3-EDE0-4894-BDD5-576D2F36EC81}" type="datetimeFigureOut">
              <a:rPr lang="nb-NO" smtClean="0"/>
              <a:t>06.09.2013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EA40-C292-4AD0-9809-1F2BCF5C678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0662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DCCF-6BDE-498A-9BB0-37B8FA23D5D6}" type="datetimeFigureOut">
              <a:rPr lang="nb-NO" smtClean="0"/>
              <a:t>06.09.2013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953477" y="44624"/>
            <a:ext cx="5184576" cy="388843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971600" y="4077072"/>
            <a:ext cx="7315200" cy="26986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D2FF7-B6F4-483E-8368-2550AC35EE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78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954213" y="44450"/>
            <a:ext cx="5281612" cy="39624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273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03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954213" y="44450"/>
            <a:ext cx="5183187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SVERRE + ALEXANDER</a:t>
            </a:r>
          </a:p>
          <a:p>
            <a:endParaRPr lang="nb-NO" dirty="0" smtClean="0"/>
          </a:p>
          <a:p>
            <a:r>
              <a:rPr lang="nb-NO" dirty="0" smtClean="0"/>
              <a:t>Hvorfor Norkart?</a:t>
            </a:r>
          </a:p>
          <a:p>
            <a:r>
              <a:rPr lang="nb-NO" dirty="0" smtClean="0"/>
              <a:t>Første gang vi begynte å snakke om </a:t>
            </a:r>
            <a:r>
              <a:rPr lang="nb-NO" baseline="0" dirty="0" err="1" smtClean="0"/>
              <a:t>opensource</a:t>
            </a:r>
            <a:r>
              <a:rPr lang="nb-NO" baseline="0" dirty="0" smtClean="0"/>
              <a:t> til kunder var i 2008</a:t>
            </a:r>
          </a:p>
          <a:p>
            <a:r>
              <a:rPr lang="nb-NO" baseline="0" dirty="0" smtClean="0"/>
              <a:t>Skal fortelle om noen av våre erfaringer senere i dag</a:t>
            </a:r>
          </a:p>
          <a:p>
            <a:endParaRPr lang="nb-NO" baseline="0" dirty="0" smtClean="0"/>
          </a:p>
          <a:p>
            <a:r>
              <a:rPr lang="nb-NO" baseline="0" dirty="0" smtClean="0"/>
              <a:t>Håper jeg slipper å snakke om forskjell på frihet og gratis i dette </a:t>
            </a:r>
            <a:r>
              <a:rPr lang="nb-NO" baseline="0" dirty="0" err="1" smtClean="0"/>
              <a:t>foraet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Valgt et åpent arrangement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831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954213" y="44450"/>
            <a:ext cx="5183187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Hvorfor er vi her?</a:t>
            </a:r>
          </a:p>
          <a:p>
            <a:endParaRPr lang="nb-NO" dirty="0" smtClean="0"/>
          </a:p>
          <a:p>
            <a:r>
              <a:rPr lang="nb-NO" dirty="0" smtClean="0"/>
              <a:t>Flere spredte tilløp til engasjement</a:t>
            </a:r>
          </a:p>
          <a:p>
            <a:endParaRPr lang="nb-NO" dirty="0" smtClean="0"/>
          </a:p>
          <a:p>
            <a:r>
              <a:rPr lang="nb-NO" dirty="0" smtClean="0"/>
              <a:t>Da jeg foreslo for Alexander at vi skulle arrangere dette var vi veldig spente på responsen</a:t>
            </a:r>
          </a:p>
          <a:p>
            <a:endParaRPr lang="nb-NO" dirty="0" smtClean="0"/>
          </a:p>
          <a:p>
            <a:r>
              <a:rPr lang="nb-NO" dirty="0" smtClean="0"/>
              <a:t>Lavpris profil 900,-</a:t>
            </a:r>
          </a:p>
          <a:p>
            <a:endParaRPr lang="nb-NO" dirty="0" smtClean="0"/>
          </a:p>
          <a:p>
            <a:r>
              <a:rPr lang="nb-NO" dirty="0" smtClean="0"/>
              <a:t>FORVENTNINGER!!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108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Gledelig mange! 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3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Dagens program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Består av </a:t>
            </a:r>
          </a:p>
          <a:p>
            <a:r>
              <a:rPr lang="nb-NO" baseline="0" dirty="0" smtClean="0"/>
              <a:t>brukererfaringer &amp; tekniske presentasjoner</a:t>
            </a:r>
          </a:p>
          <a:p>
            <a:endParaRPr lang="nb-NO" baseline="0" dirty="0" smtClean="0"/>
          </a:p>
          <a:p>
            <a:r>
              <a:rPr lang="nb-NO" baseline="0" dirty="0" smtClean="0"/>
              <a:t>Holdt av</a:t>
            </a:r>
          </a:p>
          <a:p>
            <a:r>
              <a:rPr lang="nb-NO" baseline="0" dirty="0" smtClean="0"/>
              <a:t>Offentlige og private</a:t>
            </a:r>
          </a:p>
          <a:p>
            <a:endParaRPr lang="nb-NO" dirty="0" smtClean="0"/>
          </a:p>
          <a:p>
            <a:r>
              <a:rPr lang="nb-NO" dirty="0" smtClean="0"/>
              <a:t>Alle presentasjoner sendes sverre@norkart.no</a:t>
            </a:r>
          </a:p>
          <a:p>
            <a:r>
              <a:rPr lang="nb-NO" dirty="0" smtClean="0"/>
              <a:t>Legges på www.norkart.no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732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954213" y="44450"/>
            <a:ext cx="5183187" cy="388937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201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D2FF7-B6F4-483E-8368-2550AC35EEA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13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5" y="2646000"/>
            <a:ext cx="6049350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653136"/>
            <a:ext cx="567074" cy="7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r="-1"/>
          <a:stretch/>
        </p:blipFill>
        <p:spPr>
          <a:xfrm>
            <a:off x="4788024" y="4607035"/>
            <a:ext cx="2106960" cy="5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3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"/>
          <a:stretch/>
        </p:blipFill>
        <p:spPr>
          <a:xfrm>
            <a:off x="7637388" y="6419428"/>
            <a:ext cx="104941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3F3F3"/>
            </a:gs>
            <a:gs pos="100000">
              <a:srgbClr val="CCCCCC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20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62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baseline="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8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•"/>
        <a:defRPr sz="16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–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1A026"/>
        </a:buClr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FOSS4G i Norge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9" y="1319006"/>
            <a:ext cx="9175539" cy="48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8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3" y="260648"/>
            <a:ext cx="8207375" cy="58233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4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4000" b="1" dirty="0">
                <a:latin typeface="Courier New" pitchFamily="49" charset="0"/>
                <a:cs typeface="Courier New" pitchFamily="49" charset="0"/>
              </a:rPr>
              <a:t>Velkommen</a:t>
            </a:r>
            <a:r>
              <a:rPr lang="nb-NO" sz="4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b-NO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5024"/>
            <a:ext cx="2520280" cy="13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3" y="260648"/>
            <a:ext cx="8207375" cy="58238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4000" b="1" dirty="0" smtClean="0">
                <a:latin typeface="Courier New" pitchFamily="49" charset="0"/>
                <a:cs typeface="Courier New" pitchFamily="49" charset="0"/>
              </a:rPr>
              <a:t>#geomatikk</a:t>
            </a:r>
            <a:endParaRPr lang="nb-NO" sz="4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Hvem er vi?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Avrundet rektangel 3"/>
          <p:cNvSpPr/>
          <p:nvPr/>
        </p:nvSpPr>
        <p:spPr>
          <a:xfrm>
            <a:off x="395536" y="1340768"/>
            <a:ext cx="3816424" cy="43204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Nord </a:t>
            </a:r>
            <a:r>
              <a:rPr lang="nb-NO" dirty="0"/>
              <a:t>Trøndelag Fylkeskommune</a:t>
            </a:r>
          </a:p>
          <a:p>
            <a:pPr algn="ctr"/>
            <a:r>
              <a:rPr lang="nb-NO" dirty="0"/>
              <a:t>Fylkesmannen i Vest Agder</a:t>
            </a:r>
          </a:p>
          <a:p>
            <a:pPr algn="ctr"/>
            <a:r>
              <a:rPr lang="nb-NO" dirty="0"/>
              <a:t>Rogaland fylkeskommune</a:t>
            </a:r>
          </a:p>
          <a:p>
            <a:pPr algn="ctr"/>
            <a:r>
              <a:rPr lang="nb-NO" dirty="0" smtClean="0"/>
              <a:t>Trondheim </a:t>
            </a:r>
            <a:r>
              <a:rPr lang="nb-NO" dirty="0"/>
              <a:t>kommune</a:t>
            </a:r>
          </a:p>
          <a:p>
            <a:pPr algn="ctr"/>
            <a:r>
              <a:rPr lang="nb-NO" dirty="0" smtClean="0"/>
              <a:t>Enebakk </a:t>
            </a:r>
            <a:r>
              <a:rPr lang="nb-NO" dirty="0"/>
              <a:t>kommune</a:t>
            </a:r>
          </a:p>
          <a:p>
            <a:pPr algn="ctr"/>
            <a:r>
              <a:rPr lang="nb-NO" dirty="0"/>
              <a:t>Oslo kommune</a:t>
            </a:r>
          </a:p>
          <a:p>
            <a:pPr algn="ctr"/>
            <a:r>
              <a:rPr lang="nb-NO" dirty="0"/>
              <a:t>Kartverket</a:t>
            </a:r>
          </a:p>
          <a:p>
            <a:pPr algn="ctr"/>
            <a:r>
              <a:rPr lang="nb-NO" dirty="0" smtClean="0"/>
              <a:t>NIJOS</a:t>
            </a:r>
            <a:endParaRPr lang="nb-NO" dirty="0"/>
          </a:p>
          <a:p>
            <a:pPr algn="ctr"/>
            <a:r>
              <a:rPr lang="nb-NO" dirty="0"/>
              <a:t>NGU</a:t>
            </a:r>
          </a:p>
          <a:p>
            <a:pPr algn="ctr"/>
            <a:r>
              <a:rPr lang="nb-NO" dirty="0" smtClean="0"/>
              <a:t>NRK</a:t>
            </a:r>
            <a:endParaRPr lang="nb-NO" dirty="0"/>
          </a:p>
          <a:p>
            <a:pPr algn="ctr"/>
            <a:r>
              <a:rPr lang="nb-NO" dirty="0"/>
              <a:t>Meteorologisk institutt</a:t>
            </a:r>
          </a:p>
          <a:p>
            <a:pPr algn="ctr"/>
            <a:r>
              <a:rPr lang="nb-NO" dirty="0"/>
              <a:t>Statens vegvesen</a:t>
            </a:r>
          </a:p>
          <a:p>
            <a:pPr algn="ctr"/>
            <a:r>
              <a:rPr lang="nb-NO" dirty="0" smtClean="0"/>
              <a:t>Politiet</a:t>
            </a:r>
            <a:endParaRPr lang="nb-NO" dirty="0"/>
          </a:p>
        </p:txBody>
      </p:sp>
      <p:sp>
        <p:nvSpPr>
          <p:cNvPr id="5" name="Avrundet rektangel 4"/>
          <p:cNvSpPr/>
          <p:nvPr/>
        </p:nvSpPr>
        <p:spPr>
          <a:xfrm>
            <a:off x="3995936" y="476672"/>
            <a:ext cx="3240360" cy="2160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NTNU - </a:t>
            </a:r>
            <a:r>
              <a:rPr lang="nb-NO" dirty="0"/>
              <a:t>Geomatikk </a:t>
            </a:r>
          </a:p>
          <a:p>
            <a:pPr algn="ctr"/>
            <a:r>
              <a:rPr lang="nb-NO" dirty="0"/>
              <a:t>Universitetet i Bergen</a:t>
            </a:r>
          </a:p>
          <a:p>
            <a:pPr algn="ctr"/>
            <a:r>
              <a:rPr lang="nb-NO" dirty="0"/>
              <a:t>Høgskolen i Telemark</a:t>
            </a:r>
          </a:p>
          <a:p>
            <a:pPr algn="ctr"/>
            <a:r>
              <a:rPr lang="nb-NO" dirty="0" smtClean="0"/>
              <a:t>UMB - </a:t>
            </a:r>
            <a:r>
              <a:rPr lang="nb-NO" dirty="0"/>
              <a:t>Geomatikk </a:t>
            </a:r>
          </a:p>
        </p:txBody>
      </p:sp>
      <p:sp>
        <p:nvSpPr>
          <p:cNvPr id="6" name="Avrundet rektangel 5"/>
          <p:cNvSpPr/>
          <p:nvPr/>
        </p:nvSpPr>
        <p:spPr>
          <a:xfrm>
            <a:off x="5000312" y="2276872"/>
            <a:ext cx="3672408" cy="38884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  <a:p>
            <a:pPr algn="ctr"/>
            <a:r>
              <a:rPr lang="nb-NO" dirty="0" err="1" smtClean="0"/>
              <a:t>Bouvet</a:t>
            </a:r>
            <a:endParaRPr lang="nb-NO" dirty="0"/>
          </a:p>
          <a:p>
            <a:pPr algn="ctr"/>
            <a:r>
              <a:rPr lang="nb-NO" dirty="0" err="1" smtClean="0"/>
              <a:t>myVR</a:t>
            </a:r>
            <a:endParaRPr lang="nb-NO" dirty="0"/>
          </a:p>
          <a:p>
            <a:pPr algn="ctr"/>
            <a:r>
              <a:rPr lang="nb-NO" dirty="0" err="1"/>
              <a:t>Triona</a:t>
            </a:r>
            <a:endParaRPr lang="nb-NO" dirty="0"/>
          </a:p>
          <a:p>
            <a:pPr algn="ctr"/>
            <a:r>
              <a:rPr lang="nb-NO" dirty="0" err="1"/>
              <a:t>iSurvey</a:t>
            </a:r>
            <a:endParaRPr lang="nb-NO" dirty="0"/>
          </a:p>
          <a:p>
            <a:pPr algn="ctr"/>
            <a:r>
              <a:rPr lang="nb-NO" dirty="0" err="1" smtClean="0"/>
              <a:t>Terratec</a:t>
            </a:r>
            <a:endParaRPr lang="nb-NO" dirty="0"/>
          </a:p>
          <a:p>
            <a:pPr algn="ctr"/>
            <a:r>
              <a:rPr lang="nb-NO" dirty="0" smtClean="0"/>
              <a:t>Teleplan</a:t>
            </a:r>
          </a:p>
          <a:p>
            <a:pPr algn="ctr"/>
            <a:r>
              <a:rPr lang="nb-NO" dirty="0"/>
              <a:t>Jordplan</a:t>
            </a:r>
          </a:p>
          <a:p>
            <a:pPr algn="ctr"/>
            <a:r>
              <a:rPr lang="nb-NO" dirty="0" err="1" smtClean="0"/>
              <a:t>Smallworld</a:t>
            </a:r>
            <a:r>
              <a:rPr lang="nb-NO" dirty="0" smtClean="0"/>
              <a:t> </a:t>
            </a:r>
            <a:r>
              <a:rPr lang="nb-NO" dirty="0"/>
              <a:t>Systems</a:t>
            </a:r>
          </a:p>
          <a:p>
            <a:pPr algn="ctr"/>
            <a:r>
              <a:rPr lang="nb-NO" dirty="0" err="1" smtClean="0"/>
              <a:t>Asplan</a:t>
            </a:r>
            <a:r>
              <a:rPr lang="nb-NO" dirty="0" smtClean="0"/>
              <a:t> </a:t>
            </a:r>
            <a:r>
              <a:rPr lang="nb-NO" dirty="0" err="1"/>
              <a:t>Viak</a:t>
            </a:r>
            <a:r>
              <a:rPr lang="nb-NO" dirty="0"/>
              <a:t> </a:t>
            </a:r>
            <a:r>
              <a:rPr lang="nb-NO" dirty="0" err="1"/>
              <a:t>Internet</a:t>
            </a:r>
            <a:endParaRPr lang="nb-NO" dirty="0"/>
          </a:p>
          <a:p>
            <a:pPr algn="ctr"/>
            <a:r>
              <a:rPr lang="nb-NO" dirty="0"/>
              <a:t>Kongsberg </a:t>
            </a:r>
            <a:r>
              <a:rPr lang="nb-NO" dirty="0" err="1"/>
              <a:t>Defence</a:t>
            </a:r>
            <a:r>
              <a:rPr lang="nb-NO" dirty="0"/>
              <a:t> Aerospace</a:t>
            </a:r>
          </a:p>
          <a:p>
            <a:pPr algn="ctr"/>
            <a:r>
              <a:rPr lang="nb-NO" dirty="0" smtClean="0"/>
              <a:t>Norconsult </a:t>
            </a:r>
            <a:r>
              <a:rPr lang="nb-NO" dirty="0"/>
              <a:t>Informasjonssystemer</a:t>
            </a:r>
          </a:p>
          <a:p>
            <a:pPr algn="ctr"/>
            <a:r>
              <a:rPr lang="nb-NO" dirty="0" smtClean="0"/>
              <a:t>NORKART</a:t>
            </a:r>
            <a:endParaRPr lang="nb-NO" dirty="0"/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845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275856" y="116632"/>
            <a:ext cx="5868144" cy="5967889"/>
          </a:xfrm>
        </p:spPr>
        <p:txBody>
          <a:bodyPr>
            <a:normAutofit fontScale="70000" lnSpcReduction="20000"/>
          </a:bodyPr>
          <a:lstStyle/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0900-0915: </a:t>
            </a:r>
            <a:r>
              <a:rPr lang="nb-NO" sz="1400" b="1" dirty="0" smtClean="0"/>
              <a:t>	Velkommen</a:t>
            </a:r>
            <a:endParaRPr lang="nb-NO" sz="1400" b="1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0915-0945</a:t>
            </a:r>
            <a:r>
              <a:rPr lang="nb-NO" sz="1400" b="1" dirty="0" smtClean="0"/>
              <a:t>:	Open </a:t>
            </a:r>
            <a:r>
              <a:rPr lang="nb-NO" sz="1400" b="1" dirty="0"/>
              <a:t>Source fra topp til tå i Kartverket </a:t>
            </a:r>
            <a:r>
              <a:rPr lang="nb-NO" sz="1400" dirty="0"/>
              <a:t/>
            </a:r>
            <a:br>
              <a:rPr lang="nb-NO" sz="1400" dirty="0"/>
            </a:br>
            <a:r>
              <a:rPr lang="nb-NO" sz="1400" dirty="0" smtClean="0"/>
              <a:t>Thomas </a:t>
            </a:r>
            <a:r>
              <a:rPr lang="nb-NO" sz="1400" dirty="0"/>
              <a:t>Hirsch, Kartverket. </a:t>
            </a:r>
            <a:endParaRPr lang="nb-NO" sz="1400" dirty="0" smtClean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0945-1015</a:t>
            </a:r>
            <a:r>
              <a:rPr lang="nb-NO" sz="1400" b="1" dirty="0"/>
              <a:t>: </a:t>
            </a:r>
            <a:r>
              <a:rPr lang="nb-NO" sz="1400" b="1" dirty="0" smtClean="0"/>
              <a:t>	“</a:t>
            </a:r>
            <a:r>
              <a:rPr lang="nb-NO" sz="1400" b="1" dirty="0"/>
              <a:t>WEBATLAS - </a:t>
            </a:r>
            <a:r>
              <a:rPr lang="nb-NO" sz="1400" b="1" dirty="0" err="1"/>
              <a:t>powered</a:t>
            </a:r>
            <a:r>
              <a:rPr lang="nb-NO" sz="1400" b="1" dirty="0"/>
              <a:t> by </a:t>
            </a:r>
            <a:r>
              <a:rPr lang="nb-NO" sz="1400" b="1" dirty="0" err="1"/>
              <a:t>Opensource</a:t>
            </a:r>
            <a:r>
              <a:rPr lang="nb-NO" sz="1400" b="1" dirty="0"/>
              <a:t>”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Hans </a:t>
            </a:r>
            <a:r>
              <a:rPr lang="nb-NO" sz="1400" dirty="0"/>
              <a:t>Gunnar Steen, Norkart</a:t>
            </a:r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1015-1030</a:t>
            </a:r>
            <a:r>
              <a:rPr lang="nb-NO" sz="1400" b="1" dirty="0"/>
              <a:t>: </a:t>
            </a:r>
            <a:r>
              <a:rPr lang="nb-NO" sz="1400" b="1" dirty="0" smtClean="0"/>
              <a:t>	Pause</a:t>
            </a:r>
            <a:endParaRPr lang="nb-NO" sz="1400" b="1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1030-1100: </a:t>
            </a:r>
            <a:r>
              <a:rPr lang="nb-NO" sz="1400" b="1" dirty="0" smtClean="0"/>
              <a:t>	</a:t>
            </a:r>
            <a:r>
              <a:rPr lang="nb-NO" sz="1400" b="1" dirty="0" err="1" smtClean="0"/>
              <a:t>OpenSource</a:t>
            </a:r>
            <a:r>
              <a:rPr lang="nb-NO" sz="1400" b="1" dirty="0" smtClean="0"/>
              <a:t> </a:t>
            </a:r>
            <a:r>
              <a:rPr lang="nb-NO" sz="1400" b="1" dirty="0"/>
              <a:t>vs. hyllevare i offentlig forvaltning (foreløpig tittel)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Bjørn </a:t>
            </a:r>
            <a:r>
              <a:rPr lang="nb-NO" sz="1400" dirty="0"/>
              <a:t>Ove Grøtan, </a:t>
            </a:r>
            <a:r>
              <a:rPr lang="nb-NO" sz="1400" dirty="0" smtClean="0"/>
              <a:t>NGU</a:t>
            </a:r>
            <a:endParaRPr lang="nb-NO" sz="1400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1100-1130: </a:t>
            </a:r>
            <a:r>
              <a:rPr lang="nb-NO" sz="1400" b="1" dirty="0" smtClean="0"/>
              <a:t>	</a:t>
            </a:r>
            <a:r>
              <a:rPr lang="nb-NO" sz="1400" b="1" dirty="0" err="1" smtClean="0"/>
              <a:t>Tiny</a:t>
            </a:r>
            <a:r>
              <a:rPr lang="nb-NO" sz="1400" b="1" dirty="0" smtClean="0"/>
              <a:t> </a:t>
            </a:r>
            <a:r>
              <a:rPr lang="nb-NO" sz="1400" b="1" dirty="0"/>
              <a:t>WKB, ett </a:t>
            </a:r>
            <a:r>
              <a:rPr lang="nb-NO" sz="1400" b="1" dirty="0" err="1"/>
              <a:t>litet</a:t>
            </a:r>
            <a:r>
              <a:rPr lang="nb-NO" sz="1400" b="1" dirty="0"/>
              <a:t> format med </a:t>
            </a:r>
            <a:r>
              <a:rPr lang="nb-NO" sz="1400" b="1" dirty="0" err="1"/>
              <a:t>stora</a:t>
            </a:r>
            <a:r>
              <a:rPr lang="nb-NO" sz="1400" b="1" dirty="0"/>
              <a:t> </a:t>
            </a:r>
            <a:r>
              <a:rPr lang="nb-NO" sz="1400" b="1" dirty="0" err="1"/>
              <a:t>möjligheter</a:t>
            </a:r>
            <a:r>
              <a:rPr lang="nb-NO" sz="1400" b="1" dirty="0"/>
              <a:t>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Nicklas Avén</a:t>
            </a:r>
            <a:endParaRPr lang="nb-NO" sz="1400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1130-1230 	Lunsj</a:t>
            </a:r>
            <a:endParaRPr lang="nb-NO" sz="1400" b="1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1230-1300: </a:t>
            </a:r>
            <a:r>
              <a:rPr lang="nb-NO" sz="1400" b="1" dirty="0" smtClean="0"/>
              <a:t>	Vegvesenets </a:t>
            </a:r>
            <a:r>
              <a:rPr lang="nb-NO" sz="1400" b="1" dirty="0"/>
              <a:t>bruk av, og bidrag til </a:t>
            </a:r>
            <a:r>
              <a:rPr lang="nb-NO" sz="1400" b="1" dirty="0" err="1"/>
              <a:t>opensource</a:t>
            </a:r>
            <a:r>
              <a:rPr lang="nb-NO" sz="1400" b="1" dirty="0"/>
              <a:t>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Ole </a:t>
            </a:r>
            <a:r>
              <a:rPr lang="nb-NO" sz="1400" dirty="0"/>
              <a:t>Johs Nedrebø, Statens vegvesen</a:t>
            </a:r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1300-1330</a:t>
            </a:r>
            <a:r>
              <a:rPr lang="nb-NO" sz="1400" b="1" dirty="0"/>
              <a:t>: </a:t>
            </a:r>
            <a:r>
              <a:rPr lang="nb-NO" sz="1400" b="1" dirty="0" smtClean="0"/>
              <a:t>	Hvordan </a:t>
            </a:r>
            <a:r>
              <a:rPr lang="nb-NO" sz="1400" b="1" dirty="0" err="1"/>
              <a:t>Avinet</a:t>
            </a:r>
            <a:r>
              <a:rPr lang="nb-NO" sz="1400" b="1" dirty="0"/>
              <a:t> bruker åpne komponenter i sine produkter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Tor </a:t>
            </a:r>
            <a:r>
              <a:rPr lang="nb-NO" sz="1400" dirty="0"/>
              <a:t>Gunnar Øverli, </a:t>
            </a:r>
            <a:r>
              <a:rPr lang="nb-NO" sz="1400" dirty="0" err="1"/>
              <a:t>Avinet</a:t>
            </a:r>
            <a:r>
              <a:rPr lang="nb-NO" sz="1400" dirty="0"/>
              <a:t> (foreløpig tittel</a:t>
            </a:r>
            <a:r>
              <a:rPr lang="nb-NO" sz="1400" dirty="0" smtClean="0"/>
              <a:t>)</a:t>
            </a:r>
            <a:endParaRPr lang="nb-NO" sz="1400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1330-1400: </a:t>
            </a:r>
            <a:r>
              <a:rPr lang="nb-NO" sz="1400" b="1" dirty="0" smtClean="0"/>
              <a:t>	Et </a:t>
            </a:r>
            <a:r>
              <a:rPr lang="nb-NO" sz="1400" b="1" dirty="0"/>
              <a:t>kritisk blikk på standarder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Atle </a:t>
            </a:r>
            <a:r>
              <a:rPr lang="nb-NO" sz="1400" dirty="0"/>
              <a:t>F. Sveen, </a:t>
            </a:r>
            <a:r>
              <a:rPr lang="nb-NO" sz="1400" dirty="0" err="1" smtClean="0"/>
              <a:t>Bouvet</a:t>
            </a:r>
            <a:endParaRPr lang="nb-NO" sz="1400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dirty="0"/>
              <a:t>1400-1430: </a:t>
            </a:r>
            <a:r>
              <a:rPr lang="nb-NO" sz="1400" dirty="0" smtClean="0"/>
              <a:t>	Pause</a:t>
            </a:r>
            <a:endParaRPr lang="nb-NO" sz="1400" dirty="0"/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/>
              <a:t>1430-1500: </a:t>
            </a:r>
            <a:r>
              <a:rPr lang="nb-NO" sz="1400" b="1" dirty="0" smtClean="0"/>
              <a:t>	GDAL/</a:t>
            </a:r>
            <a:r>
              <a:rPr lang="nb-NO" sz="1400" b="1" dirty="0" err="1" smtClean="0"/>
              <a:t>PostGIS</a:t>
            </a:r>
            <a:r>
              <a:rPr lang="nb-NO" sz="1400" b="1" dirty="0" smtClean="0"/>
              <a:t> </a:t>
            </a:r>
            <a:r>
              <a:rPr lang="nb-NO" sz="1400" b="1" dirty="0"/>
              <a:t>- fordeler/ulemper/erfaringer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Eva </a:t>
            </a:r>
            <a:r>
              <a:rPr lang="nb-NO" sz="1400" dirty="0"/>
              <a:t>Heggem, Skog og Landskap.</a:t>
            </a:r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1530-1600</a:t>
            </a:r>
            <a:r>
              <a:rPr lang="nb-NO" sz="1400" b="1" dirty="0"/>
              <a:t>: </a:t>
            </a:r>
            <a:r>
              <a:rPr lang="nb-NO" sz="1400" b="1" dirty="0" smtClean="0"/>
              <a:t>	Norkart </a:t>
            </a:r>
            <a:r>
              <a:rPr lang="nb-NO" sz="1400" b="1" dirty="0"/>
              <a:t>- fra bruker til bidragsyter 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Rune </a:t>
            </a:r>
            <a:r>
              <a:rPr lang="nb-NO" sz="1400" dirty="0" err="1"/>
              <a:t>Aasgård</a:t>
            </a:r>
            <a:r>
              <a:rPr lang="nb-NO" sz="1400" dirty="0"/>
              <a:t>, Mats Taraldsvik, Robert Nordan, Norkart.</a:t>
            </a:r>
          </a:p>
          <a:p>
            <a:pPr marL="719138" indent="-719138">
              <a:lnSpc>
                <a:spcPct val="170000"/>
              </a:lnSpc>
              <a:buNone/>
            </a:pPr>
            <a:r>
              <a:rPr lang="nb-NO" sz="1400" b="1" dirty="0" smtClean="0"/>
              <a:t>1600-1615</a:t>
            </a:r>
            <a:r>
              <a:rPr lang="nb-NO" sz="1400" b="1" dirty="0"/>
              <a:t>: </a:t>
            </a:r>
            <a:r>
              <a:rPr lang="nb-NO" sz="1400" b="1" dirty="0" smtClean="0"/>
              <a:t>	Oppsummering</a:t>
            </a:r>
            <a:endParaRPr lang="nb-NO" sz="1400" b="1" dirty="0"/>
          </a:p>
        </p:txBody>
      </p:sp>
      <p:grpSp>
        <p:nvGrpSpPr>
          <p:cNvPr id="27" name="Gruppe 26"/>
          <p:cNvGrpSpPr/>
          <p:nvPr/>
        </p:nvGrpSpPr>
        <p:grpSpPr>
          <a:xfrm>
            <a:off x="395536" y="476672"/>
            <a:ext cx="2788888" cy="4473788"/>
            <a:chOff x="395536" y="476672"/>
            <a:chExt cx="2788888" cy="4473788"/>
          </a:xfrm>
        </p:grpSpPr>
        <p:sp>
          <p:nvSpPr>
            <p:cNvPr id="4" name="TekstSylinder 3"/>
            <p:cNvSpPr txBox="1"/>
            <p:nvPr/>
          </p:nvSpPr>
          <p:spPr>
            <a:xfrm>
              <a:off x="395536" y="1844824"/>
              <a:ext cx="1780424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/>
                <a:t>brukererfaringer </a:t>
              </a:r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2987824" y="476672"/>
              <a:ext cx="184731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8" name="TekstSylinder 7"/>
            <p:cNvSpPr txBox="1"/>
            <p:nvPr/>
          </p:nvSpPr>
          <p:spPr>
            <a:xfrm>
              <a:off x="2999693" y="4581128"/>
              <a:ext cx="184731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9" name="TekstSylinder 8"/>
            <p:cNvSpPr txBox="1"/>
            <p:nvPr/>
          </p:nvSpPr>
          <p:spPr>
            <a:xfrm>
              <a:off x="2987823" y="2924944"/>
              <a:ext cx="184731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1" name="TekstSylinder 10"/>
            <p:cNvSpPr txBox="1"/>
            <p:nvPr/>
          </p:nvSpPr>
          <p:spPr>
            <a:xfrm>
              <a:off x="2987824" y="1660158"/>
              <a:ext cx="184731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2" name="TekstSylinder 11"/>
            <p:cNvSpPr txBox="1"/>
            <p:nvPr/>
          </p:nvSpPr>
          <p:spPr>
            <a:xfrm>
              <a:off x="2987822" y="980728"/>
              <a:ext cx="184731" cy="369332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</p:grpSp>
      <p:grpSp>
        <p:nvGrpSpPr>
          <p:cNvPr id="28" name="Gruppe 27"/>
          <p:cNvGrpSpPr/>
          <p:nvPr/>
        </p:nvGrpSpPr>
        <p:grpSpPr>
          <a:xfrm>
            <a:off x="395536" y="2178854"/>
            <a:ext cx="2788888" cy="3347670"/>
            <a:chOff x="395536" y="2178854"/>
            <a:chExt cx="2788888" cy="3347670"/>
          </a:xfrm>
        </p:grpSpPr>
        <p:sp>
          <p:nvSpPr>
            <p:cNvPr id="6" name="TekstSylinder 5"/>
            <p:cNvSpPr txBox="1"/>
            <p:nvPr/>
          </p:nvSpPr>
          <p:spPr>
            <a:xfrm>
              <a:off x="395536" y="2348880"/>
              <a:ext cx="847411" cy="369332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teknisk</a:t>
              </a:r>
              <a:endParaRPr lang="nb-NO" dirty="0"/>
            </a:p>
          </p:txBody>
        </p:sp>
        <p:sp>
          <p:nvSpPr>
            <p:cNvPr id="7" name="TekstSylinder 6"/>
            <p:cNvSpPr txBox="1"/>
            <p:nvPr/>
          </p:nvSpPr>
          <p:spPr>
            <a:xfrm>
              <a:off x="2987824" y="2178854"/>
              <a:ext cx="184731" cy="369332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2999693" y="5157192"/>
              <a:ext cx="184731" cy="369332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2999693" y="3933056"/>
              <a:ext cx="184731" cy="369332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2987824" y="3429000"/>
              <a:ext cx="184731" cy="369332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</p:grpSp>
      <p:grpSp>
        <p:nvGrpSpPr>
          <p:cNvPr id="30" name="Gruppe 29"/>
          <p:cNvGrpSpPr/>
          <p:nvPr/>
        </p:nvGrpSpPr>
        <p:grpSpPr>
          <a:xfrm>
            <a:off x="395534" y="980728"/>
            <a:ext cx="2615598" cy="4545796"/>
            <a:chOff x="395534" y="980728"/>
            <a:chExt cx="2615598" cy="4545796"/>
          </a:xfrm>
        </p:grpSpPr>
        <p:sp>
          <p:nvSpPr>
            <p:cNvPr id="16" name="TekstSylinder 15"/>
            <p:cNvSpPr txBox="1"/>
            <p:nvPr/>
          </p:nvSpPr>
          <p:spPr>
            <a:xfrm>
              <a:off x="395534" y="3302412"/>
              <a:ext cx="83869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private</a:t>
              </a:r>
              <a:endParaRPr lang="nb-NO" dirty="0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803091" y="5157192"/>
              <a:ext cx="18473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8" name="TekstSylinder 17"/>
            <p:cNvSpPr txBox="1"/>
            <p:nvPr/>
          </p:nvSpPr>
          <p:spPr>
            <a:xfrm>
              <a:off x="2824978" y="980728"/>
              <a:ext cx="18473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19" name="TekstSylinder 18"/>
            <p:cNvSpPr txBox="1"/>
            <p:nvPr/>
          </p:nvSpPr>
          <p:spPr>
            <a:xfrm>
              <a:off x="2826401" y="2178854"/>
              <a:ext cx="18473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20" name="TekstSylinder 19"/>
            <p:cNvSpPr txBox="1"/>
            <p:nvPr/>
          </p:nvSpPr>
          <p:spPr>
            <a:xfrm>
              <a:off x="2804516" y="3429000"/>
              <a:ext cx="18473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21" name="TekstSylinder 20"/>
            <p:cNvSpPr txBox="1"/>
            <p:nvPr/>
          </p:nvSpPr>
          <p:spPr>
            <a:xfrm>
              <a:off x="2826401" y="3933056"/>
              <a:ext cx="184731" cy="369332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395535" y="476672"/>
            <a:ext cx="2615597" cy="4473788"/>
            <a:chOff x="395535" y="476672"/>
            <a:chExt cx="2615597" cy="4473788"/>
          </a:xfrm>
        </p:grpSpPr>
        <p:sp>
          <p:nvSpPr>
            <p:cNvPr id="15" name="TekstSylinder 14"/>
            <p:cNvSpPr txBox="1"/>
            <p:nvPr/>
          </p:nvSpPr>
          <p:spPr>
            <a:xfrm>
              <a:off x="395535" y="2852936"/>
              <a:ext cx="1079911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offentlige</a:t>
              </a:r>
              <a:endParaRPr lang="nb-NO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2804516" y="4581128"/>
              <a:ext cx="184731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2826401" y="2924944"/>
              <a:ext cx="184731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25" name="TekstSylinder 24"/>
            <p:cNvSpPr txBox="1"/>
            <p:nvPr/>
          </p:nvSpPr>
          <p:spPr>
            <a:xfrm>
              <a:off x="2804516" y="1661706"/>
              <a:ext cx="184731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  <p:sp>
          <p:nvSpPr>
            <p:cNvPr id="26" name="TekstSylinder 25"/>
            <p:cNvSpPr txBox="1"/>
            <p:nvPr/>
          </p:nvSpPr>
          <p:spPr>
            <a:xfrm>
              <a:off x="2803090" y="476672"/>
              <a:ext cx="184731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7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3" y="260648"/>
            <a:ext cx="8207375" cy="58233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4000" b="1" dirty="0" smtClean="0">
                <a:latin typeface="Courier New" pitchFamily="49" charset="0"/>
                <a:cs typeface="Courier New" pitchFamily="49" charset="0"/>
              </a:rPr>
              <a:t>&lt;/Velkommen&gt;</a:t>
            </a:r>
            <a:endParaRPr lang="nb-NO" sz="4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8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</TotalTime>
  <Words>186</Words>
  <Application>Microsoft Office PowerPoint</Application>
  <PresentationFormat>Skjermfremvisning (4:3)</PresentationFormat>
  <Paragraphs>92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Default Theme</vt:lpstr>
      <vt:lpstr>PowerPoint-presentasjon</vt:lpstr>
      <vt:lpstr>FOSS4G i Norge</vt:lpstr>
      <vt:lpstr>PowerPoint-presentasjon</vt:lpstr>
      <vt:lpstr>PowerPoint-presentasjon</vt:lpstr>
      <vt:lpstr>Hvem er vi?</vt:lpstr>
      <vt:lpstr>Agenda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Sverre Wisløff</dc:creator>
  <cp:lastModifiedBy>Sverre Wisløff</cp:lastModifiedBy>
  <cp:revision>22</cp:revision>
  <cp:lastPrinted>2013-09-04T12:37:57Z</cp:lastPrinted>
  <dcterms:created xsi:type="dcterms:W3CDTF">2013-09-02T17:32:37Z</dcterms:created>
  <dcterms:modified xsi:type="dcterms:W3CDTF">2013-09-06T06:49:54Z</dcterms:modified>
</cp:coreProperties>
</file>