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4" r:id="rId7"/>
    <p:sldId id="257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72866" autoAdjust="0"/>
  </p:normalViewPr>
  <p:slideViewPr>
    <p:cSldViewPr snapToGrid="0">
      <p:cViewPr varScale="1">
        <p:scale>
          <a:sx n="76" d="100"/>
          <a:sy n="76" d="100"/>
        </p:scale>
        <p:origin x="112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0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535" y="22947"/>
        <a:ext cx="3447370" cy="691200"/>
      </dsp:txXfrm>
    </dsp:sp>
    <dsp:sp modelId="{17CA1487-CDD9-4364-92F6-A11DBDAFE16C}">
      <dsp:nvSpPr>
        <dsp:cNvPr id="0" name=""/>
        <dsp:cNvSpPr/>
      </dsp:nvSpPr>
      <dsp:spPr>
        <a:xfrm>
          <a:off x="3535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535" y="714147"/>
        <a:ext cx="3447370" cy="3755160"/>
      </dsp:txXfrm>
    </dsp:sp>
    <dsp:sp modelId="{055A5EAB-EAE0-4501-8649-31F112FF9AD5}">
      <dsp:nvSpPr>
        <dsp:cNvPr id="0" name=""/>
        <dsp:cNvSpPr/>
      </dsp:nvSpPr>
      <dsp:spPr>
        <a:xfrm>
          <a:off x="3933537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3933537" y="22947"/>
        <a:ext cx="3447370" cy="691200"/>
      </dsp:txXfrm>
    </dsp:sp>
    <dsp:sp modelId="{E4FD5043-5612-43C5-B6AE-CCD431549399}">
      <dsp:nvSpPr>
        <dsp:cNvPr id="0" name=""/>
        <dsp:cNvSpPr/>
      </dsp:nvSpPr>
      <dsp:spPr>
        <a:xfrm>
          <a:off x="3933537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933537" y="714147"/>
        <a:ext cx="3447370" cy="3755160"/>
      </dsp:txXfrm>
    </dsp:sp>
    <dsp:sp modelId="{23D06E36-F688-4B37-8BB8-73015E665B0E}">
      <dsp:nvSpPr>
        <dsp:cNvPr id="0" name=""/>
        <dsp:cNvSpPr/>
      </dsp:nvSpPr>
      <dsp:spPr>
        <a:xfrm>
          <a:off x="7863539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sp:txBody>
      <dsp:txXfrm>
        <a:off x="7863539" y="22947"/>
        <a:ext cx="3447370" cy="691200"/>
      </dsp:txXfrm>
    </dsp:sp>
    <dsp:sp modelId="{EA81ED6A-A7EA-4137-A3DC-D16E79F1B938}">
      <dsp:nvSpPr>
        <dsp:cNvPr id="0" name=""/>
        <dsp:cNvSpPr/>
      </dsp:nvSpPr>
      <dsp:spPr>
        <a:xfrm>
          <a:off x="7863539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863539" y="714147"/>
        <a:ext cx="3447370" cy="3755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 about not using NgRx at all</a:t>
            </a:r>
          </a:p>
          <a:p>
            <a:r>
              <a:rPr lang="en-US" dirty="0"/>
              <a:t>Talk about alternatives framework</a:t>
            </a:r>
          </a:p>
          <a:p>
            <a:r>
              <a:rPr lang="en-US" dirty="0"/>
              <a:t>Understanding local storage, remove storage, local state, application state</a:t>
            </a:r>
          </a:p>
          <a:p>
            <a:endParaRPr lang="en-US" dirty="0"/>
          </a:p>
          <a:p>
            <a:r>
              <a:rPr lang="en-US" dirty="0"/>
              <a:t>Talk about adding a rather simple enhancement that touched thirty files</a:t>
            </a:r>
          </a:p>
          <a:p>
            <a:r>
              <a:rPr lang="en-US" dirty="0"/>
              <a:t>Talk about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6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 about not using NgRx at all</a:t>
            </a:r>
          </a:p>
          <a:p>
            <a:r>
              <a:rPr lang="en-US" dirty="0"/>
              <a:t>Talk about alternatives framework</a:t>
            </a:r>
          </a:p>
          <a:p>
            <a:r>
              <a:rPr lang="en-US" dirty="0"/>
              <a:t>Understanding local storage, remove storage, local state, application state</a:t>
            </a:r>
          </a:p>
          <a:p>
            <a:endParaRPr lang="en-US" dirty="0"/>
          </a:p>
          <a:p>
            <a:r>
              <a:rPr lang="en-US" dirty="0"/>
              <a:t>Talk about adding a rather simple enhancement that touched thirty files</a:t>
            </a:r>
          </a:p>
          <a:p>
            <a:r>
              <a:rPr lang="en-US" dirty="0"/>
              <a:t>Talk about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1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8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205299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SolId.js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I get here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problems was I trying to solve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is this framework better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I get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a reactive application in Angular is just too complicated.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must know about NgRx, RxJs, immutable objects, dependency injection, modules, directives, actions, reducers, selectors, effects and tons of boilerplate.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must understand the differences between local storage, remote storage, page state and application state.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Maybe we don’t need NgRx at all, maybe there are alternative packages like NGRX, Akita or StateAdapt.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are we using packages at all, why isn’t reactivity baked in?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I get here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read an article by Mike Pearson ‘I changed my mind. Angular needs a reactive primitive’. This is a very good article and really challenges a lot of what we know about Angular.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article references Ryan Carniato more that once and Ryan Carniato is the creator of Solidjs.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why not Solidjs?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3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88723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68521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best workable solution and create a plan to build a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will you use for your prototype?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your prototype be actual size or a model?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worked? What did not work?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need to be changed and/or kept?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the size of your prototype give you enough information to move forward with a final product? Why or why not?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you have other people test your design and give you feedback?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data from your testing to redesign with…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materials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builds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sizes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about or show images of your prototype redesigning process and result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you have a final product, go back to your second slide and review the initial questions you answered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your final prototype solve your problem for the person or people for whom it needs to be solved?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yes,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TO GO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But always think about if you can improve it even more!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no, copy this PowerPoint and start the problem/solution cycle again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pictures of your final design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why this design solves the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 on how you feel about the process from start to finish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119</TotalTime>
  <Words>656</Words>
  <Application>Microsoft Office PowerPoint</Application>
  <PresentationFormat>Widescreen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SolId.js</vt:lpstr>
      <vt:lpstr>How did I get here</vt:lpstr>
      <vt:lpstr>How did I get here (part 2)</vt:lpstr>
      <vt:lpstr>The Problem</vt:lpstr>
      <vt:lpstr>Workable Solutions </vt:lpstr>
      <vt:lpstr>The Prototype</vt:lpstr>
      <vt:lpstr>Testing The Prototype</vt:lpstr>
      <vt:lpstr>Redesigning The Prototype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Norm Lorenz</dc:creator>
  <cp:lastModifiedBy>Norm Lorenz</cp:lastModifiedBy>
  <cp:revision>9</cp:revision>
  <dcterms:created xsi:type="dcterms:W3CDTF">2023-01-20T17:36:01Z</dcterms:created>
  <dcterms:modified xsi:type="dcterms:W3CDTF">2023-01-20T19:35:10Z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6dbce8f-eab2-4d81-8a01-c51673167a7a_Enabled">
    <vt:lpwstr>true</vt:lpwstr>
  </property>
  <property fmtid="{D5CDD505-2E9C-101B-9397-08002B2CF9AE}" pid="4" name="MSIP_Label_06dbce8f-eab2-4d81-8a01-c51673167a7a_SetDate">
    <vt:lpwstr>2023-01-20T17:39:27Z</vt:lpwstr>
  </property>
  <property fmtid="{D5CDD505-2E9C-101B-9397-08002B2CF9AE}" pid="5" name="MSIP_Label_06dbce8f-eab2-4d81-8a01-c51673167a7a_Method">
    <vt:lpwstr>Privileged</vt:lpwstr>
  </property>
  <property fmtid="{D5CDD505-2E9C-101B-9397-08002B2CF9AE}" pid="6" name="MSIP_Label_06dbce8f-eab2-4d81-8a01-c51673167a7a_Name">
    <vt:lpwstr>06dbce8f-eab2-4d81-8a01-c51673167a7a</vt:lpwstr>
  </property>
  <property fmtid="{D5CDD505-2E9C-101B-9397-08002B2CF9AE}" pid="7" name="MSIP_Label_06dbce8f-eab2-4d81-8a01-c51673167a7a_SiteId">
    <vt:lpwstr>b2b543f6-7b76-4a56-ab1c-e1c1ca774841</vt:lpwstr>
  </property>
  <property fmtid="{D5CDD505-2E9C-101B-9397-08002B2CF9AE}" pid="8" name="MSIP_Label_06dbce8f-eab2-4d81-8a01-c51673167a7a_ActionId">
    <vt:lpwstr>6355b4da-1ae9-4ca4-8312-3fd42d7cc85e</vt:lpwstr>
  </property>
  <property fmtid="{D5CDD505-2E9C-101B-9397-08002B2CF9AE}" pid="9" name="MSIP_Label_06dbce8f-eab2-4d81-8a01-c51673167a7a_ContentBits">
    <vt:lpwstr>0</vt:lpwstr>
  </property>
</Properties>
</file>