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1F6E-C955-40CB-8C2A-7369322C7FE0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55C-B2B2-4ABC-BD14-560F55FCA6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58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1F6E-C955-40CB-8C2A-7369322C7FE0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55C-B2B2-4ABC-BD14-560F55FCA6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1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1F6E-C955-40CB-8C2A-7369322C7FE0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55C-B2B2-4ABC-BD14-560F55FCA6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593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1F6E-C955-40CB-8C2A-7369322C7FE0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55C-B2B2-4ABC-BD14-560F55FCA631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5351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1F6E-C955-40CB-8C2A-7369322C7FE0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55C-B2B2-4ABC-BD14-560F55FCA6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772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1F6E-C955-40CB-8C2A-7369322C7FE0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55C-B2B2-4ABC-BD14-560F55FCA6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821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1F6E-C955-40CB-8C2A-7369322C7FE0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55C-B2B2-4ABC-BD14-560F55FCA6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053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1F6E-C955-40CB-8C2A-7369322C7FE0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55C-B2B2-4ABC-BD14-560F55FCA6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928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1F6E-C955-40CB-8C2A-7369322C7FE0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55C-B2B2-4ABC-BD14-560F55FCA6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857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1F6E-C955-40CB-8C2A-7369322C7FE0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55C-B2B2-4ABC-BD14-560F55FCA6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18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1F6E-C955-40CB-8C2A-7369322C7FE0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55C-B2B2-4ABC-BD14-560F55FCA6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20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1F6E-C955-40CB-8C2A-7369322C7FE0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55C-B2B2-4ABC-BD14-560F55FCA6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38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1F6E-C955-40CB-8C2A-7369322C7FE0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55C-B2B2-4ABC-BD14-560F55FCA6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663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1F6E-C955-40CB-8C2A-7369322C7FE0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55C-B2B2-4ABC-BD14-560F55FCA6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67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1F6E-C955-40CB-8C2A-7369322C7FE0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55C-B2B2-4ABC-BD14-560F55FCA6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95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1F6E-C955-40CB-8C2A-7369322C7FE0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55C-B2B2-4ABC-BD14-560F55FCA6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85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1F6E-C955-40CB-8C2A-7369322C7FE0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55C-B2B2-4ABC-BD14-560F55FCA6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45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0D81F6E-C955-40CB-8C2A-7369322C7FE0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4955C-B2B2-4ABC-BD14-560F55FCA6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456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Slingspy</a:t>
            </a:r>
            <a:br>
              <a:rPr lang="en-GB" dirty="0" smtClean="0"/>
            </a:br>
            <a:r>
              <a:rPr lang="en-GB" dirty="0" smtClean="0"/>
              <a:t>Group 11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Sam McMillan, Peter Vaughn, Charles Gillard, Alexandru Slav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85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7200" dirty="0" smtClean="0"/>
              <a:t>Mechanics</a:t>
            </a:r>
            <a:endParaRPr lang="en-GB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287597" cy="4195481"/>
          </a:xfrm>
        </p:spPr>
        <p:txBody>
          <a:bodyPr/>
          <a:lstStyle/>
          <a:p>
            <a:r>
              <a:rPr lang="en-GB" sz="3200" dirty="0" smtClean="0"/>
              <a:t>Sumo Digital Brief – Change core mechanic</a:t>
            </a:r>
          </a:p>
          <a:p>
            <a:r>
              <a:rPr lang="en-GB" sz="3200" dirty="0" smtClean="0"/>
              <a:t>Alter how the game is played</a:t>
            </a:r>
          </a:p>
          <a:p>
            <a:endParaRPr lang="en-GB" sz="3200" dirty="0"/>
          </a:p>
          <a:p>
            <a:r>
              <a:rPr lang="en-GB" sz="3200" dirty="0" smtClean="0"/>
              <a:t>Slingspy is a Stealth Golf game</a:t>
            </a:r>
          </a:p>
          <a:p>
            <a:r>
              <a:rPr lang="en-GB" sz="3200" dirty="0" smtClean="0"/>
              <a:t>Removed WASD controls</a:t>
            </a:r>
          </a:p>
          <a:p>
            <a:r>
              <a:rPr lang="en-GB" sz="3200" dirty="0" smtClean="0"/>
              <a:t>Replaced with a putting mechanic</a:t>
            </a:r>
          </a:p>
          <a:p>
            <a:pPr marL="0" indent="0">
              <a:buNone/>
            </a:pPr>
            <a:endParaRPr lang="en-GB" sz="3200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599" y="3213598"/>
            <a:ext cx="1231182" cy="1846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148" y="3240615"/>
            <a:ext cx="1213171" cy="181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0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7200" dirty="0" smtClean="0"/>
              <a:t>Why Putt?</a:t>
            </a:r>
            <a:endParaRPr lang="en-GB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Stealth games often forgive mistakes</a:t>
            </a:r>
          </a:p>
          <a:p>
            <a:r>
              <a:rPr lang="en-GB" sz="3200" dirty="0" smtClean="0"/>
              <a:t>Putt movement forces players to commit to movement</a:t>
            </a:r>
          </a:p>
          <a:p>
            <a:r>
              <a:rPr lang="en-GB" sz="3200" dirty="0" smtClean="0"/>
              <a:t>No time constraints</a:t>
            </a:r>
          </a:p>
          <a:p>
            <a:r>
              <a:rPr lang="en-GB" sz="3200" dirty="0" smtClean="0"/>
              <a:t>Study enemy patrols, plan route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9219120" y="2671195"/>
            <a:ext cx="2219194" cy="2958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8091054" y="3963785"/>
            <a:ext cx="3219796" cy="321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23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7200" dirty="0" smtClean="0"/>
              <a:t>Playthrough Video</a:t>
            </a:r>
            <a:endParaRPr lang="en-GB" sz="7200" dirty="0"/>
          </a:p>
        </p:txBody>
      </p:sp>
      <p:pic>
        <p:nvPicPr>
          <p:cNvPr id="4" name="PlaythroughDem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02321" y="1744410"/>
            <a:ext cx="8980027" cy="505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4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61424" cy="1400530"/>
          </a:xfrm>
        </p:spPr>
        <p:txBody>
          <a:bodyPr/>
          <a:lstStyle/>
          <a:p>
            <a:r>
              <a:rPr lang="en-GB" sz="7200" dirty="0" smtClean="0"/>
              <a:t>Our Final Deliverables</a:t>
            </a:r>
            <a:endParaRPr lang="en-GB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3 Zones</a:t>
            </a:r>
          </a:p>
          <a:p>
            <a:r>
              <a:rPr lang="en-GB" sz="3200" dirty="0" smtClean="0"/>
              <a:t>Filled with </a:t>
            </a:r>
            <a:r>
              <a:rPr lang="en-GB" sz="3200" dirty="0"/>
              <a:t>5</a:t>
            </a:r>
            <a:r>
              <a:rPr lang="en-GB" sz="3200" dirty="0" smtClean="0"/>
              <a:t> levels each</a:t>
            </a:r>
          </a:p>
          <a:p>
            <a:r>
              <a:rPr lang="en-GB" sz="3200" dirty="0" smtClean="0"/>
              <a:t>5 Mechanics</a:t>
            </a:r>
            <a:endParaRPr lang="en-GB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835" y="2393721"/>
            <a:ext cx="1846540" cy="8342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761104" y="3337852"/>
            <a:ext cx="886002" cy="7738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25252" y="3632113"/>
            <a:ext cx="1820032" cy="14110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86" y="1983889"/>
            <a:ext cx="2687782" cy="26877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00000">
            <a:off x="3479143" y="3552934"/>
            <a:ext cx="2225527" cy="28920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00000">
            <a:off x="4473259" y="2937499"/>
            <a:ext cx="3025833" cy="302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73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</TotalTime>
  <Words>79</Words>
  <Application>Microsoft Office PowerPoint</Application>
  <PresentationFormat>Widescreen</PresentationFormat>
  <Paragraphs>19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Slingspy Group 11</vt:lpstr>
      <vt:lpstr>Mechanics</vt:lpstr>
      <vt:lpstr>Why Putt?</vt:lpstr>
      <vt:lpstr>Playthrough Video</vt:lpstr>
      <vt:lpstr>Our Final Deliverables</vt:lpstr>
    </vt:vector>
  </TitlesOfParts>
  <Company>University of Suffolk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Slingspy Group 11</dc:title>
  <dc:creator>Games</dc:creator>
  <cp:lastModifiedBy>Windows User</cp:lastModifiedBy>
  <cp:revision>8</cp:revision>
  <dcterms:created xsi:type="dcterms:W3CDTF">2019-03-01T10:21:32Z</dcterms:created>
  <dcterms:modified xsi:type="dcterms:W3CDTF">2019-03-06T08:36:56Z</dcterms:modified>
</cp:coreProperties>
</file>