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35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7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2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5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2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5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Slingspy</a:t>
            </a:r>
            <a:br>
              <a:rPr lang="en-GB" dirty="0" smtClean="0"/>
            </a:br>
            <a:r>
              <a:rPr lang="en-GB" dirty="0" smtClean="0"/>
              <a:t>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Sam McMillan, Peter Vaughn, Charles Gillard, Alexandru Slav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Mechanics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Slingspy is a Stealth Golf game</a:t>
            </a:r>
          </a:p>
          <a:p>
            <a:r>
              <a:rPr lang="en-GB" sz="3200" dirty="0" smtClean="0"/>
              <a:t>Removed WASD controls</a:t>
            </a:r>
          </a:p>
          <a:p>
            <a:r>
              <a:rPr lang="en-GB" sz="3200" dirty="0" smtClean="0"/>
              <a:t>Replaced with a putting mechanic</a:t>
            </a:r>
          </a:p>
          <a:p>
            <a:pPr marL="0" indent="0">
              <a:buNone/>
            </a:pP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8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Why Putt?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Stealth games often forgive mistakes</a:t>
            </a:r>
          </a:p>
          <a:p>
            <a:r>
              <a:rPr lang="en-GB" sz="3200" dirty="0" smtClean="0"/>
              <a:t>Putt movement forces players to commit to movement</a:t>
            </a:r>
          </a:p>
          <a:p>
            <a:r>
              <a:rPr lang="en-GB" sz="3200" dirty="0" smtClean="0"/>
              <a:t>No time constraints</a:t>
            </a:r>
          </a:p>
          <a:p>
            <a:r>
              <a:rPr lang="en-GB" sz="3200" dirty="0" smtClean="0"/>
              <a:t>Study enemy patrols, plan route</a:t>
            </a:r>
          </a:p>
        </p:txBody>
      </p:sp>
    </p:spTree>
    <p:extLst>
      <p:ext uri="{BB962C8B-B14F-4D97-AF65-F5344CB8AC3E}">
        <p14:creationId xmlns:p14="http://schemas.microsoft.com/office/powerpoint/2010/main" val="6372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Playthrough Video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Our Final Goals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 Zones</a:t>
            </a:r>
          </a:p>
          <a:p>
            <a:r>
              <a:rPr lang="en-GB" sz="3200" dirty="0" smtClean="0"/>
              <a:t>Filled with 10 levels each</a:t>
            </a:r>
          </a:p>
          <a:p>
            <a:r>
              <a:rPr lang="en-GB" sz="3200" dirty="0" smtClean="0"/>
              <a:t>Par Mechanics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237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Slingspy Group 11</vt:lpstr>
      <vt:lpstr>Mechanics</vt:lpstr>
      <vt:lpstr>Why Putt?</vt:lpstr>
      <vt:lpstr>Playthrough Video</vt:lpstr>
      <vt:lpstr>Our Final Goals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Slingspy Group 11</dc:title>
  <dc:creator>Games</dc:creator>
  <cp:lastModifiedBy>Games</cp:lastModifiedBy>
  <cp:revision>3</cp:revision>
  <dcterms:created xsi:type="dcterms:W3CDTF">2019-03-01T10:21:32Z</dcterms:created>
  <dcterms:modified xsi:type="dcterms:W3CDTF">2019-03-01T10:36:46Z</dcterms:modified>
</cp:coreProperties>
</file>