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266" r:id="rId16"/>
    <p:sldId id="340" r:id="rId17"/>
    <p:sldId id="341" r:id="rId18"/>
    <p:sldId id="343" r:id="rId19"/>
    <p:sldId id="344" r:id="rId20"/>
    <p:sldId id="327" r:id="rId21"/>
    <p:sldId id="345" r:id="rId22"/>
    <p:sldId id="342" r:id="rId23"/>
    <p:sldId id="346" r:id="rId24"/>
    <p:sldId id="348" r:id="rId25"/>
    <p:sldId id="347" r:id="rId26"/>
    <p:sldId id="328" r:id="rId27"/>
    <p:sldId id="350" r:id="rId28"/>
    <p:sldId id="349" r:id="rId29"/>
    <p:sldId id="352" r:id="rId30"/>
    <p:sldId id="355" r:id="rId31"/>
    <p:sldId id="351" r:id="rId32"/>
    <p:sldId id="353" r:id="rId33"/>
    <p:sldId id="354" r:id="rId34"/>
    <p:sldId id="356" r:id="rId35"/>
  </p:sldIdLst>
  <p:sldSz cx="12192000" cy="6858000"/>
  <p:notesSz cx="6858000" cy="9144000"/>
  <p:embeddedFontLst>
    <p:embeddedFont>
      <p:font typeface="AppleSDGothicNeoR00" panose="020B0600000101010101" charset="-127"/>
      <p:regular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AppleSDGothicNeoB00" panose="020B0600000101010101" charset="-127"/>
      <p:regular r:id="rId42"/>
    </p:embeddedFont>
    <p:embeddedFont>
      <p:font typeface="맑은 고딕" panose="020B0503020000020004" pitchFamily="50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09"/>
    <a:srgbClr val="4B83FF"/>
    <a:srgbClr val="5B8EFF"/>
    <a:srgbClr val="3F7AFF"/>
    <a:srgbClr val="0F92F5"/>
    <a:srgbClr val="8134FE"/>
    <a:srgbClr val="00CC66"/>
    <a:srgbClr val="9A5CFE"/>
    <a:srgbClr val="00E67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FC3CF4-3FC7-4372-A643-B85D4E75329F}" v="135" dt="2021-03-18T20:34:5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o Gim" userId="36a24709-8544-4b6d-ad50-a31ace79e724" providerId="ADAL" clId="{35FC3CF4-3FC7-4372-A643-B85D4E75329F}"/>
    <pc:docChg chg="undo custSel addSld delSld modSld">
      <pc:chgData name="Jio Gim" userId="36a24709-8544-4b6d-ad50-a31ace79e724" providerId="ADAL" clId="{35FC3CF4-3FC7-4372-A643-B85D4E75329F}" dt="2021-03-18T20:36:08.020" v="2358" actId="14100"/>
      <pc:docMkLst>
        <pc:docMk/>
      </pc:docMkLst>
      <pc:sldChg chg="modSp mod">
        <pc:chgData name="Jio Gim" userId="36a24709-8544-4b6d-ad50-a31ace79e724" providerId="ADAL" clId="{35FC3CF4-3FC7-4372-A643-B85D4E75329F}" dt="2021-03-18T18:51:42.071" v="223" actId="20577"/>
        <pc:sldMkLst>
          <pc:docMk/>
          <pc:sldMk cId="736751238" sldId="256"/>
        </pc:sldMkLst>
        <pc:spChg chg="mod">
          <ac:chgData name="Jio Gim" userId="36a24709-8544-4b6d-ad50-a31ace79e724" providerId="ADAL" clId="{35FC3CF4-3FC7-4372-A643-B85D4E75329F}" dt="2021-03-18T18:51:42.071" v="223" actId="20577"/>
          <ac:spMkLst>
            <pc:docMk/>
            <pc:sldMk cId="736751238" sldId="256"/>
            <ac:spMk id="3" creationId="{B9A8956A-28D4-4A05-BD12-3D020FDC6CE0}"/>
          </ac:spMkLst>
        </pc:spChg>
      </pc:sldChg>
      <pc:sldChg chg="modSp mod">
        <pc:chgData name="Jio Gim" userId="36a24709-8544-4b6d-ad50-a31ace79e724" providerId="ADAL" clId="{35FC3CF4-3FC7-4372-A643-B85D4E75329F}" dt="2021-03-18T18:54:07.467" v="434" actId="20577"/>
        <pc:sldMkLst>
          <pc:docMk/>
          <pc:sldMk cId="269621353" sldId="257"/>
        </pc:sldMkLst>
        <pc:spChg chg="mod">
          <ac:chgData name="Jio Gim" userId="36a24709-8544-4b6d-ad50-a31ace79e724" providerId="ADAL" clId="{35FC3CF4-3FC7-4372-A643-B85D4E75329F}" dt="2021-03-18T18:54:07.467" v="434" actId="20577"/>
          <ac:spMkLst>
            <pc:docMk/>
            <pc:sldMk cId="269621353" sldId="257"/>
            <ac:spMk id="2" creationId="{1B4FA433-799B-4B83-9E66-09EC9AD4AB90}"/>
          </ac:spMkLst>
        </pc:spChg>
      </pc:sldChg>
      <pc:sldChg chg="modSp">
        <pc:chgData name="Jio Gim" userId="36a24709-8544-4b6d-ad50-a31ace79e724" providerId="ADAL" clId="{35FC3CF4-3FC7-4372-A643-B85D4E75329F}" dt="2021-03-18T20:34:54.697" v="2357" actId="20577"/>
        <pc:sldMkLst>
          <pc:docMk/>
          <pc:sldMk cId="519170361" sldId="258"/>
        </pc:sldMkLst>
        <pc:spChg chg="mod">
          <ac:chgData name="Jio Gim" userId="36a24709-8544-4b6d-ad50-a31ace79e724" providerId="ADAL" clId="{35FC3CF4-3FC7-4372-A643-B85D4E75329F}" dt="2021-03-18T20:34:54.697" v="2357" actId="20577"/>
          <ac:spMkLst>
            <pc:docMk/>
            <pc:sldMk cId="519170361" sldId="258"/>
            <ac:spMk id="4" creationId="{D882E77B-8A85-48FC-A1C7-CD0AA6D95B5B}"/>
          </ac:spMkLst>
        </pc:spChg>
      </pc:sldChg>
      <pc:sldChg chg="modSp mod">
        <pc:chgData name="Jio Gim" userId="36a24709-8544-4b6d-ad50-a31ace79e724" providerId="ADAL" clId="{35FC3CF4-3FC7-4372-A643-B85D4E75329F}" dt="2021-03-18T18:31:22.554" v="68" actId="20577"/>
        <pc:sldMkLst>
          <pc:docMk/>
          <pc:sldMk cId="2525856085" sldId="259"/>
        </pc:sldMkLst>
        <pc:spChg chg="mod">
          <ac:chgData name="Jio Gim" userId="36a24709-8544-4b6d-ad50-a31ace79e724" providerId="ADAL" clId="{35FC3CF4-3FC7-4372-A643-B85D4E75329F}" dt="2021-03-18T18:31:22.554" v="68" actId="20577"/>
          <ac:spMkLst>
            <pc:docMk/>
            <pc:sldMk cId="2525856085" sldId="259"/>
            <ac:spMk id="10" creationId="{E01DB62C-9260-49C1-B7FE-73318550F5E8}"/>
          </ac:spMkLst>
        </pc:spChg>
      </pc:sldChg>
      <pc:sldChg chg="addSp delSp modSp mod">
        <pc:chgData name="Jio Gim" userId="36a24709-8544-4b6d-ad50-a31ace79e724" providerId="ADAL" clId="{35FC3CF4-3FC7-4372-A643-B85D4E75329F}" dt="2021-03-18T19:05:41.917" v="890" actId="1035"/>
        <pc:sldMkLst>
          <pc:docMk/>
          <pc:sldMk cId="3197468205" sldId="260"/>
        </pc:sldMkLst>
        <pc:spChg chg="mod">
          <ac:chgData name="Jio Gim" userId="36a24709-8544-4b6d-ad50-a31ace79e724" providerId="ADAL" clId="{35FC3CF4-3FC7-4372-A643-B85D4E75329F}" dt="2021-03-18T18:51:10.371" v="170" actId="20577"/>
          <ac:spMkLst>
            <pc:docMk/>
            <pc:sldMk cId="3197468205" sldId="260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56:07.576" v="606" actId="20577"/>
          <ac:spMkLst>
            <pc:docMk/>
            <pc:sldMk cId="3197468205" sldId="26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27.360" v="76" actId="20577"/>
          <ac:spMkLst>
            <pc:docMk/>
            <pc:sldMk cId="3197468205" sldId="260"/>
            <ac:spMk id="9" creationId="{37B81DE3-FDC8-4DFD-9175-9A16F99E5F72}"/>
          </ac:spMkLst>
        </pc:spChg>
        <pc:spChg chg="add del mod">
          <ac:chgData name="Jio Gim" userId="36a24709-8544-4b6d-ad50-a31ace79e724" providerId="ADAL" clId="{35FC3CF4-3FC7-4372-A643-B85D4E75329F}" dt="2021-03-18T18:55:20.172" v="485" actId="478"/>
          <ac:spMkLst>
            <pc:docMk/>
            <pc:sldMk cId="3197468205" sldId="260"/>
            <ac:spMk id="27" creationId="{CCC3ACAE-1889-4BB3-A0BD-CD8978068066}"/>
          </ac:spMkLst>
        </pc:spChg>
        <pc:spChg chg="add mod">
          <ac:chgData name="Jio Gim" userId="36a24709-8544-4b6d-ad50-a31ace79e724" providerId="ADAL" clId="{35FC3CF4-3FC7-4372-A643-B85D4E75329F}" dt="2021-03-18T19:04:31.572" v="824" actId="20577"/>
          <ac:spMkLst>
            <pc:docMk/>
            <pc:sldMk cId="3197468205" sldId="260"/>
            <ac:spMk id="28" creationId="{DCDB9CA2-6DC1-4BB7-A4D0-2378794042D6}"/>
          </ac:spMkLst>
        </pc:spChg>
        <pc:spChg chg="add mod">
          <ac:chgData name="Jio Gim" userId="36a24709-8544-4b6d-ad50-a31ace79e724" providerId="ADAL" clId="{35FC3CF4-3FC7-4372-A643-B85D4E75329F}" dt="2021-03-18T19:05:41.917" v="890" actId="1035"/>
          <ac:spMkLst>
            <pc:docMk/>
            <pc:sldMk cId="3197468205" sldId="260"/>
            <ac:spMk id="30" creationId="{B6B1DE96-85D3-4978-BD37-B70CDA97CE4C}"/>
          </ac:spMkLst>
        </pc:spChg>
        <pc:picChg chg="mod">
          <ac:chgData name="Jio Gim" userId="36a24709-8544-4b6d-ad50-a31ace79e724" providerId="ADAL" clId="{35FC3CF4-3FC7-4372-A643-B85D4E75329F}" dt="2021-03-18T19:04:09.529" v="817" actId="208"/>
          <ac:picMkLst>
            <pc:docMk/>
            <pc:sldMk cId="3197468205" sldId="260"/>
            <ac:picMk id="26" creationId="{20218A54-3042-4AF8-A02F-FBAF7EA84970}"/>
          </ac:picMkLst>
        </pc:picChg>
        <pc:picChg chg="add mod">
          <ac:chgData name="Jio Gim" userId="36a24709-8544-4b6d-ad50-a31ace79e724" providerId="ADAL" clId="{35FC3CF4-3FC7-4372-A643-B85D4E75329F}" dt="2021-03-18T19:04:50.429" v="826" actId="1582"/>
          <ac:picMkLst>
            <pc:docMk/>
            <pc:sldMk cId="3197468205" sldId="260"/>
            <ac:picMk id="29" creationId="{62E277A4-A220-4636-B4A7-F79C19E4288A}"/>
          </ac:picMkLst>
        </pc:picChg>
      </pc:sldChg>
      <pc:sldChg chg="addSp delSp modSp del mod">
        <pc:chgData name="Jio Gim" userId="36a24709-8544-4b6d-ad50-a31ace79e724" providerId="ADAL" clId="{35FC3CF4-3FC7-4372-A643-B85D4E75329F}" dt="2021-03-18T19:05:51.338" v="891" actId="47"/>
        <pc:sldMkLst>
          <pc:docMk/>
          <pc:sldMk cId="823852509" sldId="261"/>
        </pc:sldMkLst>
        <pc:spChg chg="mod">
          <ac:chgData name="Jio Gim" userId="36a24709-8544-4b6d-ad50-a31ace79e724" providerId="ADAL" clId="{35FC3CF4-3FC7-4372-A643-B85D4E75329F}" dt="2021-03-18T18:51:12.629" v="171" actId="20577"/>
          <ac:spMkLst>
            <pc:docMk/>
            <pc:sldMk cId="823852509" sldId="261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8:30:02.443" v="26" actId="21"/>
          <ac:spMkLst>
            <pc:docMk/>
            <pc:sldMk cId="823852509" sldId="261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8:31:30.863" v="84" actId="20577"/>
          <ac:spMkLst>
            <pc:docMk/>
            <pc:sldMk cId="823852509" sldId="261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8:30:15.096" v="31" actId="1076"/>
          <ac:spMkLst>
            <pc:docMk/>
            <pc:sldMk cId="823852509" sldId="261"/>
            <ac:spMk id="21" creationId="{646BC451-6659-435D-A710-3532DA9535B8}"/>
          </ac:spMkLst>
        </pc:spChg>
        <pc:picChg chg="del mod">
          <ac:chgData name="Jio Gim" userId="36a24709-8544-4b6d-ad50-a31ace79e724" providerId="ADAL" clId="{35FC3CF4-3FC7-4372-A643-B85D4E75329F}" dt="2021-03-18T19:03:07.577" v="807" actId="21"/>
          <ac:picMkLst>
            <pc:docMk/>
            <pc:sldMk cId="823852509" sldId="261"/>
            <ac:picMk id="20" creationId="{DED3B4DA-7920-4532-8D90-AE6C57FAF1AD}"/>
          </ac:picMkLst>
        </pc:picChg>
      </pc:sldChg>
      <pc:sldChg chg="addSp delSp modSp mod">
        <pc:chgData name="Jio Gim" userId="36a24709-8544-4b6d-ad50-a31ace79e724" providerId="ADAL" clId="{35FC3CF4-3FC7-4372-A643-B85D4E75329F}" dt="2021-03-18T20:09:07.788" v="1447" actId="478"/>
        <pc:sldMkLst>
          <pc:docMk/>
          <pc:sldMk cId="3220074193" sldId="262"/>
        </pc:sldMkLst>
        <pc:spChg chg="mod">
          <ac:chgData name="Jio Gim" userId="36a24709-8544-4b6d-ad50-a31ace79e724" providerId="ADAL" clId="{35FC3CF4-3FC7-4372-A643-B85D4E75329F}" dt="2021-03-18T18:51:14.693" v="172" actId="20577"/>
          <ac:spMkLst>
            <pc:docMk/>
            <pc:sldMk cId="3220074193" sldId="262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19:07:30.827" v="1047" actId="20577"/>
          <ac:spMkLst>
            <pc:docMk/>
            <pc:sldMk cId="3220074193" sldId="262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17:30:07.676" v="1" actId="207"/>
          <ac:spMkLst>
            <pc:docMk/>
            <pc:sldMk cId="3220074193" sldId="262"/>
            <ac:spMk id="7" creationId="{5DB3941C-FF96-4BCF-AE94-144749B28A87}"/>
          </ac:spMkLst>
        </pc:spChg>
        <pc:spChg chg="mod">
          <ac:chgData name="Jio Gim" userId="36a24709-8544-4b6d-ad50-a31ace79e724" providerId="ADAL" clId="{35FC3CF4-3FC7-4372-A643-B85D4E75329F}" dt="2021-03-18T18:47:50.457" v="117" actId="20577"/>
          <ac:spMkLst>
            <pc:docMk/>
            <pc:sldMk cId="3220074193" sldId="262"/>
            <ac:spMk id="9" creationId="{37B81DE3-FDC8-4DFD-9175-9A16F99E5F72}"/>
          </ac:spMkLst>
        </pc:spChg>
        <pc:spChg chg="add mod">
          <ac:chgData name="Jio Gim" userId="36a24709-8544-4b6d-ad50-a31ace79e724" providerId="ADAL" clId="{35FC3CF4-3FC7-4372-A643-B85D4E75329F}" dt="2021-03-18T19:07:37.415" v="1071" actId="1035"/>
          <ac:spMkLst>
            <pc:docMk/>
            <pc:sldMk cId="3220074193" sldId="262"/>
            <ac:spMk id="23" creationId="{930842C4-7F7F-453B-B081-44CF018A118F}"/>
          </ac:spMkLst>
        </pc:spChg>
        <pc:spChg chg="add del mod ord">
          <ac:chgData name="Jio Gim" userId="36a24709-8544-4b6d-ad50-a31ace79e724" providerId="ADAL" clId="{35FC3CF4-3FC7-4372-A643-B85D4E75329F}" dt="2021-03-18T20:09:02.278" v="1445" actId="478"/>
          <ac:spMkLst>
            <pc:docMk/>
            <pc:sldMk cId="3220074193" sldId="262"/>
            <ac:spMk id="24" creationId="{1EC460F6-1C98-4933-BE4A-6A98FAD21D38}"/>
          </ac:spMkLst>
        </pc:spChg>
        <pc:spChg chg="add mod">
          <ac:chgData name="Jio Gim" userId="36a24709-8544-4b6d-ad50-a31ace79e724" providerId="ADAL" clId="{35FC3CF4-3FC7-4372-A643-B85D4E75329F}" dt="2021-03-18T19:09:50.219" v="1194" actId="242"/>
          <ac:spMkLst>
            <pc:docMk/>
            <pc:sldMk cId="3220074193" sldId="262"/>
            <ac:spMk id="25" creationId="{612C700E-29EC-4CFF-B15D-4E13F6CC93AF}"/>
          </ac:spMkLst>
        </pc:spChg>
        <pc:spChg chg="add mod">
          <ac:chgData name="Jio Gim" userId="36a24709-8544-4b6d-ad50-a31ace79e724" providerId="ADAL" clId="{35FC3CF4-3FC7-4372-A643-B85D4E75329F}" dt="2021-03-18T19:09:21.751" v="1172" actId="164"/>
          <ac:spMkLst>
            <pc:docMk/>
            <pc:sldMk cId="3220074193" sldId="262"/>
            <ac:spMk id="26" creationId="{7BF8FBE7-3DD7-42FA-BFB1-25ACC8510E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29" creationId="{80FAA339-90AA-43F7-9BE8-1DE58342F271}"/>
          </ac:spMkLst>
        </pc:spChg>
        <pc:spChg chg="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0" creationId="{EB674541-FDEC-4177-9D19-8138B125B534}"/>
          </ac:spMkLst>
        </pc:spChg>
        <pc:spChg chg="add mod">
          <ac:chgData name="Jio Gim" userId="36a24709-8544-4b6d-ad50-a31ace79e724" providerId="ADAL" clId="{35FC3CF4-3FC7-4372-A643-B85D4E75329F}" dt="2021-03-18T20:09:02.455" v="1446"/>
          <ac:spMkLst>
            <pc:docMk/>
            <pc:sldMk cId="3220074193" sldId="262"/>
            <ac:spMk id="31" creationId="{471796AD-4E07-4FFB-8CFC-0F770AB864FF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2" creationId="{ECBBE115-7ABF-42EE-B84E-7B89E8DF1B9E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3" creationId="{73D18DD1-CF76-4B88-98C6-CA77AB19E04A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4" creationId="{0E6359BB-73D3-4CE4-AAE0-9DBBC9C5A62B}"/>
          </ac:spMkLst>
        </pc:spChg>
        <pc:spChg chg="add del mod">
          <ac:chgData name="Jio Gim" userId="36a24709-8544-4b6d-ad50-a31ace79e724" providerId="ADAL" clId="{35FC3CF4-3FC7-4372-A643-B85D4E75329F}" dt="2021-03-18T20:09:07.788" v="1447" actId="478"/>
          <ac:spMkLst>
            <pc:docMk/>
            <pc:sldMk cId="3220074193" sldId="262"/>
            <ac:spMk id="35" creationId="{03FE019E-A808-4065-9B4C-2CAA3938A48A}"/>
          </ac:spMkLst>
        </pc:spChg>
        <pc:grpChg chg="add del mod">
          <ac:chgData name="Jio Gim" userId="36a24709-8544-4b6d-ad50-a31ace79e724" providerId="ADAL" clId="{35FC3CF4-3FC7-4372-A643-B85D4E75329F}" dt="2021-03-18T20:09:02.278" v="1445" actId="478"/>
          <ac:grpSpMkLst>
            <pc:docMk/>
            <pc:sldMk cId="3220074193" sldId="262"/>
            <ac:grpSpMk id="27" creationId="{E2DCE8D7-9ACA-42DE-BB52-934CE97282F7}"/>
          </ac:grpSpMkLst>
        </pc:grpChg>
        <pc:grpChg chg="add mod">
          <ac:chgData name="Jio Gim" userId="36a24709-8544-4b6d-ad50-a31ace79e724" providerId="ADAL" clId="{35FC3CF4-3FC7-4372-A643-B85D4E75329F}" dt="2021-03-18T20:09:02.455" v="1446"/>
          <ac:grpSpMkLst>
            <pc:docMk/>
            <pc:sldMk cId="3220074193" sldId="262"/>
            <ac:grpSpMk id="28" creationId="{CC1D1C7D-13E5-4DEE-B909-20A00D5F7E63}"/>
          </ac:grpSpMkLst>
        </pc:grpChg>
        <pc:picChg chg="del">
          <ac:chgData name="Jio Gim" userId="36a24709-8544-4b6d-ad50-a31ace79e724" providerId="ADAL" clId="{35FC3CF4-3FC7-4372-A643-B85D4E75329F}" dt="2021-03-18T18:26:14.427" v="22" actId="478"/>
          <ac:picMkLst>
            <pc:docMk/>
            <pc:sldMk cId="3220074193" sldId="262"/>
            <ac:picMk id="20" creationId="{DED3B4DA-7920-4532-8D90-AE6C57FAF1AD}"/>
          </ac:picMkLst>
        </pc:picChg>
        <pc:picChg chg="add mod modCrop">
          <ac:chgData name="Jio Gim" userId="36a24709-8544-4b6d-ad50-a31ace79e724" providerId="ADAL" clId="{35FC3CF4-3FC7-4372-A643-B85D4E75329F}" dt="2021-03-18T19:07:37.415" v="1071" actId="1035"/>
          <ac:picMkLst>
            <pc:docMk/>
            <pc:sldMk cId="3220074193" sldId="262"/>
            <ac:picMk id="21" creationId="{3D3BE24A-3A2D-47DD-9D31-7643D0B696C2}"/>
          </ac:picMkLst>
        </pc:picChg>
        <pc:picChg chg="add del mod">
          <ac:chgData name="Jio Gim" userId="36a24709-8544-4b6d-ad50-a31ace79e724" providerId="ADAL" clId="{35FC3CF4-3FC7-4372-A643-B85D4E75329F}" dt="2021-03-18T18:47:36.584" v="90" actId="21"/>
          <ac:picMkLst>
            <pc:docMk/>
            <pc:sldMk cId="3220074193" sldId="262"/>
            <ac:picMk id="22" creationId="{377539E8-06D2-4B00-AFCD-23D1633EACC7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36:08.020" v="2358" actId="14100"/>
        <pc:sldMkLst>
          <pc:docMk/>
          <pc:sldMk cId="2279105137" sldId="263"/>
        </pc:sldMkLst>
        <pc:spChg chg="mod">
          <ac:chgData name="Jio Gim" userId="36a24709-8544-4b6d-ad50-a31ace79e724" providerId="ADAL" clId="{35FC3CF4-3FC7-4372-A643-B85D4E75329F}" dt="2021-03-18T18:51:16.473" v="173" actId="20577"/>
          <ac:spMkLst>
            <pc:docMk/>
            <pc:sldMk cId="2279105137" sldId="263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0.317" v="1450" actId="20577"/>
          <ac:spMkLst>
            <pc:docMk/>
            <pc:sldMk cId="2279105137" sldId="263"/>
            <ac:spMk id="3" creationId="{4F09D10E-E268-48CC-A364-8BEA6D8DA1FC}"/>
          </ac:spMkLst>
        </pc:spChg>
        <pc:spChg chg="add del mod">
          <ac:chgData name="Jio Gim" userId="36a24709-8544-4b6d-ad50-a31ace79e724" providerId="ADAL" clId="{35FC3CF4-3FC7-4372-A643-B85D4E75329F}" dt="2021-03-18T19:57:42.702" v="1198"/>
          <ac:spMkLst>
            <pc:docMk/>
            <pc:sldMk cId="2279105137" sldId="263"/>
            <ac:spMk id="23" creationId="{BA4557B7-CA8A-4B9D-825F-16643B2C70EA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5" creationId="{536A2577-C89D-4F1F-A9AA-FC047FBED41B}"/>
          </ac:spMkLst>
        </pc:spChg>
        <pc:spChg chg="mod">
          <ac:chgData name="Jio Gim" userId="36a24709-8544-4b6d-ad50-a31ace79e724" providerId="ADAL" clId="{35FC3CF4-3FC7-4372-A643-B85D4E75329F}" dt="2021-03-18T19:57:41.119" v="1197"/>
          <ac:spMkLst>
            <pc:docMk/>
            <pc:sldMk cId="2279105137" sldId="263"/>
            <ac:spMk id="26" creationId="{6A7EE597-451A-4D87-A7B4-4F26B1CE9DA6}"/>
          </ac:spMkLst>
        </pc:spChg>
        <pc:spChg chg="add mod">
          <ac:chgData name="Jio Gim" userId="36a24709-8544-4b6d-ad50-a31ace79e724" providerId="ADAL" clId="{35FC3CF4-3FC7-4372-A643-B85D4E75329F}" dt="2021-03-18T20:36:08.020" v="2358" actId="14100"/>
          <ac:spMkLst>
            <pc:docMk/>
            <pc:sldMk cId="2279105137" sldId="263"/>
            <ac:spMk id="27" creationId="{0D8B0238-B575-4270-8AC9-EBF68FA1B3AB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29" creationId="{0F2C79E1-3252-4F8A-A0B3-5ED69A267F18}"/>
          </ac:spMkLst>
        </pc:spChg>
        <pc:spChg chg="mod">
          <ac:chgData name="Jio Gim" userId="36a24709-8544-4b6d-ad50-a31ace79e724" providerId="ADAL" clId="{35FC3CF4-3FC7-4372-A643-B85D4E75329F}" dt="2021-03-18T19:57:47.164" v="1199"/>
          <ac:spMkLst>
            <pc:docMk/>
            <pc:sldMk cId="2279105137" sldId="263"/>
            <ac:spMk id="30" creationId="{1E3F5E9A-CBD3-4EA1-AA6A-012BCBDBE369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1" creationId="{70607303-DB5B-4F1A-BCA7-11CCD1DA1C07}"/>
          </ac:spMkLst>
        </pc:spChg>
        <pc:spChg chg="add del mod">
          <ac:chgData name="Jio Gim" userId="36a24709-8544-4b6d-ad50-a31ace79e724" providerId="ADAL" clId="{35FC3CF4-3FC7-4372-A643-B85D4E75329F}" dt="2021-03-18T20:08:55.918" v="1442" actId="478"/>
          <ac:spMkLst>
            <pc:docMk/>
            <pc:sldMk cId="2279105137" sldId="263"/>
            <ac:spMk id="32" creationId="{35C19980-65D7-4F40-AC1F-7EC06079D16F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4" creationId="{2E8B5323-3AFB-49F5-800B-AFD6B370A9D4}"/>
          </ac:spMkLst>
        </pc:spChg>
        <pc:spChg chg="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5" creationId="{EA957755-6CF7-43CE-9E3F-74032AAABD67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6" creationId="{3537B888-582C-45DF-9220-7D66F126803E}"/>
          </ac:spMkLst>
        </pc:spChg>
        <pc:spChg chg="add mod">
          <ac:chgData name="Jio Gim" userId="36a24709-8544-4b6d-ad50-a31ace79e724" providerId="ADAL" clId="{35FC3CF4-3FC7-4372-A643-B85D4E75329F}" dt="2021-03-18T20:08:56.209" v="1443"/>
          <ac:spMkLst>
            <pc:docMk/>
            <pc:sldMk cId="2279105137" sldId="263"/>
            <ac:spMk id="37" creationId="{B1E396E0-5AEC-4863-B1F9-4A29D97789D5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8" creationId="{956CA0FF-3C79-441D-8DBD-B28EC263EDB6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39" creationId="{476EC5F9-915C-4CB7-A99B-D430B41F1A8A}"/>
          </ac:spMkLst>
        </pc:spChg>
        <pc:spChg chg="add del mod">
          <ac:chgData name="Jio Gim" userId="36a24709-8544-4b6d-ad50-a31ace79e724" providerId="ADAL" clId="{35FC3CF4-3FC7-4372-A643-B85D4E75329F}" dt="2021-03-18T20:08:59.027" v="1444" actId="478"/>
          <ac:spMkLst>
            <pc:docMk/>
            <pc:sldMk cId="2279105137" sldId="263"/>
            <ac:spMk id="40" creationId="{B1D67790-7743-494E-B2E4-B5F6EF5264CB}"/>
          </ac:spMkLst>
        </pc:spChg>
        <pc:grpChg chg="add del mod">
          <ac:chgData name="Jio Gim" userId="36a24709-8544-4b6d-ad50-a31ace79e724" providerId="ADAL" clId="{35FC3CF4-3FC7-4372-A643-B85D4E75329F}" dt="2021-03-18T19:57:42.702" v="1198"/>
          <ac:grpSpMkLst>
            <pc:docMk/>
            <pc:sldMk cId="2279105137" sldId="263"/>
            <ac:grpSpMk id="24" creationId="{C59D7446-5A64-46EE-8AF2-6D8E77AB4199}"/>
          </ac:grpSpMkLst>
        </pc:grpChg>
        <pc:grpChg chg="add del mod">
          <ac:chgData name="Jio Gim" userId="36a24709-8544-4b6d-ad50-a31ace79e724" providerId="ADAL" clId="{35FC3CF4-3FC7-4372-A643-B85D4E75329F}" dt="2021-03-18T20:08:55.918" v="1442" actId="478"/>
          <ac:grpSpMkLst>
            <pc:docMk/>
            <pc:sldMk cId="2279105137" sldId="263"/>
            <ac:grpSpMk id="28" creationId="{CA8A5A02-3EDF-470D-8DFC-A071D95BD504}"/>
          </ac:grpSpMkLst>
        </pc:grpChg>
        <pc:grpChg chg="add mod">
          <ac:chgData name="Jio Gim" userId="36a24709-8544-4b6d-ad50-a31ace79e724" providerId="ADAL" clId="{35FC3CF4-3FC7-4372-A643-B85D4E75329F}" dt="2021-03-18T20:08:56.209" v="1443"/>
          <ac:grpSpMkLst>
            <pc:docMk/>
            <pc:sldMk cId="2279105137" sldId="263"/>
            <ac:grpSpMk id="33" creationId="{1C9EC754-18C3-46D9-A167-3C942FDEEF82}"/>
          </ac:grpSpMkLst>
        </pc:grpChg>
        <pc:picChg chg="add del mod">
          <ac:chgData name="Jio Gim" userId="36a24709-8544-4b6d-ad50-a31ace79e724" providerId="ADAL" clId="{35FC3CF4-3FC7-4372-A643-B85D4E75329F}" dt="2021-03-18T18:48:03.264" v="131" actId="478"/>
          <ac:picMkLst>
            <pc:docMk/>
            <pc:sldMk cId="2279105137" sldId="263"/>
            <ac:picMk id="20" creationId="{8377B904-FFF8-41C6-908C-ECA51C8054BC}"/>
          </ac:picMkLst>
        </pc:picChg>
        <pc:picChg chg="del">
          <ac:chgData name="Jio Gim" userId="36a24709-8544-4b6d-ad50-a31ace79e724" providerId="ADAL" clId="{35FC3CF4-3FC7-4372-A643-B85D4E75329F}" dt="2021-03-18T18:47:58.597" v="128" actId="478"/>
          <ac:picMkLst>
            <pc:docMk/>
            <pc:sldMk cId="2279105137" sldId="263"/>
            <ac:picMk id="21" creationId="{3D3BE24A-3A2D-47DD-9D31-7643D0B696C2}"/>
          </ac:picMkLst>
        </pc:picChg>
        <pc:picChg chg="add mod">
          <ac:chgData name="Jio Gim" userId="36a24709-8544-4b6d-ad50-a31ace79e724" providerId="ADAL" clId="{35FC3CF4-3FC7-4372-A643-B85D4E75329F}" dt="2021-03-18T19:58:00.635" v="1202" actId="14100"/>
          <ac:picMkLst>
            <pc:docMk/>
            <pc:sldMk cId="2279105137" sldId="263"/>
            <ac:picMk id="22" creationId="{251A5AEC-6996-4420-B706-C455D00996FC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11:21.107" v="1467" actId="1076"/>
        <pc:sldMkLst>
          <pc:docMk/>
          <pc:sldMk cId="88331403" sldId="264"/>
        </pc:sldMkLst>
        <pc:spChg chg="mod">
          <ac:chgData name="Jio Gim" userId="36a24709-8544-4b6d-ad50-a31ace79e724" providerId="ADAL" clId="{35FC3CF4-3FC7-4372-A643-B85D4E75329F}" dt="2021-03-18T18:51:19.726" v="174" actId="20577"/>
          <ac:spMkLst>
            <pc:docMk/>
            <pc:sldMk cId="88331403" sldId="264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0:53.437" v="1453" actId="20577"/>
          <ac:spMkLst>
            <pc:docMk/>
            <pc:sldMk cId="88331403" sldId="264"/>
            <ac:spMk id="3" creationId="{4F09D10E-E268-48CC-A364-8BEA6D8DA1FC}"/>
          </ac:spMkLst>
        </pc:spChg>
        <pc:spChg chg="add mod">
          <ac:chgData name="Jio Gim" userId="36a24709-8544-4b6d-ad50-a31ace79e724" providerId="ADAL" clId="{35FC3CF4-3FC7-4372-A643-B85D4E75329F}" dt="2021-03-18T20:11:21.107" v="1467" actId="1076"/>
          <ac:spMkLst>
            <pc:docMk/>
            <pc:sldMk cId="88331403" sldId="264"/>
            <ac:spMk id="23" creationId="{DC0B2731-7774-46D7-A723-4CDC795E8C79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5" creationId="{F5122E98-2D46-4BBF-9A64-84ED3F28F727}"/>
          </ac:spMkLst>
        </pc:spChg>
        <pc:spChg chg="mod">
          <ac:chgData name="Jio Gim" userId="36a24709-8544-4b6d-ad50-a31ace79e724" providerId="ADAL" clId="{35FC3CF4-3FC7-4372-A643-B85D4E75329F}" dt="2021-03-18T19:59:57.521" v="1236"/>
          <ac:spMkLst>
            <pc:docMk/>
            <pc:sldMk cId="88331403" sldId="264"/>
            <ac:spMk id="26" creationId="{6CA0D436-58F6-47DA-9BC9-DA4CF4F2A1A7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7" creationId="{24C0219B-9FA4-466A-9EF5-25DECC861909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8" creationId="{30E2BC8B-9350-4778-A49B-3803EA9C4BDC}"/>
          </ac:spMkLst>
        </pc:spChg>
        <pc:spChg chg="add del mod">
          <ac:chgData name="Jio Gim" userId="36a24709-8544-4b6d-ad50-a31ace79e724" providerId="ADAL" clId="{35FC3CF4-3FC7-4372-A643-B85D4E75329F}" dt="2021-03-18T20:08:50.119" v="1439" actId="478"/>
          <ac:spMkLst>
            <pc:docMk/>
            <pc:sldMk cId="88331403" sldId="264"/>
            <ac:spMk id="29" creationId="{A2439316-78D5-4AC6-976C-AED67F996AF5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1" creationId="{4BE09B1A-50BC-4FD4-9322-F20AE71B7BB2}"/>
          </ac:spMkLst>
        </pc:spChg>
        <pc:spChg chg="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2" creationId="{BCAA0870-CD3A-4577-9CB1-7879CBB68F3F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3" creationId="{0738B2A6-7072-44BE-A4E7-02795B90D739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4" creationId="{CF176B12-24F6-48D5-B54C-399D35277E48}"/>
          </ac:spMkLst>
        </pc:spChg>
        <pc:spChg chg="add mod">
          <ac:chgData name="Jio Gim" userId="36a24709-8544-4b6d-ad50-a31ace79e724" providerId="ADAL" clId="{35FC3CF4-3FC7-4372-A643-B85D4E75329F}" dt="2021-03-18T20:08:50.303" v="1440"/>
          <ac:spMkLst>
            <pc:docMk/>
            <pc:sldMk cId="88331403" sldId="264"/>
            <ac:spMk id="35" creationId="{8F7A203D-1771-4B9C-B5BA-BB2AC7C40D13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6" creationId="{A3249A81-4825-499A-87DB-B047870697A7}"/>
          </ac:spMkLst>
        </pc:spChg>
        <pc:spChg chg="add del mod">
          <ac:chgData name="Jio Gim" userId="36a24709-8544-4b6d-ad50-a31ace79e724" providerId="ADAL" clId="{35FC3CF4-3FC7-4372-A643-B85D4E75329F}" dt="2021-03-18T20:08:52.782" v="1441" actId="478"/>
          <ac:spMkLst>
            <pc:docMk/>
            <pc:sldMk cId="88331403" sldId="264"/>
            <ac:spMk id="37" creationId="{1F7D0F70-AC5A-4C0F-9569-12B43F3399C9}"/>
          </ac:spMkLst>
        </pc:spChg>
        <pc:grpChg chg="add del mod">
          <ac:chgData name="Jio Gim" userId="36a24709-8544-4b6d-ad50-a31ace79e724" providerId="ADAL" clId="{35FC3CF4-3FC7-4372-A643-B85D4E75329F}" dt="2021-03-18T20:08:50.119" v="1439" actId="478"/>
          <ac:grpSpMkLst>
            <pc:docMk/>
            <pc:sldMk cId="88331403" sldId="264"/>
            <ac:grpSpMk id="24" creationId="{BE689098-C92D-4C35-9A6B-9942CAFED103}"/>
          </ac:grpSpMkLst>
        </pc:grpChg>
        <pc:grpChg chg="add mod">
          <ac:chgData name="Jio Gim" userId="36a24709-8544-4b6d-ad50-a31ace79e724" providerId="ADAL" clId="{35FC3CF4-3FC7-4372-A643-B85D4E75329F}" dt="2021-03-18T20:08:50.303" v="1440"/>
          <ac:grpSpMkLst>
            <pc:docMk/>
            <pc:sldMk cId="88331403" sldId="264"/>
            <ac:grpSpMk id="30" creationId="{38517483-0C97-4769-8055-545F9DA5A5CD}"/>
          </ac:grpSpMkLst>
        </pc:grpChg>
        <pc:picChg chg="add mod">
          <ac:chgData name="Jio Gim" userId="36a24709-8544-4b6d-ad50-a31ace79e724" providerId="ADAL" clId="{35FC3CF4-3FC7-4372-A643-B85D4E75329F}" dt="2021-03-18T20:11:02.907" v="1456" actId="1076"/>
          <ac:picMkLst>
            <pc:docMk/>
            <pc:sldMk cId="88331403" sldId="264"/>
            <ac:picMk id="20" creationId="{F82AD50A-F8B7-4960-AD22-7B98A19F6991}"/>
          </ac:picMkLst>
        </pc:picChg>
        <pc:picChg chg="del">
          <ac:chgData name="Jio Gim" userId="36a24709-8544-4b6d-ad50-a31ace79e724" providerId="ADAL" clId="{35FC3CF4-3FC7-4372-A643-B85D4E75329F}" dt="2021-03-18T18:50:00.428" v="156" actId="478"/>
          <ac:picMkLst>
            <pc:docMk/>
            <pc:sldMk cId="88331403" sldId="264"/>
            <ac:picMk id="22" creationId="{251A5AEC-6996-4420-B706-C455D00996FC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12:01.833" v="1493" actId="20577"/>
        <pc:sldMkLst>
          <pc:docMk/>
          <pc:sldMk cId="3250522318" sldId="265"/>
        </pc:sldMkLst>
        <pc:spChg chg="mod">
          <ac:chgData name="Jio Gim" userId="36a24709-8544-4b6d-ad50-a31ace79e724" providerId="ADAL" clId="{35FC3CF4-3FC7-4372-A643-B85D4E75329F}" dt="2021-03-18T18:51:21.927" v="175" actId="20577"/>
          <ac:spMkLst>
            <pc:docMk/>
            <pc:sldMk cId="3250522318" sldId="265"/>
            <ac:spMk id="2" creationId="{9235C6E1-3189-4BB9-8961-A497AD87AC9B}"/>
          </ac:spMkLst>
        </pc:spChg>
        <pc:spChg chg="mod">
          <ac:chgData name="Jio Gim" userId="36a24709-8544-4b6d-ad50-a31ace79e724" providerId="ADAL" clId="{35FC3CF4-3FC7-4372-A643-B85D4E75329F}" dt="2021-03-18T20:12:01.833" v="1493" actId="20577"/>
          <ac:spMkLst>
            <pc:docMk/>
            <pc:sldMk cId="3250522318" sldId="265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2" creationId="{BCCD074C-B821-4C46-80AD-355BD19706BF}"/>
          </ac:spMkLst>
        </pc:spChg>
        <pc:spChg chg="mod">
          <ac:chgData name="Jio Gim" userId="36a24709-8544-4b6d-ad50-a31ace79e724" providerId="ADAL" clId="{35FC3CF4-3FC7-4372-A643-B85D4E75329F}" dt="2021-03-18T20:00:55.870" v="1260"/>
          <ac:spMkLst>
            <pc:docMk/>
            <pc:sldMk cId="3250522318" sldId="265"/>
            <ac:spMk id="23" creationId="{40101FA0-3832-48E1-B4F9-FF1A3E85F47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4" creationId="{650DE3F3-9493-4F24-9579-28452812FBBA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5" creationId="{3434EDC3-EA6C-4C04-925E-813059C6F5C7}"/>
          </ac:spMkLst>
        </pc:spChg>
        <pc:spChg chg="add del mod">
          <ac:chgData name="Jio Gim" userId="36a24709-8544-4b6d-ad50-a31ace79e724" providerId="ADAL" clId="{35FC3CF4-3FC7-4372-A643-B85D4E75329F}" dt="2021-03-18T20:00:56.663" v="1261"/>
          <ac:spMkLst>
            <pc:docMk/>
            <pc:sldMk cId="3250522318" sldId="265"/>
            <ac:spMk id="26" creationId="{44A450DD-D4E1-4FE7-B5DB-2EE1808C2056}"/>
          </ac:spMkLst>
        </pc:spChg>
        <pc:spChg chg="add mod">
          <ac:chgData name="Jio Gim" userId="36a24709-8544-4b6d-ad50-a31ace79e724" providerId="ADAL" clId="{35FC3CF4-3FC7-4372-A643-B85D4E75329F}" dt="2021-03-18T20:11:38.543" v="1489" actId="14100"/>
          <ac:spMkLst>
            <pc:docMk/>
            <pc:sldMk cId="3250522318" sldId="265"/>
            <ac:spMk id="27" creationId="{10B46DAD-9393-4EDC-8FEF-C779912492CC}"/>
          </ac:spMkLst>
        </pc:spChg>
        <pc:spChg chg="mod">
          <ac:chgData name="Jio Gim" userId="36a24709-8544-4b6d-ad50-a31ace79e724" providerId="ADAL" clId="{35FC3CF4-3FC7-4372-A643-B85D4E75329F}" dt="2021-03-18T20:08:33.018" v="1431" actId="14100"/>
          <ac:spMkLst>
            <pc:docMk/>
            <pc:sldMk cId="3250522318" sldId="265"/>
            <ac:spMk id="29" creationId="{113A1FE0-6BDD-41A3-8B90-D9983DBC3BEC}"/>
          </ac:spMkLst>
        </pc:spChg>
        <pc:spChg chg="mod">
          <ac:chgData name="Jio Gim" userId="36a24709-8544-4b6d-ad50-a31ace79e724" providerId="ADAL" clId="{35FC3CF4-3FC7-4372-A643-B85D4E75329F}" dt="2021-03-18T20:08:30.239" v="1430" actId="14100"/>
          <ac:spMkLst>
            <pc:docMk/>
            <pc:sldMk cId="3250522318" sldId="265"/>
            <ac:spMk id="30" creationId="{4C08AC18-83A7-4C16-A6FC-7DDFCC907105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1" creationId="{0D5670AF-93F5-4F62-AB6F-B8683E192CEA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2" creationId="{62A59703-5F9B-425E-9B69-9402C3FB96B4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3" creationId="{50D92FEB-2421-4269-972A-D0992C9030DD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4" creationId="{D39BAA00-C097-46D0-A69E-D0370CFA15B8}"/>
          </ac:spMkLst>
        </pc:spChg>
        <pc:spChg chg="add del mod">
          <ac:chgData name="Jio Gim" userId="36a24709-8544-4b6d-ad50-a31ace79e724" providerId="ADAL" clId="{35FC3CF4-3FC7-4372-A643-B85D4E75329F}" dt="2021-03-18T20:08:43.625" v="1434" actId="21"/>
          <ac:spMkLst>
            <pc:docMk/>
            <pc:sldMk cId="3250522318" sldId="265"/>
            <ac:spMk id="36" creationId="{0F55BCF9-2AF1-4757-A32C-D222D08D3FF5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8" creationId="{33DB6C86-0D8E-4C47-88AB-ED04FB26B382}"/>
          </ac:spMkLst>
        </pc:spChg>
        <pc:spChg chg="mod">
          <ac:chgData name="Jio Gim" userId="36a24709-8544-4b6d-ad50-a31ace79e724" providerId="ADAL" clId="{35FC3CF4-3FC7-4372-A643-B85D4E75329F}" dt="2021-03-18T20:08:44.311" v="1435"/>
          <ac:spMkLst>
            <pc:docMk/>
            <pc:sldMk cId="3250522318" sldId="265"/>
            <ac:spMk id="39" creationId="{23A3D36E-83A1-4586-ACA8-92B0A7410670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0" creationId="{C614E8C6-E2AC-47A4-92F9-3430C46DF798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1" creationId="{8EDCF2C6-9C08-49CE-99F6-57809B9D8772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2" creationId="{2F592FEC-9094-4959-9954-2A4DBDCB20B1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3" creationId="{8736363D-7269-42D0-970E-08D1AF046BD6}"/>
          </ac:spMkLst>
        </pc:spChg>
        <pc:spChg chg="add del mod">
          <ac:chgData name="Jio Gim" userId="36a24709-8544-4b6d-ad50-a31ace79e724" providerId="ADAL" clId="{35FC3CF4-3FC7-4372-A643-B85D4E75329F}" dt="2021-03-18T20:08:46.851" v="1437" actId="21"/>
          <ac:spMkLst>
            <pc:docMk/>
            <pc:sldMk cId="3250522318" sldId="265"/>
            <ac:spMk id="44" creationId="{270AFA65-348A-4093-966C-C6C83C035C71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6" creationId="{2DAA7C79-7A08-457E-99C1-7EEA909AD059}"/>
          </ac:spMkLst>
        </pc:spChg>
        <pc:spChg chg="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7" creationId="{3E9BFD72-DA11-4533-81ED-A0E44D4DF617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8" creationId="{5BE028A1-EDFB-484E-99DF-6562EB9C4240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49" creationId="{B80C0F3C-D550-4AF8-9C5D-82E4DF0A555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0" creationId="{B3F84CD8-CC53-445B-BD41-A1AF2B2F218A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1" creationId="{8A4AC370-5443-4D0B-AEB0-0447F1A0B5E2}"/>
          </ac:spMkLst>
        </pc:spChg>
        <pc:spChg chg="add mod">
          <ac:chgData name="Jio Gim" userId="36a24709-8544-4b6d-ad50-a31ace79e724" providerId="ADAL" clId="{35FC3CF4-3FC7-4372-A643-B85D4E75329F}" dt="2021-03-18T20:08:47.412" v="1438"/>
          <ac:spMkLst>
            <pc:docMk/>
            <pc:sldMk cId="3250522318" sldId="265"/>
            <ac:spMk id="52" creationId="{A540D11E-E2B0-435B-9D8F-6FE76240AE3C}"/>
          </ac:spMkLst>
        </pc:spChg>
        <pc:grpChg chg="add del mod">
          <ac:chgData name="Jio Gim" userId="36a24709-8544-4b6d-ad50-a31ace79e724" providerId="ADAL" clId="{35FC3CF4-3FC7-4372-A643-B85D4E75329F}" dt="2021-03-18T20:00:56.663" v="1261"/>
          <ac:grpSpMkLst>
            <pc:docMk/>
            <pc:sldMk cId="3250522318" sldId="265"/>
            <ac:grpSpMk id="21" creationId="{E3F1F93B-C4C6-4958-887C-FEE0B66695E7}"/>
          </ac:grpSpMkLst>
        </pc:grpChg>
        <pc:grpChg chg="add del mod">
          <ac:chgData name="Jio Gim" userId="36a24709-8544-4b6d-ad50-a31ace79e724" providerId="ADAL" clId="{35FC3CF4-3FC7-4372-A643-B85D4E75329F}" dt="2021-03-18T20:08:43.625" v="1434" actId="21"/>
          <ac:grpSpMkLst>
            <pc:docMk/>
            <pc:sldMk cId="3250522318" sldId="265"/>
            <ac:grpSpMk id="28" creationId="{8794AD97-BDCC-424A-AB35-67619AE1FE50}"/>
          </ac:grpSpMkLst>
        </pc:grpChg>
        <pc:grpChg chg="add del mod">
          <ac:chgData name="Jio Gim" userId="36a24709-8544-4b6d-ad50-a31ace79e724" providerId="ADAL" clId="{35FC3CF4-3FC7-4372-A643-B85D4E75329F}" dt="2021-03-18T20:08:46.851" v="1437" actId="21"/>
          <ac:grpSpMkLst>
            <pc:docMk/>
            <pc:sldMk cId="3250522318" sldId="265"/>
            <ac:grpSpMk id="37" creationId="{10A59AE7-EFF8-496F-8943-BF9A864FDAAF}"/>
          </ac:grpSpMkLst>
        </pc:grpChg>
        <pc:grpChg chg="add mod">
          <ac:chgData name="Jio Gim" userId="36a24709-8544-4b6d-ad50-a31ace79e724" providerId="ADAL" clId="{35FC3CF4-3FC7-4372-A643-B85D4E75329F}" dt="2021-03-18T20:08:47.412" v="1438"/>
          <ac:grpSpMkLst>
            <pc:docMk/>
            <pc:sldMk cId="3250522318" sldId="265"/>
            <ac:grpSpMk id="45" creationId="{D448C5FB-80F7-4F71-B618-D864EC9E637F}"/>
          </ac:grpSpMkLst>
        </pc:grpChg>
        <pc:picChg chg="del">
          <ac:chgData name="Jio Gim" userId="36a24709-8544-4b6d-ad50-a31ace79e724" providerId="ADAL" clId="{35FC3CF4-3FC7-4372-A643-B85D4E75329F}" dt="2021-03-18T20:05:46.327" v="1296" actId="478"/>
          <ac:picMkLst>
            <pc:docMk/>
            <pc:sldMk cId="3250522318" sldId="265"/>
            <ac:picMk id="20" creationId="{F82AD50A-F8B7-4960-AD22-7B98A19F6991}"/>
          </ac:picMkLst>
        </pc:picChg>
        <pc:picChg chg="add mod ord">
          <ac:chgData name="Jio Gim" userId="36a24709-8544-4b6d-ad50-a31ace79e724" providerId="ADAL" clId="{35FC3CF4-3FC7-4372-A643-B85D4E75329F}" dt="2021-03-18T20:11:29.619" v="1469" actId="14100"/>
          <ac:picMkLst>
            <pc:docMk/>
            <pc:sldMk cId="3250522318" sldId="265"/>
            <ac:picMk id="35" creationId="{251B0AD5-3199-441B-A6B2-D7F30202699A}"/>
          </ac:picMkLst>
        </pc:picChg>
      </pc:sldChg>
      <pc:sldChg chg="addSp delSp modSp add mod addAnim delAnim">
        <pc:chgData name="Jio Gim" userId="36a24709-8544-4b6d-ad50-a31ace79e724" providerId="ADAL" clId="{35FC3CF4-3FC7-4372-A643-B85D4E75329F}" dt="2021-03-18T20:15:59.096" v="1600" actId="1076"/>
        <pc:sldMkLst>
          <pc:docMk/>
          <pc:sldMk cId="319050354" sldId="266"/>
        </pc:sldMkLst>
        <pc:spChg chg="mod">
          <ac:chgData name="Jio Gim" userId="36a24709-8544-4b6d-ad50-a31ace79e724" providerId="ADAL" clId="{35FC3CF4-3FC7-4372-A643-B85D4E75329F}" dt="2021-03-18T20:12:19.344" v="1524" actId="20577"/>
          <ac:spMkLst>
            <pc:docMk/>
            <pc:sldMk cId="319050354" sldId="266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2:37.560" v="1528" actId="208"/>
          <ac:spMkLst>
            <pc:docMk/>
            <pc:sldMk cId="319050354" sldId="266"/>
            <ac:spMk id="9" creationId="{37B81DE3-FDC8-4DFD-9175-9A16F99E5F72}"/>
          </ac:spMkLst>
        </pc:spChg>
        <pc:spChg chg="mod">
          <ac:chgData name="Jio Gim" userId="36a24709-8544-4b6d-ad50-a31ace79e724" providerId="ADAL" clId="{35FC3CF4-3FC7-4372-A643-B85D4E75329F}" dt="2021-03-18T20:12:45.705" v="1532" actId="208"/>
          <ac:spMkLst>
            <pc:docMk/>
            <pc:sldMk cId="319050354" sldId="266"/>
            <ac:spMk id="11" creationId="{A84EC0D8-4A05-49AF-A26A-B721C65585D0}"/>
          </ac:spMkLst>
        </pc:spChg>
        <pc:spChg chg="add del mod">
          <ac:chgData name="Jio Gim" userId="36a24709-8544-4b6d-ad50-a31ace79e724" providerId="ADAL" clId="{35FC3CF4-3FC7-4372-A643-B85D4E75329F}" dt="2021-03-18T20:15:55.983" v="1599"/>
          <ac:spMkLst>
            <pc:docMk/>
            <pc:sldMk cId="319050354" sldId="266"/>
            <ac:spMk id="27" creationId="{10B46DAD-9393-4EDC-8FEF-C779912492CC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8" creationId="{5BE028A1-EDFB-484E-99DF-6562EB9C4240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49" creationId="{B80C0F3C-D550-4AF8-9C5D-82E4DF0A555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0" creationId="{B3F84CD8-CC53-445B-BD41-A1AF2B2F218A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1" creationId="{8A4AC370-5443-4D0B-AEB0-0447F1A0B5E2}"/>
          </ac:spMkLst>
        </pc:spChg>
        <pc:spChg chg="add del">
          <ac:chgData name="Jio Gim" userId="36a24709-8544-4b6d-ad50-a31ace79e724" providerId="ADAL" clId="{35FC3CF4-3FC7-4372-A643-B85D4E75329F}" dt="2021-03-18T20:12:12.719" v="1497" actId="478"/>
          <ac:spMkLst>
            <pc:docMk/>
            <pc:sldMk cId="319050354" sldId="266"/>
            <ac:spMk id="52" creationId="{A540D11E-E2B0-435B-9D8F-6FE76240AE3C}"/>
          </ac:spMkLst>
        </pc:spChg>
        <pc:grpChg chg="add del">
          <ac:chgData name="Jio Gim" userId="36a24709-8544-4b6d-ad50-a31ace79e724" providerId="ADAL" clId="{35FC3CF4-3FC7-4372-A643-B85D4E75329F}" dt="2021-03-18T20:12:12.719" v="1497" actId="478"/>
          <ac:grpSpMkLst>
            <pc:docMk/>
            <pc:sldMk cId="319050354" sldId="266"/>
            <ac:grpSpMk id="45" creationId="{D448C5FB-80F7-4F71-B618-D864EC9E637F}"/>
          </ac:grpSpMkLst>
        </pc:grpChg>
        <pc:picChg chg="add mod">
          <ac:chgData name="Jio Gim" userId="36a24709-8544-4b6d-ad50-a31ace79e724" providerId="ADAL" clId="{35FC3CF4-3FC7-4372-A643-B85D4E75329F}" dt="2021-03-18T20:14:08.863" v="1540" actId="208"/>
          <ac:picMkLst>
            <pc:docMk/>
            <pc:sldMk cId="319050354" sldId="266"/>
            <ac:picMk id="20" creationId="{F0CB26E1-5C20-4D54-82E1-46E2DF248C35}"/>
          </ac:picMkLst>
        </pc:picChg>
        <pc:picChg chg="add del mod">
          <ac:chgData name="Jio Gim" userId="36a24709-8544-4b6d-ad50-a31ace79e724" providerId="ADAL" clId="{35FC3CF4-3FC7-4372-A643-B85D4E75329F}" dt="2021-03-18T20:15:32.514" v="1588" actId="478"/>
          <ac:picMkLst>
            <pc:docMk/>
            <pc:sldMk cId="319050354" sldId="266"/>
            <ac:picMk id="22" creationId="{D11C58A2-BC43-412E-9A64-0F8CD243198F}"/>
          </ac:picMkLst>
        </pc:picChg>
        <pc:picChg chg="add mod modCrop">
          <ac:chgData name="Jio Gim" userId="36a24709-8544-4b6d-ad50-a31ace79e724" providerId="ADAL" clId="{35FC3CF4-3FC7-4372-A643-B85D4E75329F}" dt="2021-03-18T20:15:59.096" v="1600" actId="1076"/>
          <ac:picMkLst>
            <pc:docMk/>
            <pc:sldMk cId="319050354" sldId="266"/>
            <ac:picMk id="24" creationId="{0D64C5FE-B8EF-46B5-95A9-35A1581B9E3A}"/>
          </ac:picMkLst>
        </pc:picChg>
        <pc:picChg chg="del">
          <ac:chgData name="Jio Gim" userId="36a24709-8544-4b6d-ad50-a31ace79e724" providerId="ADAL" clId="{35FC3CF4-3FC7-4372-A643-B85D4E75329F}" dt="2021-03-18T20:13:38.108" v="1533" actId="478"/>
          <ac:picMkLst>
            <pc:docMk/>
            <pc:sldMk cId="319050354" sldId="266"/>
            <ac:picMk id="35" creationId="{251B0AD5-3199-441B-A6B2-D7F30202699A}"/>
          </ac:picMkLst>
        </pc:picChg>
      </pc:sldChg>
      <pc:sldChg chg="new del">
        <pc:chgData name="Jio Gim" userId="36a24709-8544-4b6d-ad50-a31ace79e724" providerId="ADAL" clId="{35FC3CF4-3FC7-4372-A643-B85D4E75329F}" dt="2021-03-18T20:05:18.190" v="1295" actId="47"/>
        <pc:sldMkLst>
          <pc:docMk/>
          <pc:sldMk cId="2603687306" sldId="266"/>
        </pc:sldMkLst>
      </pc:sldChg>
      <pc:sldChg chg="addSp delSp modSp add mod">
        <pc:chgData name="Jio Gim" userId="36a24709-8544-4b6d-ad50-a31ace79e724" providerId="ADAL" clId="{35FC3CF4-3FC7-4372-A643-B85D4E75329F}" dt="2021-03-18T20:19:50.850" v="1755" actId="21"/>
        <pc:sldMkLst>
          <pc:docMk/>
          <pc:sldMk cId="2245627746" sldId="267"/>
        </pc:sldMkLst>
        <pc:spChg chg="mod">
          <ac:chgData name="Jio Gim" userId="36a24709-8544-4b6d-ad50-a31ace79e724" providerId="ADAL" clId="{35FC3CF4-3FC7-4372-A643-B85D4E75329F}" dt="2021-03-18T20:19:47.247" v="1754" actId="20577"/>
          <ac:spMkLst>
            <pc:docMk/>
            <pc:sldMk cId="2245627746" sldId="267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6:18.860" v="1604" actId="207"/>
          <ac:spMkLst>
            <pc:docMk/>
            <pc:sldMk cId="2245627746" sldId="267"/>
            <ac:spMk id="11" creationId="{A84EC0D8-4A05-49AF-A26A-B721C65585D0}"/>
          </ac:spMkLst>
        </pc:spChg>
        <pc:spChg chg="mod">
          <ac:chgData name="Jio Gim" userId="36a24709-8544-4b6d-ad50-a31ace79e724" providerId="ADAL" clId="{35FC3CF4-3FC7-4372-A643-B85D4E75329F}" dt="2021-03-18T20:16:23.585" v="1606" actId="208"/>
          <ac:spMkLst>
            <pc:docMk/>
            <pc:sldMk cId="2245627746" sldId="267"/>
            <ac:spMk id="13" creationId="{9E76E6C9-BBF7-4978-922B-2193DA910E5B}"/>
          </ac:spMkLst>
        </pc:spChg>
        <pc:spChg chg="add mod">
          <ac:chgData name="Jio Gim" userId="36a24709-8544-4b6d-ad50-a31ace79e724" providerId="ADAL" clId="{35FC3CF4-3FC7-4372-A643-B85D4E75329F}" dt="2021-03-18T20:18:48.285" v="1712" actId="207"/>
          <ac:spMkLst>
            <pc:docMk/>
            <pc:sldMk cId="2245627746" sldId="267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17:16.054" v="1656" actId="2711"/>
          <ac:spMkLst>
            <pc:docMk/>
            <pc:sldMk cId="2245627746" sldId="267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16:44.157" v="1608" actId="478"/>
          <ac:picMkLst>
            <pc:docMk/>
            <pc:sldMk cId="2245627746" sldId="267"/>
            <ac:picMk id="20" creationId="{F0CB26E1-5C20-4D54-82E1-46E2DF248C35}"/>
          </ac:picMkLst>
        </pc:picChg>
        <pc:picChg chg="add mod">
          <ac:chgData name="Jio Gim" userId="36a24709-8544-4b6d-ad50-a31ace79e724" providerId="ADAL" clId="{35FC3CF4-3FC7-4372-A643-B85D4E75329F}" dt="2021-03-18T20:17:00.102" v="1615" actId="14100"/>
          <ac:picMkLst>
            <pc:docMk/>
            <pc:sldMk cId="2245627746" sldId="267"/>
            <ac:picMk id="21" creationId="{326982D2-A5AB-44E4-9C8B-9F2A1969EE23}"/>
          </ac:picMkLst>
        </pc:picChg>
        <pc:picChg chg="add mod">
          <ac:chgData name="Jio Gim" userId="36a24709-8544-4b6d-ad50-a31ace79e724" providerId="ADAL" clId="{35FC3CF4-3FC7-4372-A643-B85D4E75329F}" dt="2021-03-18T20:17:56.190" v="1663" actId="1582"/>
          <ac:picMkLst>
            <pc:docMk/>
            <pc:sldMk cId="2245627746" sldId="267"/>
            <ac:picMk id="23" creationId="{9816D55F-6197-42C6-9079-8E53FF8747F9}"/>
          </ac:picMkLst>
        </pc:picChg>
        <pc:picChg chg="del">
          <ac:chgData name="Jio Gim" userId="36a24709-8544-4b6d-ad50-a31ace79e724" providerId="ADAL" clId="{35FC3CF4-3FC7-4372-A643-B85D4E75329F}" dt="2021-03-18T20:16:29.196" v="1607" actId="478"/>
          <ac:picMkLst>
            <pc:docMk/>
            <pc:sldMk cId="2245627746" sldId="267"/>
            <ac:picMk id="24" creationId="{0D64C5FE-B8EF-46B5-95A9-35A1581B9E3A}"/>
          </ac:picMkLst>
        </pc:picChg>
        <pc:picChg chg="add del mod">
          <ac:chgData name="Jio Gim" userId="36a24709-8544-4b6d-ad50-a31ace79e724" providerId="ADAL" clId="{35FC3CF4-3FC7-4372-A643-B85D4E75329F}" dt="2021-03-18T20:19:50.850" v="1755" actId="21"/>
          <ac:picMkLst>
            <pc:docMk/>
            <pc:sldMk cId="2245627746" sldId="267"/>
            <ac:picMk id="28" creationId="{2BBC27CB-D468-4B57-8299-EBF564711DE4}"/>
          </ac:picMkLst>
        </pc:picChg>
      </pc:sldChg>
      <pc:sldChg chg="modSp add del mod">
        <pc:chgData name="Jio Gim" userId="36a24709-8544-4b6d-ad50-a31ace79e724" providerId="ADAL" clId="{35FC3CF4-3FC7-4372-A643-B85D4E75329F}" dt="2021-03-18T20:05:16.973" v="1294" actId="47"/>
        <pc:sldMkLst>
          <pc:docMk/>
          <pc:sldMk cId="4259920699" sldId="267"/>
        </pc:sldMkLst>
        <pc:spChg chg="mod">
          <ac:chgData name="Jio Gim" userId="36a24709-8544-4b6d-ad50-a31ace79e724" providerId="ADAL" clId="{35FC3CF4-3FC7-4372-A643-B85D4E75329F}" dt="2021-03-18T18:51:24.178" v="176" actId="20577"/>
          <ac:spMkLst>
            <pc:docMk/>
            <pc:sldMk cId="4259920699" sldId="267"/>
            <ac:spMk id="2" creationId="{9235C6E1-3189-4BB9-8961-A497AD87AC9B}"/>
          </ac:spMkLst>
        </pc:spChg>
      </pc:sldChg>
      <pc:sldChg chg="addSp delSp modSp add mod">
        <pc:chgData name="Jio Gim" userId="36a24709-8544-4b6d-ad50-a31ace79e724" providerId="ADAL" clId="{35FC3CF4-3FC7-4372-A643-B85D4E75329F}" dt="2021-03-18T20:21:04.750" v="1797" actId="1076"/>
        <pc:sldMkLst>
          <pc:docMk/>
          <pc:sldMk cId="504790097" sldId="268"/>
        </pc:sldMkLst>
        <pc:spChg chg="mod">
          <ac:chgData name="Jio Gim" userId="36a24709-8544-4b6d-ad50-a31ace79e724" providerId="ADAL" clId="{35FC3CF4-3FC7-4372-A643-B85D4E75329F}" dt="2021-03-18T20:19:40.597" v="1743" actId="20577"/>
          <ac:spMkLst>
            <pc:docMk/>
            <pc:sldMk cId="504790097" sldId="268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19:11.845" v="1717" actId="208"/>
          <ac:spMkLst>
            <pc:docMk/>
            <pc:sldMk cId="504790097" sldId="268"/>
            <ac:spMk id="13" creationId="{9E76E6C9-BBF7-4978-922B-2193DA910E5B}"/>
          </ac:spMkLst>
        </pc:spChg>
        <pc:spChg chg="mod">
          <ac:chgData name="Jio Gim" userId="36a24709-8544-4b6d-ad50-a31ace79e724" providerId="ADAL" clId="{35FC3CF4-3FC7-4372-A643-B85D4E75329F}" dt="2021-03-18T20:19:08.144" v="1715" actId="208"/>
          <ac:spMkLst>
            <pc:docMk/>
            <pc:sldMk cId="504790097" sldId="268"/>
            <ac:spMk id="15" creationId="{B742A2A0-9953-4EA7-B870-40461B4BD076}"/>
          </ac:spMkLst>
        </pc:spChg>
        <pc:spChg chg="del">
          <ac:chgData name="Jio Gim" userId="36a24709-8544-4b6d-ad50-a31ace79e724" providerId="ADAL" clId="{35FC3CF4-3FC7-4372-A643-B85D4E75329F}" dt="2021-03-18T20:20:41.326" v="1768" actId="478"/>
          <ac:spMkLst>
            <pc:docMk/>
            <pc:sldMk cId="504790097" sldId="268"/>
            <ac:spMk id="26" creationId="{326D8813-82AE-45A3-A25D-616E0D323AA1}"/>
          </ac:spMkLst>
        </pc:spChg>
        <pc:spChg chg="mod">
          <ac:chgData name="Jio Gim" userId="36a24709-8544-4b6d-ad50-a31ace79e724" providerId="ADAL" clId="{35FC3CF4-3FC7-4372-A643-B85D4E75329F}" dt="2021-03-18T20:21:04.750" v="1797" actId="1076"/>
          <ac:spMkLst>
            <pc:docMk/>
            <pc:sldMk cId="504790097" sldId="268"/>
            <ac:spMk id="27" creationId="{10B46DAD-9393-4EDC-8FEF-C779912492CC}"/>
          </ac:spMkLst>
        </pc:spChg>
        <pc:picChg chg="add mod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19:53.090" v="1756" actId="478"/>
          <ac:picMkLst>
            <pc:docMk/>
            <pc:sldMk cId="504790097" sldId="268"/>
            <ac:picMk id="21" creationId="{326982D2-A5AB-44E4-9C8B-9F2A1969EE23}"/>
          </ac:picMkLst>
        </pc:picChg>
        <pc:picChg chg="del">
          <ac:chgData name="Jio Gim" userId="36a24709-8544-4b6d-ad50-a31ace79e724" providerId="ADAL" clId="{35FC3CF4-3FC7-4372-A643-B85D4E75329F}" dt="2021-03-18T20:20:47.837" v="1772" actId="478"/>
          <ac:picMkLst>
            <pc:docMk/>
            <pc:sldMk cId="504790097" sldId="268"/>
            <ac:picMk id="23" creationId="{9816D55F-6197-42C6-9079-8E53FF8747F9}"/>
          </ac:picMkLst>
        </pc:picChg>
        <pc:picChg chg="add mod modCrop">
          <ac:chgData name="Jio Gim" userId="36a24709-8544-4b6d-ad50-a31ace79e724" providerId="ADAL" clId="{35FC3CF4-3FC7-4372-A643-B85D4E75329F}" dt="2021-03-18T20:21:04.750" v="1797" actId="1076"/>
          <ac:picMkLst>
            <pc:docMk/>
            <pc:sldMk cId="504790097" sldId="268"/>
            <ac:picMk id="24" creationId="{97D614D4-852A-42C9-A24B-4B8A56FB66A2}"/>
          </ac:picMkLst>
        </pc:picChg>
      </pc:sldChg>
      <pc:sldChg chg="addSp delSp modSp add mod">
        <pc:chgData name="Jio Gim" userId="36a24709-8544-4b6d-ad50-a31ace79e724" providerId="ADAL" clId="{35FC3CF4-3FC7-4372-A643-B85D4E75329F}" dt="2021-03-18T20:24:33.423" v="1924" actId="20577"/>
        <pc:sldMkLst>
          <pc:docMk/>
          <pc:sldMk cId="3896091548" sldId="269"/>
        </pc:sldMkLst>
        <pc:spChg chg="mod">
          <ac:chgData name="Jio Gim" userId="36a24709-8544-4b6d-ad50-a31ace79e724" providerId="ADAL" clId="{35FC3CF4-3FC7-4372-A643-B85D4E75329F}" dt="2021-03-18T20:21:43.437" v="1875" actId="20577"/>
          <ac:spMkLst>
            <pc:docMk/>
            <pc:sldMk cId="3896091548" sldId="269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1:18.247" v="1801" actId="208"/>
          <ac:spMkLst>
            <pc:docMk/>
            <pc:sldMk cId="3896091548" sldId="269"/>
            <ac:spMk id="15" creationId="{B742A2A0-9953-4EA7-B870-40461B4BD076}"/>
          </ac:spMkLst>
        </pc:spChg>
        <pc:spChg chg="mod">
          <ac:chgData name="Jio Gim" userId="36a24709-8544-4b6d-ad50-a31ace79e724" providerId="ADAL" clId="{35FC3CF4-3FC7-4372-A643-B85D4E75329F}" dt="2021-03-18T20:21:22.454" v="1803" actId="208"/>
          <ac:spMkLst>
            <pc:docMk/>
            <pc:sldMk cId="3896091548" sldId="269"/>
            <ac:spMk id="17" creationId="{E6ED65CA-3DBE-4CA2-8522-53C5C8356FDE}"/>
          </ac:spMkLst>
        </pc:spChg>
        <pc:spChg chg="add mod">
          <ac:chgData name="Jio Gim" userId="36a24709-8544-4b6d-ad50-a31ace79e724" providerId="ADAL" clId="{35FC3CF4-3FC7-4372-A643-B85D4E75329F}" dt="2021-03-18T20:24:33.423" v="1924" actId="20577"/>
          <ac:spMkLst>
            <pc:docMk/>
            <pc:sldMk cId="3896091548" sldId="269"/>
            <ac:spMk id="19" creationId="{9B1BFE82-F1D7-4CB4-9352-D72CE06522F4}"/>
          </ac:spMkLst>
        </pc:spChg>
        <pc:spChg chg="del">
          <ac:chgData name="Jio Gim" userId="36a24709-8544-4b6d-ad50-a31ace79e724" providerId="ADAL" clId="{35FC3CF4-3FC7-4372-A643-B85D4E75329F}" dt="2021-03-18T20:21:12.808" v="1799" actId="478"/>
          <ac:spMkLst>
            <pc:docMk/>
            <pc:sldMk cId="3896091548" sldId="269"/>
            <ac:spMk id="27" creationId="{10B46DAD-9393-4EDC-8FEF-C779912492CC}"/>
          </ac:spMkLst>
        </pc:sp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0" creationId="{AFE14C21-665F-4613-B42A-B23992BA24D6}"/>
          </ac:picMkLst>
        </pc:picChg>
        <pc:picChg chg="del">
          <ac:chgData name="Jio Gim" userId="36a24709-8544-4b6d-ad50-a31ace79e724" providerId="ADAL" clId="{35FC3CF4-3FC7-4372-A643-B85D4E75329F}" dt="2021-03-18T20:21:12.808" v="1799" actId="478"/>
          <ac:picMkLst>
            <pc:docMk/>
            <pc:sldMk cId="3896091548" sldId="269"/>
            <ac:picMk id="24" creationId="{97D614D4-852A-42C9-A24B-4B8A56FB66A2}"/>
          </ac:picMkLst>
        </pc:picChg>
        <pc:picChg chg="add mod">
          <ac:chgData name="Jio Gim" userId="36a24709-8544-4b6d-ad50-a31ace79e724" providerId="ADAL" clId="{35FC3CF4-3FC7-4372-A643-B85D4E75329F}" dt="2021-03-18T20:24:13.036" v="1879" actId="1076"/>
          <ac:picMkLst>
            <pc:docMk/>
            <pc:sldMk cId="3896091548" sldId="269"/>
            <ac:picMk id="2050" creationId="{3463BACF-BC12-4A59-B15D-39DE63090017}"/>
          </ac:picMkLst>
        </pc:picChg>
      </pc:sldChg>
      <pc:sldChg chg="addSp delSp modSp add mod modAnim">
        <pc:chgData name="Jio Gim" userId="36a24709-8544-4b6d-ad50-a31ace79e724" providerId="ADAL" clId="{35FC3CF4-3FC7-4372-A643-B85D4E75329F}" dt="2021-03-18T20:27:27.946" v="2041"/>
        <pc:sldMkLst>
          <pc:docMk/>
          <pc:sldMk cId="539991030" sldId="270"/>
        </pc:sldMkLst>
        <pc:spChg chg="mod">
          <ac:chgData name="Jio Gim" userId="36a24709-8544-4b6d-ad50-a31ace79e724" providerId="ADAL" clId="{35FC3CF4-3FC7-4372-A643-B85D4E75329F}" dt="2021-03-18T20:24:52.601" v="1947" actId="20577"/>
          <ac:spMkLst>
            <pc:docMk/>
            <pc:sldMk cId="539991030" sldId="270"/>
            <ac:spMk id="3" creationId="{4F09D10E-E268-48CC-A364-8BEA6D8DA1FC}"/>
          </ac:spMkLst>
        </pc:spChg>
        <pc:spChg chg="mod">
          <ac:chgData name="Jio Gim" userId="36a24709-8544-4b6d-ad50-a31ace79e724" providerId="ADAL" clId="{35FC3CF4-3FC7-4372-A643-B85D4E75329F}" dt="2021-03-18T20:24:48.321" v="1929" actId="208"/>
          <ac:spMkLst>
            <pc:docMk/>
            <pc:sldMk cId="539991030" sldId="270"/>
            <ac:spMk id="17" creationId="{E6ED65CA-3DBE-4CA2-8522-53C5C8356FDE}"/>
          </ac:spMkLst>
        </pc:spChg>
        <pc:spChg chg="mod">
          <ac:chgData name="Jio Gim" userId="36a24709-8544-4b6d-ad50-a31ace79e724" providerId="ADAL" clId="{35FC3CF4-3FC7-4372-A643-B85D4E75329F}" dt="2021-03-18T20:24:43.956" v="1927" actId="208"/>
          <ac:spMkLst>
            <pc:docMk/>
            <pc:sldMk cId="539991030" sldId="270"/>
            <ac:spMk id="18" creationId="{5B115A26-5B17-4EDF-9765-48A18846953D}"/>
          </ac:spMkLst>
        </pc:spChg>
        <pc:spChg chg="del mod">
          <ac:chgData name="Jio Gim" userId="36a24709-8544-4b6d-ad50-a31ace79e724" providerId="ADAL" clId="{35FC3CF4-3FC7-4372-A643-B85D4E75329F}" dt="2021-03-18T20:24:59.622" v="1956" actId="478"/>
          <ac:spMkLst>
            <pc:docMk/>
            <pc:sldMk cId="539991030" sldId="270"/>
            <ac:spMk id="19" creationId="{9B1BFE82-F1D7-4CB4-9352-D72CE06522F4}"/>
          </ac:spMkLst>
        </pc:spChg>
        <pc:spChg chg="add mod">
          <ac:chgData name="Jio Gim" userId="36a24709-8544-4b6d-ad50-a31ace79e724" providerId="ADAL" clId="{35FC3CF4-3FC7-4372-A643-B85D4E75329F}" dt="2021-03-18T20:26:14.661" v="2039" actId="14100"/>
          <ac:spMkLst>
            <pc:docMk/>
            <pc:sldMk cId="539991030" sldId="270"/>
            <ac:spMk id="21" creationId="{0AC26360-B15C-4168-8748-02A72C7BD82F}"/>
          </ac:spMkLst>
        </pc:spChg>
        <pc:picChg chg="add del mod">
          <ac:chgData name="Jio Gim" userId="36a24709-8544-4b6d-ad50-a31ace79e724" providerId="ADAL" clId="{35FC3CF4-3FC7-4372-A643-B85D4E75329F}" dt="2021-03-18T20:25:14.094" v="1958" actId="478"/>
          <ac:picMkLst>
            <pc:docMk/>
            <pc:sldMk cId="539991030" sldId="270"/>
            <ac:picMk id="22" creationId="{64994C92-F980-4EDB-8565-E5DCEB63EFC1}"/>
          </ac:picMkLst>
        </pc:picChg>
        <pc:picChg chg="add mod">
          <ac:chgData name="Jio Gim" userId="36a24709-8544-4b6d-ad50-a31ace79e724" providerId="ADAL" clId="{35FC3CF4-3FC7-4372-A643-B85D4E75329F}" dt="2021-03-18T20:25:42.029" v="2023" actId="1076"/>
          <ac:picMkLst>
            <pc:docMk/>
            <pc:sldMk cId="539991030" sldId="270"/>
            <ac:picMk id="23" creationId="{4E1E8DB3-F097-4536-AB1C-A168E5D68E8B}"/>
          </ac:picMkLst>
        </pc:picChg>
        <pc:picChg chg="add mod">
          <ac:chgData name="Jio Gim" userId="36a24709-8544-4b6d-ad50-a31ace79e724" providerId="ADAL" clId="{35FC3CF4-3FC7-4372-A643-B85D4E75329F}" dt="2021-03-18T20:26:15.848" v="2040" actId="1076"/>
          <ac:picMkLst>
            <pc:docMk/>
            <pc:sldMk cId="539991030" sldId="270"/>
            <ac:picMk id="25" creationId="{17D21A55-5DF5-4033-AFE8-5B32822A5814}"/>
          </ac:picMkLst>
        </pc:picChg>
        <pc:picChg chg="del">
          <ac:chgData name="Jio Gim" userId="36a24709-8544-4b6d-ad50-a31ace79e724" providerId="ADAL" clId="{35FC3CF4-3FC7-4372-A643-B85D4E75329F}" dt="2021-03-18T20:24:54.139" v="1948" actId="478"/>
          <ac:picMkLst>
            <pc:docMk/>
            <pc:sldMk cId="539991030" sldId="270"/>
            <ac:picMk id="2050" creationId="{3463BACF-BC12-4A59-B15D-39DE63090017}"/>
          </ac:picMkLst>
        </pc:picChg>
      </pc:sldChg>
      <pc:sldChg chg="modSp new mod">
        <pc:chgData name="Jio Gim" userId="36a24709-8544-4b6d-ad50-a31ace79e724" providerId="ADAL" clId="{35FC3CF4-3FC7-4372-A643-B85D4E75329F}" dt="2021-03-18T20:32:21.852" v="2354" actId="20577"/>
        <pc:sldMkLst>
          <pc:docMk/>
          <pc:sldMk cId="3515694300" sldId="271"/>
        </pc:sldMkLst>
        <pc:spChg chg="mod">
          <ac:chgData name="Jio Gim" userId="36a24709-8544-4b6d-ad50-a31ace79e724" providerId="ADAL" clId="{35FC3CF4-3FC7-4372-A643-B85D4E75329F}" dt="2021-03-18T20:32:21.852" v="2354" actId="20577"/>
          <ac:spMkLst>
            <pc:docMk/>
            <pc:sldMk cId="3515694300" sldId="271"/>
            <ac:spMk id="2" creationId="{C41059CD-F753-4988-A11F-E0CBA1500B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D3D633-7159-46FF-989F-29655B6926EA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4970B-456B-4616-8C1C-5FE23A83D1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70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4E954-74F5-4F2D-8D0D-60A5B2B4E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6453"/>
            <a:ext cx="9144000" cy="2029526"/>
          </a:xfrm>
          <a:prstGeom prst="rect">
            <a:avLst/>
          </a:prstGeom>
          <a:noFill/>
        </p:spPr>
        <p:txBody>
          <a:bodyPr lIns="90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27361-2E39-4236-90ED-58F0B8CFF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3569"/>
            <a:ext cx="9144000" cy="876477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FD6749D-17D5-4E50-8E90-B0FA160B9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7830" y="4425058"/>
            <a:ext cx="3716338" cy="76155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@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47CDCC3-F0F1-4430-AFE2-52FC27E86C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073" y="386116"/>
            <a:ext cx="3685323" cy="510303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altLang="ko-KR" dirty="0"/>
              <a:t>Date?</a:t>
            </a:r>
            <a:endParaRPr lang="ko-KR" altLang="en-US" dirty="0"/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8B4351CC-B8AB-4364-90B2-003A28EA46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97317" y="5336645"/>
            <a:ext cx="1597365" cy="57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2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E1D1B0-50E7-47E4-ABD6-7868E17A26B3}"/>
              </a:ext>
            </a:extLst>
          </p:cNvPr>
          <p:cNvSpPr txBox="1"/>
          <p:nvPr/>
        </p:nvSpPr>
        <p:spPr>
          <a:xfrm>
            <a:off x="1532238" y="1326291"/>
            <a:ext cx="3072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2"/>
                </a:solidFill>
                <a:latin typeface="+mj-ea"/>
                <a:ea typeface="+mj-ea"/>
              </a:rPr>
              <a:t>Contents</a:t>
            </a:r>
            <a:endParaRPr lang="ko-KR" altLang="en-US" sz="44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E25C3E7-BDBF-4A42-9526-1F05102095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+mj-lt"/>
              <a:buNone/>
              <a:defRPr>
                <a:solidFill>
                  <a:schemeClr val="tx1"/>
                </a:solidFill>
              </a:defRPr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671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20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1ABE0-6487-4883-A43A-5BC755CA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24912"/>
            <a:ext cx="10515600" cy="2120857"/>
          </a:xfrm>
          <a:prstGeom prst="rect">
            <a:avLst/>
          </a:prstGeom>
          <a:noFill/>
        </p:spPr>
        <p:txBody>
          <a:bodyPr lIns="90000"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CDA9C-75C6-48F0-9D49-282273E9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1494" y="3645769"/>
            <a:ext cx="1038595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6489B-7EDE-4A1A-97BE-B58D41D1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01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2FF863-4CDB-4E3A-8896-BDD70A6C2DD2}"/>
              </a:ext>
            </a:extLst>
          </p:cNvPr>
          <p:cNvSpPr/>
          <p:nvPr/>
        </p:nvSpPr>
        <p:spPr>
          <a:xfrm>
            <a:off x="341870" y="979042"/>
            <a:ext cx="11508260" cy="73947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ng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B504EF5F-87F8-46FA-A61E-C5BBB957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786" y="318299"/>
            <a:ext cx="9742574" cy="598958"/>
          </a:xfrm>
          <a:prstGeom prst="rect">
            <a:avLst/>
          </a:prstGeom>
          <a:noFill/>
        </p:spPr>
        <p:txBody>
          <a:bodyPr anchor="ctr"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639C7-B2B9-4D4E-8321-8BF7ECE9F2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870" y="1259753"/>
            <a:ext cx="11508260" cy="5121204"/>
          </a:xfrm>
        </p:spPr>
        <p:txBody>
          <a:bodyPr lIns="90000" rIns="90000"/>
          <a:lstStyle>
            <a:lvl1pPr>
              <a:defRPr>
                <a:solidFill>
                  <a:schemeClr val="tx2"/>
                </a:solidFill>
                <a:latin typeface="+mj-ea"/>
                <a:ea typeface="+mj-ea"/>
              </a:defRPr>
            </a:lvl1pPr>
            <a:lvl2pPr>
              <a:defRPr>
                <a:latin typeface="+mn-ea"/>
                <a:ea typeface="+mn-ea"/>
              </a:defRPr>
            </a:lvl2pPr>
            <a:lvl3pPr marL="1143000" indent="-228600">
              <a:buFont typeface="AppleSDGothicNeoB00" panose="02000503000000000000" pitchFamily="2" charset="-127"/>
              <a:buChar char="‐"/>
              <a:defRPr>
                <a:latin typeface="+mn-ea"/>
                <a:ea typeface="+mn-ea"/>
              </a:defRPr>
            </a:lvl3pPr>
            <a:lvl4pPr marL="1600200" indent="-228600">
              <a:buFont typeface="AppleSDGothicNeoB00" panose="02000503000000000000" pitchFamily="2" charset="-127"/>
              <a:buChar char="•"/>
              <a:defRPr>
                <a:latin typeface="+mn-ea"/>
                <a:ea typeface="+mn-ea"/>
              </a:defRPr>
            </a:lvl4pPr>
            <a:lvl5pPr marL="2057400" indent="-228600">
              <a:buFont typeface="AppleSDGothicNeoB00" panose="02000503000000000000" pitchFamily="2" charset="-127"/>
              <a:buChar char="‥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8326B-971B-44ED-B53D-A1B839DB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E08477-477A-4EF9-B1C1-7111F862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374332"/>
            <a:ext cx="762000" cy="484188"/>
          </a:xfrm>
        </p:spPr>
        <p:txBody>
          <a:bodyPr lIns="0" rIns="0"/>
          <a:lstStyle>
            <a:lvl1pPr algn="ctr"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358D000A-9F64-40B1-AE56-F5FC1540E6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170" y="318299"/>
            <a:ext cx="803044" cy="4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1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6DBEAC6-55AB-4560-BBB3-37FC0167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lIns="90000"/>
          <a:lstStyle>
            <a:lvl1pPr algn="ctr">
              <a:defRPr sz="4400"/>
            </a:lvl1pPr>
          </a:lstStyle>
          <a:p>
            <a:r>
              <a:rPr lang="en-US" altLang="ko-KR" dirty="0"/>
              <a:t>Write “Thank You”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6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EC6AD9-66EE-4D1C-A819-AC6356E4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noFill/>
        </p:spPr>
        <p:txBody>
          <a:bodyPr vert="horz" lIns="180000" tIns="45720" rIns="91440" bIns="45720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6AD0E8-2705-4789-9BAA-4CB56637E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706" y="1021492"/>
            <a:ext cx="11533424" cy="539803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D46D1-AC2A-4942-B7C5-FBE342CDC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631459"/>
            <a:ext cx="12192000" cy="193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8E9F10-CD2C-4FB4-BCBE-52DB3C50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681037"/>
          </a:xfrm>
          <a:prstGeom prst="rect">
            <a:avLst/>
          </a:prstGeom>
        </p:spPr>
        <p:txBody>
          <a:bodyPr vert="horz" lIns="91440" tIns="45720" rIns="180000" bIns="45720" rtlCol="0" anchor="ctr"/>
          <a:lstStyle>
            <a:lvl1pPr algn="r">
              <a:defRPr sz="28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5DB5872C-6CDA-4AA3-A73B-F057AF95E8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871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0" r:id="rId4"/>
    <p:sldLayoutId id="2147483657" r:id="rId5"/>
    <p:sldLayoutId id="214748365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6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120000"/>
        </a:lnSpc>
        <a:spcBef>
          <a:spcPts val="2400"/>
        </a:spcBef>
        <a:spcAft>
          <a:spcPts val="1000"/>
        </a:spcAft>
        <a:buFont typeface="Arial" panose="020B0604020202020204" pitchFamily="34" charset="0"/>
        <a:buNone/>
        <a:defRPr sz="2800" kern="1200">
          <a:solidFill>
            <a:schemeClr val="tx2"/>
          </a:solidFill>
          <a:latin typeface="+mj-ea"/>
          <a:ea typeface="+mj-ea"/>
          <a:cs typeface="+mn-cs"/>
        </a:defRPr>
      </a:lvl1pPr>
      <a:lvl2pPr marL="457200" indent="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‐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ppleSDGothicNeoB00" panose="02000503000000000000" pitchFamily="2" charset="-127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AppleSDGothicNeoB00" panose="02000503000000000000" pitchFamily="2" charset="-127"/>
        <a:buChar char="‥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52789-49B8-41F7-BBF0-94927771A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AI+BD ML Lab. Day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A8956A-28D4-4A05-BD12-3D020FDC6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MLP &amp; Regularization (Batch Norm. / Dropout)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6C9088-FDF7-4E03-A6DD-26483F6C5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37830" y="4425058"/>
            <a:ext cx="3716338" cy="761553"/>
          </a:xfrm>
        </p:spPr>
        <p:txBody>
          <a:bodyPr/>
          <a:lstStyle/>
          <a:p>
            <a:r>
              <a:rPr lang="en-US" altLang="ko-KR" dirty="0" err="1" smtClean="0"/>
              <a:t>YoungIn</a:t>
            </a:r>
            <a:r>
              <a:rPr lang="en-US" altLang="ko-KR" dirty="0" smtClean="0"/>
              <a:t> Kim </a:t>
            </a:r>
            <a:r>
              <a:rPr lang="en-US" altLang="ko-KR" dirty="0" smtClean="0">
                <a:solidFill>
                  <a:schemeClr val="accent6"/>
                </a:solidFill>
              </a:rPr>
              <a:t>&lt;youngkim21@postech.edu</a:t>
            </a:r>
            <a:r>
              <a:rPr lang="en-US" altLang="ko-KR" dirty="0">
                <a:solidFill>
                  <a:schemeClr val="accent6"/>
                </a:solidFill>
              </a:rPr>
              <a:t>&gt;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AC5833-924F-46A6-BD58-961C431289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March </a:t>
            </a:r>
            <a:r>
              <a:rPr lang="en-US" altLang="ko-KR" dirty="0" smtClean="0"/>
              <a:t>24</a:t>
            </a:r>
            <a:r>
              <a:rPr lang="en-US" altLang="ko-KR" baseline="30000" dirty="0" smtClean="0"/>
              <a:t>th</a:t>
            </a:r>
            <a:r>
              <a:rPr lang="en-US" altLang="ko-KR" dirty="0" smtClean="0"/>
              <a:t>, </a:t>
            </a:r>
            <a:r>
              <a:rPr lang="en-US" altLang="ko-KR" dirty="0"/>
              <a:t>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6751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r>
              <a:rPr lang="en-US" altLang="ko-KR" sz="3200" dirty="0" smtClean="0"/>
              <a:t>. Model Architectures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(before)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52" y="2281850"/>
            <a:ext cx="750674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2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965" y="1738028"/>
            <a:ext cx="7478169" cy="4067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6. Training Iteration 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&amp; Test Result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5817996" y="2140297"/>
            <a:ext cx="11053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26" y="1374759"/>
            <a:ext cx="3924848" cy="11336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450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r>
              <a:rPr lang="en-US" altLang="ko-KR" sz="3200" dirty="0" smtClean="0"/>
              <a:t>. Model Architectures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(Back again)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6365"/>
          <a:stretch/>
        </p:blipFill>
        <p:spPr>
          <a:xfrm>
            <a:off x="4685252" y="2281850"/>
            <a:ext cx="7506748" cy="7025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252" y="3697478"/>
            <a:ext cx="7506748" cy="1667108"/>
          </a:xfrm>
          <a:prstGeom prst="rect">
            <a:avLst/>
          </a:prstGeom>
        </p:spPr>
      </p:pic>
      <p:sp>
        <p:nvSpPr>
          <p:cNvPr id="7" name="등호 6"/>
          <p:cNvSpPr/>
          <p:nvPr/>
        </p:nvSpPr>
        <p:spPr>
          <a:xfrm>
            <a:off x="8006547" y="3091656"/>
            <a:ext cx="864158" cy="572441"/>
          </a:xfrm>
          <a:prstGeom prst="mathEqual">
            <a:avLst/>
          </a:prstGeom>
          <a:solidFill>
            <a:srgbClr val="FFC20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7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5</a:t>
            </a:r>
            <a:r>
              <a:rPr lang="en-US" altLang="ko-KR" sz="3200" dirty="0" smtClean="0"/>
              <a:t>. Model Architectures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(Back again)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1140" b="816"/>
          <a:stretch/>
        </p:blipFill>
        <p:spPr>
          <a:xfrm>
            <a:off x="4685252" y="2140468"/>
            <a:ext cx="7506748" cy="934497"/>
          </a:xfrm>
          <a:prstGeom prst="rect">
            <a:avLst/>
          </a:prstGeom>
        </p:spPr>
      </p:pic>
      <p:sp>
        <p:nvSpPr>
          <p:cNvPr id="7" name="등호 6"/>
          <p:cNvSpPr/>
          <p:nvPr/>
        </p:nvSpPr>
        <p:spPr>
          <a:xfrm>
            <a:off x="8006547" y="3091656"/>
            <a:ext cx="864158" cy="572441"/>
          </a:xfrm>
          <a:prstGeom prst="mathEqual">
            <a:avLst/>
          </a:prstGeom>
          <a:solidFill>
            <a:srgbClr val="FFC209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62" y="3792492"/>
            <a:ext cx="942154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5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098" y="3431177"/>
            <a:ext cx="6231622" cy="20372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6. Training Iteration 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&amp; Test Result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740" y="5652390"/>
            <a:ext cx="6392167" cy="2286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509" y="6043565"/>
            <a:ext cx="6363588" cy="7240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846" y="1275783"/>
            <a:ext cx="6637106" cy="17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2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323" y="1443381"/>
            <a:ext cx="6182588" cy="34580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more Deep!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0416" y="2281850"/>
            <a:ext cx="455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6-1. </a:t>
            </a:r>
            <a:r>
              <a:rPr lang="en-US" altLang="ko-KR" sz="3200" dirty="0"/>
              <a:t>Training Iteration </a:t>
            </a:r>
          </a:p>
          <a:p>
            <a:r>
              <a:rPr lang="en-US" altLang="ko-KR" sz="3200" dirty="0"/>
              <a:t>    </a:t>
            </a:r>
            <a:r>
              <a:rPr lang="en-US" altLang="ko-KR" sz="3200" dirty="0" smtClean="0"/>
              <a:t>   &amp; </a:t>
            </a:r>
            <a:r>
              <a:rPr lang="en-US" altLang="ko-KR" sz="3200" dirty="0"/>
              <a:t>Test Result</a:t>
            </a:r>
          </a:p>
          <a:p>
            <a:r>
              <a:rPr lang="en-US" altLang="ko-KR" sz="3200" dirty="0" smtClean="0"/>
              <a:t>       (MLP)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691" y="3306522"/>
            <a:ext cx="2734057" cy="3620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269" y="5197015"/>
            <a:ext cx="7497221" cy="866896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6893170" y="2090057"/>
            <a:ext cx="291402" cy="5426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5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more Deep!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80416" y="2281850"/>
            <a:ext cx="45574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6-1. </a:t>
            </a:r>
            <a:r>
              <a:rPr lang="en-US" altLang="ko-KR" sz="3200" dirty="0"/>
              <a:t>Training Iteration </a:t>
            </a:r>
          </a:p>
          <a:p>
            <a:r>
              <a:rPr lang="en-US" altLang="ko-KR" sz="3200" dirty="0"/>
              <a:t>    </a:t>
            </a:r>
            <a:r>
              <a:rPr lang="en-US" altLang="ko-KR" sz="3200" dirty="0" smtClean="0"/>
              <a:t>   &amp; </a:t>
            </a:r>
            <a:r>
              <a:rPr lang="en-US" altLang="ko-KR" sz="3200" dirty="0"/>
              <a:t>Test Result</a:t>
            </a:r>
          </a:p>
          <a:p>
            <a:r>
              <a:rPr lang="en-US" altLang="ko-KR" sz="3200" dirty="0" smtClean="0"/>
              <a:t>       (MLP)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959" y="4089065"/>
            <a:ext cx="6210761" cy="19524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846" y="6137228"/>
            <a:ext cx="6211167" cy="1905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702" y="6423506"/>
            <a:ext cx="2333951" cy="43821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3959" y="889626"/>
            <a:ext cx="6855605" cy="314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97" y="779795"/>
            <a:ext cx="6906250" cy="607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619130"/>
            <a:ext cx="7497221" cy="472505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761" y="1804892"/>
            <a:ext cx="5925377" cy="4353533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 flipV="1">
            <a:off x="3182112" y="3486912"/>
            <a:ext cx="2535936" cy="682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3182112" y="4696802"/>
            <a:ext cx="2408649" cy="18576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1128768" y="4105423"/>
            <a:ext cx="2053344" cy="3568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128768" y="4575349"/>
            <a:ext cx="2053344" cy="3568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3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771550"/>
            <a:ext cx="7497221" cy="44202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66" y="1914218"/>
            <a:ext cx="603016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82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4FA433-799B-4B83-9E66-09EC9AD4AB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87975" y="1351005"/>
            <a:ext cx="5922963" cy="476970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Today’s Goals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MLP (Multi Layer Perceptron)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smtClean="0"/>
              <a:t>Make more deep!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Regularization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/>
              <a:t>Look inside of network</a:t>
            </a:r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smtClean="0"/>
              <a:t>Batch Normalization</a:t>
            </a:r>
            <a:endParaRPr lang="en-US" altLang="ko-KR" dirty="0"/>
          </a:p>
          <a:p>
            <a:pPr marL="810900" lvl="1" indent="-342900">
              <a:buClr>
                <a:schemeClr val="tx2"/>
              </a:buClr>
              <a:buFont typeface="Wingdings" panose="05000000000000000000" pitchFamily="2" charset="2"/>
              <a:buChar char="ª"/>
            </a:pPr>
            <a:r>
              <a:rPr lang="en-US" altLang="ko-KR" dirty="0" smtClean="0"/>
              <a:t>Dropout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2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426" y="4371034"/>
            <a:ext cx="3054219" cy="215206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5636" r="10182"/>
          <a:stretch/>
        </p:blipFill>
        <p:spPr>
          <a:xfrm>
            <a:off x="5917112" y="2393330"/>
            <a:ext cx="5849507" cy="32571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214" y="1859556"/>
            <a:ext cx="3019430" cy="21206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81181" y="2765209"/>
            <a:ext cx="1167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Sigmoid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35661" y="5230939"/>
            <a:ext cx="6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tanh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35661" y="1271343"/>
            <a:ext cx="3284130" cy="461665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Internal Covariate Shift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121073" y="3525448"/>
            <a:ext cx="542611" cy="703384"/>
          </a:xfrm>
          <a:prstGeom prst="rightArrow">
            <a:avLst/>
          </a:prstGeom>
          <a:solidFill>
            <a:srgbClr val="FFC2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62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 – Look inside of network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1751453"/>
            <a:ext cx="7487695" cy="44202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532" y="1899933"/>
            <a:ext cx="5801535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40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312199"/>
            <a:ext cx="7506748" cy="52585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404" y="1635636"/>
            <a:ext cx="594443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04" y="1635636"/>
            <a:ext cx="5944430" cy="441069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" y="2130251"/>
            <a:ext cx="4794326" cy="3493779"/>
          </a:xfrm>
          <a:prstGeom prst="rect">
            <a:avLst/>
          </a:prstGeom>
        </p:spPr>
      </p:pic>
      <p:sp>
        <p:nvSpPr>
          <p:cNvPr id="3" name="오른쪽 화살표 2"/>
          <p:cNvSpPr/>
          <p:nvPr/>
        </p:nvSpPr>
        <p:spPr>
          <a:xfrm>
            <a:off x="5121073" y="3525448"/>
            <a:ext cx="542611" cy="703384"/>
          </a:xfrm>
          <a:prstGeom prst="rightArrow">
            <a:avLst/>
          </a:prstGeom>
          <a:solidFill>
            <a:srgbClr val="FFC2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92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86" y="1372553"/>
            <a:ext cx="7459116" cy="50775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771" y="1700373"/>
            <a:ext cx="5820587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7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5121073" y="3525448"/>
            <a:ext cx="542611" cy="703384"/>
          </a:xfrm>
          <a:prstGeom prst="rightArrow">
            <a:avLst/>
          </a:prstGeom>
          <a:solidFill>
            <a:srgbClr val="FFC20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771" y="1700373"/>
            <a:ext cx="5820587" cy="4353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82" y="2217256"/>
            <a:ext cx="4423933" cy="33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16" y="1321841"/>
            <a:ext cx="8532473" cy="50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79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651" y="1484734"/>
            <a:ext cx="7286395" cy="468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814287"/>
            <a:ext cx="7459116" cy="322942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3255771" y="2892772"/>
            <a:ext cx="15924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55771" y="3511897"/>
            <a:ext cx="25449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55771" y="4340572"/>
            <a:ext cx="18305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24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91" y="1537652"/>
            <a:ext cx="7478169" cy="45535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3179571" y="3087717"/>
            <a:ext cx="7637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408171" y="4059267"/>
            <a:ext cx="6875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159631" y="5516592"/>
            <a:ext cx="68757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1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1065" y="2058865"/>
            <a:ext cx="57983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/>
              <a:t>Before we start,</a:t>
            </a:r>
          </a:p>
          <a:p>
            <a:r>
              <a:rPr lang="en-US" altLang="ko-KR" sz="3600" dirty="0"/>
              <a:t>l</a:t>
            </a:r>
            <a:r>
              <a:rPr lang="en-US" altLang="ko-KR" sz="3600" dirty="0" smtClean="0"/>
              <a:t>et’s remind yesterday’s code</a:t>
            </a:r>
            <a:endParaRPr lang="ko-KR" altLang="en-US" sz="36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AECF235-15CB-4850-A143-9F3DA560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065" y="3850553"/>
            <a:ext cx="7278130" cy="225497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Base 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https://</a:t>
            </a:r>
            <a:r>
              <a:rPr lang="en-US" altLang="ko-KR" dirty="0" smtClean="0">
                <a:latin typeface="Consolas" panose="020B0609020204030204" pitchFamily="49" charset="0"/>
              </a:rPr>
              <a:t>git.io/aibd-mlp-3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5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382" y="2553328"/>
            <a:ext cx="7185633" cy="23349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288" y="5379402"/>
            <a:ext cx="3905795" cy="714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06550" y="1567173"/>
            <a:ext cx="351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FF0000"/>
                </a:solidFill>
              </a:rPr>
              <a:t>Anything Strange?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34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 + 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57675" y="2247900"/>
            <a:ext cx="334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Make your own Model 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85266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 + 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57675" y="2247900"/>
            <a:ext cx="33432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/>
              <a:t>Make your own Model !</a:t>
            </a:r>
            <a:endParaRPr lang="ko-KR" altLang="en-US" sz="6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12" y="1299430"/>
            <a:ext cx="937390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3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 + 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852392"/>
            <a:ext cx="8983329" cy="3153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63" y="5312397"/>
            <a:ext cx="3915321" cy="10860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5760" y="5596128"/>
            <a:ext cx="3669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rgbClr val="FF0000"/>
                </a:solidFill>
              </a:rPr>
              <a:t>Better?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AECF235-15CB-4850-A143-9F3DA560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065" y="3850553"/>
            <a:ext cx="7278130" cy="225497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Base 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r>
              <a:rPr lang="en-US" altLang="ko-KR" dirty="0">
                <a:solidFill>
                  <a:schemeClr val="tx1"/>
                </a:solidFill>
              </a:rPr>
              <a:t> :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https://</a:t>
            </a:r>
            <a:r>
              <a:rPr lang="en-US" altLang="ko-KR" dirty="0" smtClean="0">
                <a:latin typeface="Consolas" panose="020B0609020204030204" pitchFamily="49" charset="0"/>
              </a:rPr>
              <a:t>git.io/aibd-mlp-3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890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5C6E1-3189-4BB9-8961-A497AD87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Batch Normalization + Dropout</a:t>
            </a:r>
            <a:endParaRPr lang="ko-KR" altLang="en-US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D34B9E-328E-4C3E-8FE1-2F20914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AECF235-15CB-4850-A143-9F3DA560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230" y="2964728"/>
            <a:ext cx="7278130" cy="2254972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Full code :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https://</a:t>
            </a:r>
            <a:r>
              <a:rPr lang="en-US" altLang="ko-KR" dirty="0" smtClean="0">
                <a:latin typeface="Consolas" panose="020B0609020204030204" pitchFamily="49" charset="0"/>
              </a:rPr>
              <a:t>git.io/aibd-mlp-3-full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27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9786" y="1986609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3200" dirty="0" smtClean="0"/>
              <a:t>Library Importation </a:t>
            </a:r>
          </a:p>
          <a:p>
            <a:r>
              <a:rPr lang="en-US" altLang="ko-KR" sz="3200" dirty="0" smtClean="0"/>
              <a:t>    &amp; Device Preparation</a:t>
            </a:r>
            <a:endParaRPr lang="ko-KR" altLang="en-US" sz="3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827833"/>
            <a:ext cx="7459116" cy="603016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5121073" y="2240782"/>
            <a:ext cx="2281471" cy="10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9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0222" y="2297245"/>
            <a:ext cx="45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2. Hyper-Parameters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410" y="2297245"/>
            <a:ext cx="744959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8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446" y="2271801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3</a:t>
            </a:r>
            <a:r>
              <a:rPr lang="en-US" altLang="ko-KR" sz="3200" dirty="0" smtClean="0"/>
              <a:t>. Data Load 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&amp; Preprocessing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79" y="646833"/>
            <a:ext cx="7497221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45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 Function Definitions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992" y="2002464"/>
            <a:ext cx="7440063" cy="2029108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6290268" y="1801934"/>
            <a:ext cx="271306" cy="401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339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 Function Definitions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(continue)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58" y="1018360"/>
            <a:ext cx="7468642" cy="5839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854" y="5421130"/>
            <a:ext cx="269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IMPORTANT!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 descr="File:Antu emblem-important.svg - Wikimedia Commons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43" y="3764804"/>
            <a:ext cx="1840992" cy="1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F9C-4292-486E-A7A1-A6817258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Make model with </a:t>
            </a:r>
            <a:r>
              <a:rPr lang="en-US" altLang="ko-KR" dirty="0" err="1" smtClean="0"/>
              <a:t>nn.Module</a:t>
            </a:r>
            <a:r>
              <a:rPr lang="en-US" altLang="ko-KR" dirty="0" smtClean="0"/>
              <a:t> class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3EE80-5C3E-4F49-A406-08318533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872C-6CDA-4AA3-A73B-F057AF95E8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0416" y="2281850"/>
            <a:ext cx="4557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4. Function Definitions</a:t>
            </a:r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(continue)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58" y="2382799"/>
            <a:ext cx="746864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6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bee">
  <a:themeElements>
    <a:clrScheme name="Simplebee Lynz">
      <a:dk1>
        <a:sysClr val="windowText" lastClr="000000"/>
      </a:dk1>
      <a:lt1>
        <a:sysClr val="window" lastClr="FFFFFF"/>
      </a:lt1>
      <a:dk2>
        <a:srgbClr val="FAB300"/>
      </a:dk2>
      <a:lt2>
        <a:srgbClr val="F2F2F2"/>
      </a:lt2>
      <a:accent1>
        <a:srgbClr val="FE9E9E"/>
      </a:accent1>
      <a:accent2>
        <a:srgbClr val="D3ECB9"/>
      </a:accent2>
      <a:accent3>
        <a:srgbClr val="97D0FB"/>
      </a:accent3>
      <a:accent4>
        <a:srgbClr val="FF9313"/>
      </a:accent4>
      <a:accent5>
        <a:srgbClr val="8898AA"/>
      </a:accent5>
      <a:accent6>
        <a:srgbClr val="B2B2B2"/>
      </a:accent6>
      <a:hlink>
        <a:srgbClr val="7F7F7F"/>
      </a:hlink>
      <a:folHlink>
        <a:srgbClr val="7F7F7F"/>
      </a:folHlink>
    </a:clrScheme>
    <a:fontScheme name="Apple 산돌고딕 Neo">
      <a:majorFont>
        <a:latin typeface="AppleSDGothicNeoB00"/>
        <a:ea typeface="AppleSDGothicNeoB00"/>
        <a:cs typeface=""/>
      </a:majorFont>
      <a:minorFont>
        <a:latin typeface="AppleSDGothicNeoR00"/>
        <a:ea typeface="AppleSDGothicNeoR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bee" id="{65E6A8EC-FD7B-42BC-9802-E2FCD53ECF34}" vid="{5D83E316-1B63-4C25-892E-F2178C267F8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simplebee</Template>
  <TotalTime>2589</TotalTime>
  <Words>366</Words>
  <Application>Microsoft Office PowerPoint</Application>
  <PresentationFormat>와이드스크린</PresentationFormat>
  <Paragraphs>118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AppleSDGothicNeoR00</vt:lpstr>
      <vt:lpstr>Consolas</vt:lpstr>
      <vt:lpstr>AppleSDGothicNeoB00</vt:lpstr>
      <vt:lpstr>맑은 고딕</vt:lpstr>
      <vt:lpstr>Arial</vt:lpstr>
      <vt:lpstr>Wingdings</vt:lpstr>
      <vt:lpstr>Simplebee</vt:lpstr>
      <vt:lpstr>AI+BD ML Lab. Day 3</vt:lpstr>
      <vt:lpstr>PowerPoint 프레젠테이션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model with nn.Module class</vt:lpstr>
      <vt:lpstr>Make more Deep!</vt:lpstr>
      <vt:lpstr>Make more Deep!</vt:lpstr>
      <vt:lpstr>Batch Normalization – Look inside of network</vt:lpstr>
      <vt:lpstr>Batch Normalization – Look inside of network</vt:lpstr>
      <vt:lpstr>Batch Normalization – Look inside of network</vt:lpstr>
      <vt:lpstr>Batch Normalization – Look inside of network</vt:lpstr>
      <vt:lpstr>Batch Normalization – Look inside of network</vt:lpstr>
      <vt:lpstr>Batch Normalization</vt:lpstr>
      <vt:lpstr>Batch Normalization</vt:lpstr>
      <vt:lpstr>Batch Normalization</vt:lpstr>
      <vt:lpstr>Batch Normalization</vt:lpstr>
      <vt:lpstr>Dropout</vt:lpstr>
      <vt:lpstr>Dropout</vt:lpstr>
      <vt:lpstr>Dropout</vt:lpstr>
      <vt:lpstr>Dropout</vt:lpstr>
      <vt:lpstr>Dropout</vt:lpstr>
      <vt:lpstr>Batch Normalization + Dropout</vt:lpstr>
      <vt:lpstr>Batch Normalization + Dropout</vt:lpstr>
      <vt:lpstr>Batch Normalization + Dropout</vt:lpstr>
      <vt:lpstr>Batch Normalization + Dropout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AI+BD ML Lab. Day 2</dc:title>
  <dc:creator>Jio Gim</dc:creator>
  <cp:lastModifiedBy>master</cp:lastModifiedBy>
  <cp:revision>251</cp:revision>
  <dcterms:created xsi:type="dcterms:W3CDTF">2021-03-18T15:49:51Z</dcterms:created>
  <dcterms:modified xsi:type="dcterms:W3CDTF">2021-03-29T06:09:30Z</dcterms:modified>
</cp:coreProperties>
</file>