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  <p:sldId id="259" r:id="rId9"/>
    <p:sldId id="281" r:id="rId10"/>
    <p:sldId id="282" r:id="rId11"/>
    <p:sldId id="284" r:id="rId12"/>
    <p:sldId id="297" r:id="rId13"/>
    <p:sldId id="285" r:id="rId14"/>
    <p:sldId id="286" r:id="rId15"/>
    <p:sldId id="287" r:id="rId16"/>
    <p:sldId id="288" r:id="rId17"/>
    <p:sldId id="311" r:id="rId18"/>
    <p:sldId id="310" r:id="rId19"/>
    <p:sldId id="299" r:id="rId20"/>
    <p:sldId id="300" r:id="rId21"/>
    <p:sldId id="301" r:id="rId22"/>
    <p:sldId id="290" r:id="rId23"/>
    <p:sldId id="291" r:id="rId24"/>
    <p:sldId id="292" r:id="rId25"/>
    <p:sldId id="293" r:id="rId26"/>
    <p:sldId id="302" r:id="rId27"/>
    <p:sldId id="303" r:id="rId28"/>
    <p:sldId id="304" r:id="rId29"/>
    <p:sldId id="305" r:id="rId30"/>
    <p:sldId id="306" r:id="rId31"/>
    <p:sldId id="307" r:id="rId32"/>
    <p:sldId id="312" r:id="rId33"/>
    <p:sldId id="294" r:id="rId34"/>
    <p:sldId id="295" r:id="rId35"/>
    <p:sldId id="308" r:id="rId36"/>
    <p:sldId id="296" r:id="rId37"/>
    <p:sldId id="309" r:id="rId38"/>
    <p:sldId id="283" r:id="rId39"/>
  </p:sldIdLst>
  <p:sldSz cx="12192000" cy="6858000"/>
  <p:notesSz cx="6858000" cy="9144000"/>
  <p:embeddedFontLst>
    <p:embeddedFont>
      <p:font typeface="AppleSDGothicNeoR00" panose="020B0600000101010101" charset="-127"/>
      <p:regular r:id="rId41"/>
    </p:embeddedFont>
    <p:embeddedFont>
      <p:font typeface="AppleSDGothicNeoB00" panose="02000503000000000000" pitchFamily="2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9"/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3CF4-3FC7-4372-A643-B85D4E75329F}" v="135" dt="2021-03-18T20:34:54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o Gim" userId="36a24709-8544-4b6d-ad50-a31ace79e724" providerId="ADAL" clId="{35FC3CF4-3FC7-4372-A643-B85D4E75329F}"/>
    <pc:docChg chg="undo custSel addSld delSld modSld">
      <pc:chgData name="Jio Gim" userId="36a24709-8544-4b6d-ad50-a31ace79e724" providerId="ADAL" clId="{35FC3CF4-3FC7-4372-A643-B85D4E75329F}" dt="2021-03-18T20:36:08.020" v="2358" actId="14100"/>
      <pc:docMkLst>
        <pc:docMk/>
      </pc:docMkLst>
      <pc:sldChg chg="modSp mod">
        <pc:chgData name="Jio Gim" userId="36a24709-8544-4b6d-ad50-a31ace79e724" providerId="ADAL" clId="{35FC3CF4-3FC7-4372-A643-B85D4E75329F}" dt="2021-03-18T18:51:42.071" v="223" actId="20577"/>
        <pc:sldMkLst>
          <pc:docMk/>
          <pc:sldMk cId="736751238" sldId="256"/>
        </pc:sldMkLst>
        <pc:spChg chg="mod">
          <ac:chgData name="Jio Gim" userId="36a24709-8544-4b6d-ad50-a31ace79e724" providerId="ADAL" clId="{35FC3CF4-3FC7-4372-A643-B85D4E75329F}" dt="2021-03-18T18:51:42.071" v="223" actId="20577"/>
          <ac:spMkLst>
            <pc:docMk/>
            <pc:sldMk cId="736751238" sldId="256"/>
            <ac:spMk id="3" creationId="{B9A8956A-28D4-4A05-BD12-3D020FDC6CE0}"/>
          </ac:spMkLst>
        </pc:spChg>
      </pc:sldChg>
      <pc:sldChg chg="modSp mod">
        <pc:chgData name="Jio Gim" userId="36a24709-8544-4b6d-ad50-a31ace79e724" providerId="ADAL" clId="{35FC3CF4-3FC7-4372-A643-B85D4E75329F}" dt="2021-03-18T18:54:07.467" v="434" actId="20577"/>
        <pc:sldMkLst>
          <pc:docMk/>
          <pc:sldMk cId="269621353" sldId="257"/>
        </pc:sldMkLst>
        <pc:spChg chg="mod">
          <ac:chgData name="Jio Gim" userId="36a24709-8544-4b6d-ad50-a31ace79e724" providerId="ADAL" clId="{35FC3CF4-3FC7-4372-A643-B85D4E75329F}" dt="2021-03-18T18:54:07.467" v="434" actId="20577"/>
          <ac:spMkLst>
            <pc:docMk/>
            <pc:sldMk cId="269621353" sldId="257"/>
            <ac:spMk id="2" creationId="{1B4FA433-799B-4B83-9E66-09EC9AD4AB90}"/>
          </ac:spMkLst>
        </pc:spChg>
      </pc:sldChg>
      <pc:sldChg chg="modSp">
        <pc:chgData name="Jio Gim" userId="36a24709-8544-4b6d-ad50-a31ace79e724" providerId="ADAL" clId="{35FC3CF4-3FC7-4372-A643-B85D4E75329F}" dt="2021-03-18T20:34:54.697" v="2357" actId="20577"/>
        <pc:sldMkLst>
          <pc:docMk/>
          <pc:sldMk cId="519170361" sldId="258"/>
        </pc:sldMkLst>
        <pc:spChg chg="mod">
          <ac:chgData name="Jio Gim" userId="36a24709-8544-4b6d-ad50-a31ace79e724" providerId="ADAL" clId="{35FC3CF4-3FC7-4372-A643-B85D4E75329F}" dt="2021-03-18T20:34:54.697" v="2357" actId="20577"/>
          <ac:spMkLst>
            <pc:docMk/>
            <pc:sldMk cId="519170361" sldId="258"/>
            <ac:spMk id="4" creationId="{D882E77B-8A85-48FC-A1C7-CD0AA6D95B5B}"/>
          </ac:spMkLst>
        </pc:spChg>
      </pc:sldChg>
      <pc:sldChg chg="modSp mod">
        <pc:chgData name="Jio Gim" userId="36a24709-8544-4b6d-ad50-a31ace79e724" providerId="ADAL" clId="{35FC3CF4-3FC7-4372-A643-B85D4E75329F}" dt="2021-03-18T18:31:22.554" v="68" actId="20577"/>
        <pc:sldMkLst>
          <pc:docMk/>
          <pc:sldMk cId="2525856085" sldId="259"/>
        </pc:sldMkLst>
        <pc:spChg chg="mod">
          <ac:chgData name="Jio Gim" userId="36a24709-8544-4b6d-ad50-a31ace79e724" providerId="ADAL" clId="{35FC3CF4-3FC7-4372-A643-B85D4E75329F}" dt="2021-03-18T18:31:22.554" v="68" actId="20577"/>
          <ac:spMkLst>
            <pc:docMk/>
            <pc:sldMk cId="2525856085" sldId="259"/>
            <ac:spMk id="10" creationId="{E01DB62C-9260-49C1-B7FE-73318550F5E8}"/>
          </ac:spMkLst>
        </pc:spChg>
      </pc:sldChg>
      <pc:sldChg chg="addSp delSp modSp mod">
        <pc:chgData name="Jio Gim" userId="36a24709-8544-4b6d-ad50-a31ace79e724" providerId="ADAL" clId="{35FC3CF4-3FC7-4372-A643-B85D4E75329F}" dt="2021-03-18T19:05:41.917" v="890" actId="1035"/>
        <pc:sldMkLst>
          <pc:docMk/>
          <pc:sldMk cId="3197468205" sldId="260"/>
        </pc:sldMkLst>
        <pc:spChg chg="mod">
          <ac:chgData name="Jio Gim" userId="36a24709-8544-4b6d-ad50-a31ace79e724" providerId="ADAL" clId="{35FC3CF4-3FC7-4372-A643-B85D4E75329F}" dt="2021-03-18T18:51:10.371" v="170" actId="20577"/>
          <ac:spMkLst>
            <pc:docMk/>
            <pc:sldMk cId="3197468205" sldId="260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56:07.576" v="606" actId="20577"/>
          <ac:spMkLst>
            <pc:docMk/>
            <pc:sldMk cId="3197468205" sldId="26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27.360" v="76" actId="20577"/>
          <ac:spMkLst>
            <pc:docMk/>
            <pc:sldMk cId="3197468205" sldId="260"/>
            <ac:spMk id="9" creationId="{37B81DE3-FDC8-4DFD-9175-9A16F99E5F72}"/>
          </ac:spMkLst>
        </pc:spChg>
        <pc:spChg chg="add del mod">
          <ac:chgData name="Jio Gim" userId="36a24709-8544-4b6d-ad50-a31ace79e724" providerId="ADAL" clId="{35FC3CF4-3FC7-4372-A643-B85D4E75329F}" dt="2021-03-18T18:55:20.172" v="485" actId="478"/>
          <ac:spMkLst>
            <pc:docMk/>
            <pc:sldMk cId="3197468205" sldId="260"/>
            <ac:spMk id="27" creationId="{CCC3ACAE-1889-4BB3-A0BD-CD8978068066}"/>
          </ac:spMkLst>
        </pc:spChg>
        <pc:spChg chg="add mod">
          <ac:chgData name="Jio Gim" userId="36a24709-8544-4b6d-ad50-a31ace79e724" providerId="ADAL" clId="{35FC3CF4-3FC7-4372-A643-B85D4E75329F}" dt="2021-03-18T19:04:31.572" v="824" actId="20577"/>
          <ac:spMkLst>
            <pc:docMk/>
            <pc:sldMk cId="3197468205" sldId="260"/>
            <ac:spMk id="28" creationId="{DCDB9CA2-6DC1-4BB7-A4D0-2378794042D6}"/>
          </ac:spMkLst>
        </pc:spChg>
        <pc:spChg chg="add mod">
          <ac:chgData name="Jio Gim" userId="36a24709-8544-4b6d-ad50-a31ace79e724" providerId="ADAL" clId="{35FC3CF4-3FC7-4372-A643-B85D4E75329F}" dt="2021-03-18T19:05:41.917" v="890" actId="1035"/>
          <ac:spMkLst>
            <pc:docMk/>
            <pc:sldMk cId="3197468205" sldId="260"/>
            <ac:spMk id="30" creationId="{B6B1DE96-85D3-4978-BD37-B70CDA97CE4C}"/>
          </ac:spMkLst>
        </pc:spChg>
        <pc:picChg chg="mod">
          <ac:chgData name="Jio Gim" userId="36a24709-8544-4b6d-ad50-a31ace79e724" providerId="ADAL" clId="{35FC3CF4-3FC7-4372-A643-B85D4E75329F}" dt="2021-03-18T19:04:09.529" v="817" actId="208"/>
          <ac:picMkLst>
            <pc:docMk/>
            <pc:sldMk cId="3197468205" sldId="260"/>
            <ac:picMk id="26" creationId="{20218A54-3042-4AF8-A02F-FBAF7EA84970}"/>
          </ac:picMkLst>
        </pc:picChg>
        <pc:picChg chg="add mod">
          <ac:chgData name="Jio Gim" userId="36a24709-8544-4b6d-ad50-a31ace79e724" providerId="ADAL" clId="{35FC3CF4-3FC7-4372-A643-B85D4E75329F}" dt="2021-03-18T19:04:50.429" v="826" actId="1582"/>
          <ac:picMkLst>
            <pc:docMk/>
            <pc:sldMk cId="3197468205" sldId="260"/>
            <ac:picMk id="29" creationId="{62E277A4-A220-4636-B4A7-F79C19E4288A}"/>
          </ac:picMkLst>
        </pc:picChg>
      </pc:sldChg>
      <pc:sldChg chg="addSp delSp modSp del mod">
        <pc:chgData name="Jio Gim" userId="36a24709-8544-4b6d-ad50-a31ace79e724" providerId="ADAL" clId="{35FC3CF4-3FC7-4372-A643-B85D4E75329F}" dt="2021-03-18T19:05:51.338" v="891" actId="47"/>
        <pc:sldMkLst>
          <pc:docMk/>
          <pc:sldMk cId="823852509" sldId="261"/>
        </pc:sldMkLst>
        <pc:spChg chg="mod">
          <ac:chgData name="Jio Gim" userId="36a24709-8544-4b6d-ad50-a31ace79e724" providerId="ADAL" clId="{35FC3CF4-3FC7-4372-A643-B85D4E75329F}" dt="2021-03-18T18:51:12.629" v="171" actId="20577"/>
          <ac:spMkLst>
            <pc:docMk/>
            <pc:sldMk cId="823852509" sldId="261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30:02.443" v="26" actId="21"/>
          <ac:spMkLst>
            <pc:docMk/>
            <pc:sldMk cId="823852509" sldId="261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30.863" v="84" actId="20577"/>
          <ac:spMkLst>
            <pc:docMk/>
            <pc:sldMk cId="823852509" sldId="261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8:30:15.096" v="31" actId="1076"/>
          <ac:spMkLst>
            <pc:docMk/>
            <pc:sldMk cId="823852509" sldId="261"/>
            <ac:spMk id="21" creationId="{646BC451-6659-435D-A710-3532DA9535B8}"/>
          </ac:spMkLst>
        </pc:spChg>
        <pc:picChg chg="del mod">
          <ac:chgData name="Jio Gim" userId="36a24709-8544-4b6d-ad50-a31ace79e724" providerId="ADAL" clId="{35FC3CF4-3FC7-4372-A643-B85D4E75329F}" dt="2021-03-18T19:03:07.577" v="807" actId="21"/>
          <ac:picMkLst>
            <pc:docMk/>
            <pc:sldMk cId="823852509" sldId="261"/>
            <ac:picMk id="20" creationId="{DED3B4DA-7920-4532-8D90-AE6C57FAF1AD}"/>
          </ac:picMkLst>
        </pc:picChg>
      </pc:sldChg>
      <pc:sldChg chg="addSp delSp modSp mod">
        <pc:chgData name="Jio Gim" userId="36a24709-8544-4b6d-ad50-a31ace79e724" providerId="ADAL" clId="{35FC3CF4-3FC7-4372-A643-B85D4E75329F}" dt="2021-03-18T20:09:07.788" v="1447" actId="478"/>
        <pc:sldMkLst>
          <pc:docMk/>
          <pc:sldMk cId="3220074193" sldId="262"/>
        </pc:sldMkLst>
        <pc:spChg chg="mod">
          <ac:chgData name="Jio Gim" userId="36a24709-8544-4b6d-ad50-a31ace79e724" providerId="ADAL" clId="{35FC3CF4-3FC7-4372-A643-B85D4E75329F}" dt="2021-03-18T18:51:14.693" v="172" actId="20577"/>
          <ac:spMkLst>
            <pc:docMk/>
            <pc:sldMk cId="3220074193" sldId="262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9:07:30.827" v="1047" actId="20577"/>
          <ac:spMkLst>
            <pc:docMk/>
            <pc:sldMk cId="3220074193" sldId="262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7:30:07.676" v="1" actId="207"/>
          <ac:spMkLst>
            <pc:docMk/>
            <pc:sldMk cId="3220074193" sldId="262"/>
            <ac:spMk id="7" creationId="{5DB3941C-FF96-4BCF-AE94-144749B28A87}"/>
          </ac:spMkLst>
        </pc:spChg>
        <pc:spChg chg="mod">
          <ac:chgData name="Jio Gim" userId="36a24709-8544-4b6d-ad50-a31ace79e724" providerId="ADAL" clId="{35FC3CF4-3FC7-4372-A643-B85D4E75329F}" dt="2021-03-18T18:47:50.457" v="117" actId="20577"/>
          <ac:spMkLst>
            <pc:docMk/>
            <pc:sldMk cId="3220074193" sldId="262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9:07:37.415" v="1071" actId="1035"/>
          <ac:spMkLst>
            <pc:docMk/>
            <pc:sldMk cId="3220074193" sldId="262"/>
            <ac:spMk id="23" creationId="{930842C4-7F7F-453B-B081-44CF018A118F}"/>
          </ac:spMkLst>
        </pc:spChg>
        <pc:spChg chg="add del mod ord">
          <ac:chgData name="Jio Gim" userId="36a24709-8544-4b6d-ad50-a31ace79e724" providerId="ADAL" clId="{35FC3CF4-3FC7-4372-A643-B85D4E75329F}" dt="2021-03-18T20:09:02.278" v="1445" actId="478"/>
          <ac:spMkLst>
            <pc:docMk/>
            <pc:sldMk cId="3220074193" sldId="262"/>
            <ac:spMk id="24" creationId="{1EC460F6-1C98-4933-BE4A-6A98FAD21D38}"/>
          </ac:spMkLst>
        </pc:spChg>
        <pc:spChg chg="add mod">
          <ac:chgData name="Jio Gim" userId="36a24709-8544-4b6d-ad50-a31ace79e724" providerId="ADAL" clId="{35FC3CF4-3FC7-4372-A643-B85D4E75329F}" dt="2021-03-18T19:09:50.219" v="1194" actId="242"/>
          <ac:spMkLst>
            <pc:docMk/>
            <pc:sldMk cId="3220074193" sldId="262"/>
            <ac:spMk id="25" creationId="{612C700E-29EC-4CFF-B15D-4E13F6CC93AF}"/>
          </ac:spMkLst>
        </pc:spChg>
        <pc:spChg chg="add mod">
          <ac:chgData name="Jio Gim" userId="36a24709-8544-4b6d-ad50-a31ace79e724" providerId="ADAL" clId="{35FC3CF4-3FC7-4372-A643-B85D4E75329F}" dt="2021-03-18T19:09:21.751" v="1172" actId="164"/>
          <ac:spMkLst>
            <pc:docMk/>
            <pc:sldMk cId="3220074193" sldId="262"/>
            <ac:spMk id="26" creationId="{7BF8FBE7-3DD7-42FA-BFB1-25ACC8510E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29" creationId="{80FAA339-90AA-43F7-9BE8-1DE58342F2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0" creationId="{EB674541-FDEC-4177-9D19-8138B125B534}"/>
          </ac:spMkLst>
        </pc:spChg>
        <pc:spChg chg="add 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1" creationId="{471796AD-4E07-4FFB-8CFC-0F770AB864FF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2" creationId="{ECBBE115-7ABF-42EE-B84E-7B89E8DF1B9E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3" creationId="{73D18DD1-CF76-4B88-98C6-CA77AB19E04A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4" creationId="{0E6359BB-73D3-4CE4-AAE0-9DBBC9C5A62B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5" creationId="{03FE019E-A808-4065-9B4C-2CAA3938A48A}"/>
          </ac:spMkLst>
        </pc:spChg>
        <pc:grpChg chg="add del mod">
          <ac:chgData name="Jio Gim" userId="36a24709-8544-4b6d-ad50-a31ace79e724" providerId="ADAL" clId="{35FC3CF4-3FC7-4372-A643-B85D4E75329F}" dt="2021-03-18T20:09:02.278" v="1445" actId="478"/>
          <ac:grpSpMkLst>
            <pc:docMk/>
            <pc:sldMk cId="3220074193" sldId="262"/>
            <ac:grpSpMk id="27" creationId="{E2DCE8D7-9ACA-42DE-BB52-934CE97282F7}"/>
          </ac:grpSpMkLst>
        </pc:grpChg>
        <pc:grpChg chg="add mod">
          <ac:chgData name="Jio Gim" userId="36a24709-8544-4b6d-ad50-a31ace79e724" providerId="ADAL" clId="{35FC3CF4-3FC7-4372-A643-B85D4E75329F}" dt="2021-03-18T20:09:02.455" v="1446"/>
          <ac:grpSpMkLst>
            <pc:docMk/>
            <pc:sldMk cId="3220074193" sldId="262"/>
            <ac:grpSpMk id="28" creationId="{CC1D1C7D-13E5-4DEE-B909-20A00D5F7E63}"/>
          </ac:grpSpMkLst>
        </pc:grpChg>
        <pc:picChg chg="del">
          <ac:chgData name="Jio Gim" userId="36a24709-8544-4b6d-ad50-a31ace79e724" providerId="ADAL" clId="{35FC3CF4-3FC7-4372-A643-B85D4E75329F}" dt="2021-03-18T18:26:14.427" v="22" actId="478"/>
          <ac:picMkLst>
            <pc:docMk/>
            <pc:sldMk cId="3220074193" sldId="262"/>
            <ac:picMk id="20" creationId="{DED3B4DA-7920-4532-8D90-AE6C57FAF1AD}"/>
          </ac:picMkLst>
        </pc:picChg>
        <pc:picChg chg="add mod modCrop">
          <ac:chgData name="Jio Gim" userId="36a24709-8544-4b6d-ad50-a31ace79e724" providerId="ADAL" clId="{35FC3CF4-3FC7-4372-A643-B85D4E75329F}" dt="2021-03-18T19:07:37.415" v="1071" actId="1035"/>
          <ac:picMkLst>
            <pc:docMk/>
            <pc:sldMk cId="3220074193" sldId="262"/>
            <ac:picMk id="21" creationId="{3D3BE24A-3A2D-47DD-9D31-7643D0B696C2}"/>
          </ac:picMkLst>
        </pc:picChg>
        <pc:picChg chg="add del mod">
          <ac:chgData name="Jio Gim" userId="36a24709-8544-4b6d-ad50-a31ace79e724" providerId="ADAL" clId="{35FC3CF4-3FC7-4372-A643-B85D4E75329F}" dt="2021-03-18T18:47:36.584" v="90" actId="21"/>
          <ac:picMkLst>
            <pc:docMk/>
            <pc:sldMk cId="3220074193" sldId="262"/>
            <ac:picMk id="22" creationId="{377539E8-06D2-4B00-AFCD-23D1633EACC7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36:08.020" v="2358" actId="14100"/>
        <pc:sldMkLst>
          <pc:docMk/>
          <pc:sldMk cId="2279105137" sldId="263"/>
        </pc:sldMkLst>
        <pc:spChg chg="mod">
          <ac:chgData name="Jio Gim" userId="36a24709-8544-4b6d-ad50-a31ace79e724" providerId="ADAL" clId="{35FC3CF4-3FC7-4372-A643-B85D4E75329F}" dt="2021-03-18T18:51:16.473" v="173" actId="20577"/>
          <ac:spMkLst>
            <pc:docMk/>
            <pc:sldMk cId="2279105137" sldId="263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0.317" v="1450" actId="20577"/>
          <ac:spMkLst>
            <pc:docMk/>
            <pc:sldMk cId="2279105137" sldId="263"/>
            <ac:spMk id="3" creationId="{4F09D10E-E268-48CC-A364-8BEA6D8DA1FC}"/>
          </ac:spMkLst>
        </pc:spChg>
        <pc:spChg chg="add del mod">
          <ac:chgData name="Jio Gim" userId="36a24709-8544-4b6d-ad50-a31ace79e724" providerId="ADAL" clId="{35FC3CF4-3FC7-4372-A643-B85D4E75329F}" dt="2021-03-18T19:57:42.702" v="1198"/>
          <ac:spMkLst>
            <pc:docMk/>
            <pc:sldMk cId="2279105137" sldId="263"/>
            <ac:spMk id="23" creationId="{BA4557B7-CA8A-4B9D-825F-16643B2C70EA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5" creationId="{536A2577-C89D-4F1F-A9AA-FC047FBED41B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6" creationId="{6A7EE597-451A-4D87-A7B4-4F26B1CE9DA6}"/>
          </ac:spMkLst>
        </pc:spChg>
        <pc:spChg chg="add mod">
          <ac:chgData name="Jio Gim" userId="36a24709-8544-4b6d-ad50-a31ace79e724" providerId="ADAL" clId="{35FC3CF4-3FC7-4372-A643-B85D4E75329F}" dt="2021-03-18T20:36:08.020" v="2358" actId="14100"/>
          <ac:spMkLst>
            <pc:docMk/>
            <pc:sldMk cId="2279105137" sldId="263"/>
            <ac:spMk id="27" creationId="{0D8B0238-B575-4270-8AC9-EBF68FA1B3AB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29" creationId="{0F2C79E1-3252-4F8A-A0B3-5ED69A267F18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30" creationId="{1E3F5E9A-CBD3-4EA1-AA6A-012BCBDBE369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1" creationId="{70607303-DB5B-4F1A-BCA7-11CCD1DA1C07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2" creationId="{35C19980-65D7-4F40-AC1F-7EC06079D16F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4" creationId="{2E8B5323-3AFB-49F5-800B-AFD6B370A9D4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5" creationId="{EA957755-6CF7-43CE-9E3F-74032AAABD67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6" creationId="{3537B888-582C-45DF-9220-7D66F126803E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7" creationId="{B1E396E0-5AEC-4863-B1F9-4A29D97789D5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8" creationId="{956CA0FF-3C79-441D-8DBD-B28EC263EDB6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9" creationId="{476EC5F9-915C-4CB7-A99B-D430B41F1A8A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40" creationId="{B1D67790-7743-494E-B2E4-B5F6EF5264CB}"/>
          </ac:spMkLst>
        </pc:spChg>
        <pc:grpChg chg="add del mod">
          <ac:chgData name="Jio Gim" userId="36a24709-8544-4b6d-ad50-a31ace79e724" providerId="ADAL" clId="{35FC3CF4-3FC7-4372-A643-B85D4E75329F}" dt="2021-03-18T19:57:42.702" v="1198"/>
          <ac:grpSpMkLst>
            <pc:docMk/>
            <pc:sldMk cId="2279105137" sldId="263"/>
            <ac:grpSpMk id="24" creationId="{C59D7446-5A64-46EE-8AF2-6D8E77AB4199}"/>
          </ac:grpSpMkLst>
        </pc:grpChg>
        <pc:grpChg chg="add del mod">
          <ac:chgData name="Jio Gim" userId="36a24709-8544-4b6d-ad50-a31ace79e724" providerId="ADAL" clId="{35FC3CF4-3FC7-4372-A643-B85D4E75329F}" dt="2021-03-18T20:08:55.918" v="1442" actId="478"/>
          <ac:grpSpMkLst>
            <pc:docMk/>
            <pc:sldMk cId="2279105137" sldId="263"/>
            <ac:grpSpMk id="28" creationId="{CA8A5A02-3EDF-470D-8DFC-A071D95BD504}"/>
          </ac:grpSpMkLst>
        </pc:grpChg>
        <pc:grpChg chg="add mod">
          <ac:chgData name="Jio Gim" userId="36a24709-8544-4b6d-ad50-a31ace79e724" providerId="ADAL" clId="{35FC3CF4-3FC7-4372-A643-B85D4E75329F}" dt="2021-03-18T20:08:56.209" v="1443"/>
          <ac:grpSpMkLst>
            <pc:docMk/>
            <pc:sldMk cId="2279105137" sldId="263"/>
            <ac:grpSpMk id="33" creationId="{1C9EC754-18C3-46D9-A167-3C942FDEEF82}"/>
          </ac:grpSpMkLst>
        </pc:grpChg>
        <pc:picChg chg="add del mod">
          <ac:chgData name="Jio Gim" userId="36a24709-8544-4b6d-ad50-a31ace79e724" providerId="ADAL" clId="{35FC3CF4-3FC7-4372-A643-B85D4E75329F}" dt="2021-03-18T18:48:03.264" v="131" actId="478"/>
          <ac:picMkLst>
            <pc:docMk/>
            <pc:sldMk cId="2279105137" sldId="263"/>
            <ac:picMk id="20" creationId="{8377B904-FFF8-41C6-908C-ECA51C8054BC}"/>
          </ac:picMkLst>
        </pc:picChg>
        <pc:picChg chg="del">
          <ac:chgData name="Jio Gim" userId="36a24709-8544-4b6d-ad50-a31ace79e724" providerId="ADAL" clId="{35FC3CF4-3FC7-4372-A643-B85D4E75329F}" dt="2021-03-18T18:47:58.597" v="128" actId="478"/>
          <ac:picMkLst>
            <pc:docMk/>
            <pc:sldMk cId="2279105137" sldId="263"/>
            <ac:picMk id="21" creationId="{3D3BE24A-3A2D-47DD-9D31-7643D0B696C2}"/>
          </ac:picMkLst>
        </pc:picChg>
        <pc:picChg chg="add mod">
          <ac:chgData name="Jio Gim" userId="36a24709-8544-4b6d-ad50-a31ace79e724" providerId="ADAL" clId="{35FC3CF4-3FC7-4372-A643-B85D4E75329F}" dt="2021-03-18T19:58:00.635" v="1202" actId="14100"/>
          <ac:picMkLst>
            <pc:docMk/>
            <pc:sldMk cId="2279105137" sldId="263"/>
            <ac:picMk id="22" creationId="{251A5AEC-6996-4420-B706-C455D00996FC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11:21.107" v="1467" actId="1076"/>
        <pc:sldMkLst>
          <pc:docMk/>
          <pc:sldMk cId="88331403" sldId="264"/>
        </pc:sldMkLst>
        <pc:spChg chg="mod">
          <ac:chgData name="Jio Gim" userId="36a24709-8544-4b6d-ad50-a31ace79e724" providerId="ADAL" clId="{35FC3CF4-3FC7-4372-A643-B85D4E75329F}" dt="2021-03-18T18:51:19.726" v="174" actId="20577"/>
          <ac:spMkLst>
            <pc:docMk/>
            <pc:sldMk cId="88331403" sldId="264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3.437" v="1453" actId="20577"/>
          <ac:spMkLst>
            <pc:docMk/>
            <pc:sldMk cId="88331403" sldId="264"/>
            <ac:spMk id="3" creationId="{4F09D10E-E268-48CC-A364-8BEA6D8DA1FC}"/>
          </ac:spMkLst>
        </pc:spChg>
        <pc:spChg chg="add mod">
          <ac:chgData name="Jio Gim" userId="36a24709-8544-4b6d-ad50-a31ace79e724" providerId="ADAL" clId="{35FC3CF4-3FC7-4372-A643-B85D4E75329F}" dt="2021-03-18T20:11:21.107" v="1467" actId="1076"/>
          <ac:spMkLst>
            <pc:docMk/>
            <pc:sldMk cId="88331403" sldId="264"/>
            <ac:spMk id="23" creationId="{DC0B2731-7774-46D7-A723-4CDC795E8C79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5" creationId="{F5122E98-2D46-4BBF-9A64-84ED3F28F727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6" creationId="{6CA0D436-58F6-47DA-9BC9-DA4CF4F2A1A7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7" creationId="{24C0219B-9FA4-466A-9EF5-25DECC861909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8" creationId="{30E2BC8B-9350-4778-A49B-3803EA9C4BDC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9" creationId="{A2439316-78D5-4AC6-976C-AED67F996AF5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1" creationId="{4BE09B1A-50BC-4FD4-9322-F20AE71B7BB2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2" creationId="{BCAA0870-CD3A-4577-9CB1-7879CBB68F3F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3" creationId="{0738B2A6-7072-44BE-A4E7-02795B90D739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4" creationId="{CF176B12-24F6-48D5-B54C-399D35277E48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5" creationId="{8F7A203D-1771-4B9C-B5BA-BB2AC7C40D13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6" creationId="{A3249A81-4825-499A-87DB-B047870697A7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7" creationId="{1F7D0F70-AC5A-4C0F-9569-12B43F3399C9}"/>
          </ac:spMkLst>
        </pc:spChg>
        <pc:grpChg chg="add del mod">
          <ac:chgData name="Jio Gim" userId="36a24709-8544-4b6d-ad50-a31ace79e724" providerId="ADAL" clId="{35FC3CF4-3FC7-4372-A643-B85D4E75329F}" dt="2021-03-18T20:08:50.119" v="1439" actId="478"/>
          <ac:grpSpMkLst>
            <pc:docMk/>
            <pc:sldMk cId="88331403" sldId="264"/>
            <ac:grpSpMk id="24" creationId="{BE689098-C92D-4C35-9A6B-9942CAFED103}"/>
          </ac:grpSpMkLst>
        </pc:grpChg>
        <pc:grpChg chg="add mod">
          <ac:chgData name="Jio Gim" userId="36a24709-8544-4b6d-ad50-a31ace79e724" providerId="ADAL" clId="{35FC3CF4-3FC7-4372-A643-B85D4E75329F}" dt="2021-03-18T20:08:50.303" v="1440"/>
          <ac:grpSpMkLst>
            <pc:docMk/>
            <pc:sldMk cId="88331403" sldId="264"/>
            <ac:grpSpMk id="30" creationId="{38517483-0C97-4769-8055-545F9DA5A5CD}"/>
          </ac:grpSpMkLst>
        </pc:grpChg>
        <pc:picChg chg="add mod">
          <ac:chgData name="Jio Gim" userId="36a24709-8544-4b6d-ad50-a31ace79e724" providerId="ADAL" clId="{35FC3CF4-3FC7-4372-A643-B85D4E75329F}" dt="2021-03-18T20:11:02.907" v="1456" actId="1076"/>
          <ac:picMkLst>
            <pc:docMk/>
            <pc:sldMk cId="88331403" sldId="264"/>
            <ac:picMk id="20" creationId="{F82AD50A-F8B7-4960-AD22-7B98A19F6991}"/>
          </ac:picMkLst>
        </pc:picChg>
        <pc:picChg chg="del">
          <ac:chgData name="Jio Gim" userId="36a24709-8544-4b6d-ad50-a31ace79e724" providerId="ADAL" clId="{35FC3CF4-3FC7-4372-A643-B85D4E75329F}" dt="2021-03-18T18:50:00.428" v="156" actId="478"/>
          <ac:picMkLst>
            <pc:docMk/>
            <pc:sldMk cId="88331403" sldId="264"/>
            <ac:picMk id="22" creationId="{251A5AEC-6996-4420-B706-C455D00996FC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12:01.833" v="1493" actId="20577"/>
        <pc:sldMkLst>
          <pc:docMk/>
          <pc:sldMk cId="3250522318" sldId="265"/>
        </pc:sldMkLst>
        <pc:spChg chg="mod">
          <ac:chgData name="Jio Gim" userId="36a24709-8544-4b6d-ad50-a31ace79e724" providerId="ADAL" clId="{35FC3CF4-3FC7-4372-A643-B85D4E75329F}" dt="2021-03-18T18:51:21.927" v="175" actId="20577"/>
          <ac:spMkLst>
            <pc:docMk/>
            <pc:sldMk cId="3250522318" sldId="265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2:01.833" v="1493" actId="20577"/>
          <ac:spMkLst>
            <pc:docMk/>
            <pc:sldMk cId="3250522318" sldId="265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2" creationId="{BCCD074C-B821-4C46-80AD-355BD19706BF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3" creationId="{40101FA0-3832-48E1-B4F9-FF1A3E85F47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4" creationId="{650DE3F3-9493-4F24-9579-28452812FBBA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5" creationId="{3434EDC3-EA6C-4C04-925E-813059C6F5C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6" creationId="{44A450DD-D4E1-4FE7-B5DB-2EE1808C2056}"/>
          </ac:spMkLst>
        </pc:spChg>
        <pc:spChg chg="add mod">
          <ac:chgData name="Jio Gim" userId="36a24709-8544-4b6d-ad50-a31ace79e724" providerId="ADAL" clId="{35FC3CF4-3FC7-4372-A643-B85D4E75329F}" dt="2021-03-18T20:11:38.543" v="1489" actId="14100"/>
          <ac:spMkLst>
            <pc:docMk/>
            <pc:sldMk cId="3250522318" sldId="265"/>
            <ac:spMk id="27" creationId="{10B46DAD-9393-4EDC-8FEF-C779912492CC}"/>
          </ac:spMkLst>
        </pc:spChg>
        <pc:spChg chg="mod">
          <ac:chgData name="Jio Gim" userId="36a24709-8544-4b6d-ad50-a31ace79e724" providerId="ADAL" clId="{35FC3CF4-3FC7-4372-A643-B85D4E75329F}" dt="2021-03-18T20:08:33.018" v="1431" actId="14100"/>
          <ac:spMkLst>
            <pc:docMk/>
            <pc:sldMk cId="3250522318" sldId="265"/>
            <ac:spMk id="29" creationId="{113A1FE0-6BDD-41A3-8B90-D9983DBC3BEC}"/>
          </ac:spMkLst>
        </pc:spChg>
        <pc:spChg chg="mod">
          <ac:chgData name="Jio Gim" userId="36a24709-8544-4b6d-ad50-a31ace79e724" providerId="ADAL" clId="{35FC3CF4-3FC7-4372-A643-B85D4E75329F}" dt="2021-03-18T20:08:30.239" v="1430" actId="14100"/>
          <ac:spMkLst>
            <pc:docMk/>
            <pc:sldMk cId="3250522318" sldId="265"/>
            <ac:spMk id="30" creationId="{4C08AC18-83A7-4C16-A6FC-7DDFCC907105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1" creationId="{0D5670AF-93F5-4F62-AB6F-B8683E192CEA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2" creationId="{62A59703-5F9B-425E-9B69-9402C3FB96B4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3" creationId="{50D92FEB-2421-4269-972A-D0992C9030DD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4" creationId="{D39BAA00-C097-46D0-A69E-D0370CFA15B8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6" creationId="{0F55BCF9-2AF1-4757-A32C-D222D08D3FF5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8" creationId="{33DB6C86-0D8E-4C47-88AB-ED04FB26B382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9" creationId="{23A3D36E-83A1-4586-ACA8-92B0A7410670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0" creationId="{C614E8C6-E2AC-47A4-92F9-3430C46DF798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1" creationId="{8EDCF2C6-9C08-49CE-99F6-57809B9D8772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2" creationId="{2F592FEC-9094-4959-9954-2A4DBDCB20B1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3" creationId="{8736363D-7269-42D0-970E-08D1AF046BD6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4" creationId="{270AFA65-348A-4093-966C-C6C83C035C71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6" creationId="{2DAA7C79-7A08-457E-99C1-7EEA909AD059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7" creationId="{3E9BFD72-DA11-4533-81ED-A0E44D4DF617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8" creationId="{5BE028A1-EDFB-484E-99DF-6562EB9C4240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9" creationId="{B80C0F3C-D550-4AF8-9C5D-82E4DF0A555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0" creationId="{B3F84CD8-CC53-445B-BD41-A1AF2B2F218A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1" creationId="{8A4AC370-5443-4D0B-AEB0-0447F1A0B5E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2" creationId="{A540D11E-E2B0-435B-9D8F-6FE76240AE3C}"/>
          </ac:spMkLst>
        </pc:spChg>
        <pc:grpChg chg="add del mod">
          <ac:chgData name="Jio Gim" userId="36a24709-8544-4b6d-ad50-a31ace79e724" providerId="ADAL" clId="{35FC3CF4-3FC7-4372-A643-B85D4E75329F}" dt="2021-03-18T20:00:56.663" v="1261"/>
          <ac:grpSpMkLst>
            <pc:docMk/>
            <pc:sldMk cId="3250522318" sldId="265"/>
            <ac:grpSpMk id="21" creationId="{E3F1F93B-C4C6-4958-887C-FEE0B66695E7}"/>
          </ac:grpSpMkLst>
        </pc:grpChg>
        <pc:grpChg chg="add del mod">
          <ac:chgData name="Jio Gim" userId="36a24709-8544-4b6d-ad50-a31ace79e724" providerId="ADAL" clId="{35FC3CF4-3FC7-4372-A643-B85D4E75329F}" dt="2021-03-18T20:08:43.625" v="1434" actId="21"/>
          <ac:grpSpMkLst>
            <pc:docMk/>
            <pc:sldMk cId="3250522318" sldId="265"/>
            <ac:grpSpMk id="28" creationId="{8794AD97-BDCC-424A-AB35-67619AE1FE50}"/>
          </ac:grpSpMkLst>
        </pc:grpChg>
        <pc:grpChg chg="add del mod">
          <ac:chgData name="Jio Gim" userId="36a24709-8544-4b6d-ad50-a31ace79e724" providerId="ADAL" clId="{35FC3CF4-3FC7-4372-A643-B85D4E75329F}" dt="2021-03-18T20:08:46.851" v="1437" actId="21"/>
          <ac:grpSpMkLst>
            <pc:docMk/>
            <pc:sldMk cId="3250522318" sldId="265"/>
            <ac:grpSpMk id="37" creationId="{10A59AE7-EFF8-496F-8943-BF9A864FDAAF}"/>
          </ac:grpSpMkLst>
        </pc:grpChg>
        <pc:grpChg chg="add mod">
          <ac:chgData name="Jio Gim" userId="36a24709-8544-4b6d-ad50-a31ace79e724" providerId="ADAL" clId="{35FC3CF4-3FC7-4372-A643-B85D4E75329F}" dt="2021-03-18T20:08:47.412" v="1438"/>
          <ac:grpSpMkLst>
            <pc:docMk/>
            <pc:sldMk cId="3250522318" sldId="265"/>
            <ac:grpSpMk id="45" creationId="{D448C5FB-80F7-4F71-B618-D864EC9E637F}"/>
          </ac:grpSpMkLst>
        </pc:grpChg>
        <pc:picChg chg="del">
          <ac:chgData name="Jio Gim" userId="36a24709-8544-4b6d-ad50-a31ace79e724" providerId="ADAL" clId="{35FC3CF4-3FC7-4372-A643-B85D4E75329F}" dt="2021-03-18T20:05:46.327" v="1296" actId="478"/>
          <ac:picMkLst>
            <pc:docMk/>
            <pc:sldMk cId="3250522318" sldId="265"/>
            <ac:picMk id="20" creationId="{F82AD50A-F8B7-4960-AD22-7B98A19F6991}"/>
          </ac:picMkLst>
        </pc:picChg>
        <pc:picChg chg="add mod ord">
          <ac:chgData name="Jio Gim" userId="36a24709-8544-4b6d-ad50-a31ace79e724" providerId="ADAL" clId="{35FC3CF4-3FC7-4372-A643-B85D4E75329F}" dt="2021-03-18T20:11:29.619" v="1469" actId="14100"/>
          <ac:picMkLst>
            <pc:docMk/>
            <pc:sldMk cId="3250522318" sldId="265"/>
            <ac:picMk id="35" creationId="{251B0AD5-3199-441B-A6B2-D7F30202699A}"/>
          </ac:picMkLst>
        </pc:picChg>
      </pc:sldChg>
      <pc:sldChg chg="addSp delSp modSp add mod addAnim delAnim">
        <pc:chgData name="Jio Gim" userId="36a24709-8544-4b6d-ad50-a31ace79e724" providerId="ADAL" clId="{35FC3CF4-3FC7-4372-A643-B85D4E75329F}" dt="2021-03-18T20:15:59.096" v="1600" actId="1076"/>
        <pc:sldMkLst>
          <pc:docMk/>
          <pc:sldMk cId="319050354" sldId="266"/>
        </pc:sldMkLst>
        <pc:spChg chg="mod">
          <ac:chgData name="Jio Gim" userId="36a24709-8544-4b6d-ad50-a31ace79e724" providerId="ADAL" clId="{35FC3CF4-3FC7-4372-A643-B85D4E75329F}" dt="2021-03-18T20:12:19.344" v="1524" actId="20577"/>
          <ac:spMkLst>
            <pc:docMk/>
            <pc:sldMk cId="319050354" sldId="266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2:37.560" v="1528" actId="208"/>
          <ac:spMkLst>
            <pc:docMk/>
            <pc:sldMk cId="319050354" sldId="266"/>
            <ac:spMk id="9" creationId="{37B81DE3-FDC8-4DFD-9175-9A16F99E5F72}"/>
          </ac:spMkLst>
        </pc:spChg>
        <pc:spChg chg="mod">
          <ac:chgData name="Jio Gim" userId="36a24709-8544-4b6d-ad50-a31ace79e724" providerId="ADAL" clId="{35FC3CF4-3FC7-4372-A643-B85D4E75329F}" dt="2021-03-18T20:12:45.705" v="1532" actId="208"/>
          <ac:spMkLst>
            <pc:docMk/>
            <pc:sldMk cId="319050354" sldId="266"/>
            <ac:spMk id="11" creationId="{A84EC0D8-4A05-49AF-A26A-B721C65585D0}"/>
          </ac:spMkLst>
        </pc:spChg>
        <pc:spChg chg="add del mod">
          <ac:chgData name="Jio Gim" userId="36a24709-8544-4b6d-ad50-a31ace79e724" providerId="ADAL" clId="{35FC3CF4-3FC7-4372-A643-B85D4E75329F}" dt="2021-03-18T20:15:55.983" v="1599"/>
          <ac:spMkLst>
            <pc:docMk/>
            <pc:sldMk cId="319050354" sldId="266"/>
            <ac:spMk id="27" creationId="{10B46DAD-9393-4EDC-8FEF-C779912492CC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8" creationId="{5BE028A1-EDFB-484E-99DF-6562EB9C4240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9" creationId="{B80C0F3C-D550-4AF8-9C5D-82E4DF0A555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0" creationId="{B3F84CD8-CC53-445B-BD41-A1AF2B2F218A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1" creationId="{8A4AC370-5443-4D0B-AEB0-0447F1A0B5E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2" creationId="{A540D11E-E2B0-435B-9D8F-6FE76240AE3C}"/>
          </ac:spMkLst>
        </pc:spChg>
        <pc:grpChg chg="add del">
          <ac:chgData name="Jio Gim" userId="36a24709-8544-4b6d-ad50-a31ace79e724" providerId="ADAL" clId="{35FC3CF4-3FC7-4372-A643-B85D4E75329F}" dt="2021-03-18T20:12:12.719" v="1497" actId="478"/>
          <ac:grpSpMkLst>
            <pc:docMk/>
            <pc:sldMk cId="319050354" sldId="266"/>
            <ac:grpSpMk id="45" creationId="{D448C5FB-80F7-4F71-B618-D864EC9E637F}"/>
          </ac:grpSpMkLst>
        </pc:grpChg>
        <pc:picChg chg="add mod">
          <ac:chgData name="Jio Gim" userId="36a24709-8544-4b6d-ad50-a31ace79e724" providerId="ADAL" clId="{35FC3CF4-3FC7-4372-A643-B85D4E75329F}" dt="2021-03-18T20:14:08.863" v="1540" actId="208"/>
          <ac:picMkLst>
            <pc:docMk/>
            <pc:sldMk cId="319050354" sldId="266"/>
            <ac:picMk id="20" creationId="{F0CB26E1-5C20-4D54-82E1-46E2DF248C35}"/>
          </ac:picMkLst>
        </pc:picChg>
        <pc:picChg chg="add del mod">
          <ac:chgData name="Jio Gim" userId="36a24709-8544-4b6d-ad50-a31ace79e724" providerId="ADAL" clId="{35FC3CF4-3FC7-4372-A643-B85D4E75329F}" dt="2021-03-18T20:15:32.514" v="1588" actId="478"/>
          <ac:picMkLst>
            <pc:docMk/>
            <pc:sldMk cId="319050354" sldId="266"/>
            <ac:picMk id="22" creationId="{D11C58A2-BC43-412E-9A64-0F8CD243198F}"/>
          </ac:picMkLst>
        </pc:picChg>
        <pc:picChg chg="add mod modCrop">
          <ac:chgData name="Jio Gim" userId="36a24709-8544-4b6d-ad50-a31ace79e724" providerId="ADAL" clId="{35FC3CF4-3FC7-4372-A643-B85D4E75329F}" dt="2021-03-18T20:15:59.096" v="1600" actId="1076"/>
          <ac:picMkLst>
            <pc:docMk/>
            <pc:sldMk cId="319050354" sldId="266"/>
            <ac:picMk id="24" creationId="{0D64C5FE-B8EF-46B5-95A9-35A1581B9E3A}"/>
          </ac:picMkLst>
        </pc:picChg>
        <pc:picChg chg="del">
          <ac:chgData name="Jio Gim" userId="36a24709-8544-4b6d-ad50-a31ace79e724" providerId="ADAL" clId="{35FC3CF4-3FC7-4372-A643-B85D4E75329F}" dt="2021-03-18T20:13:38.108" v="1533" actId="478"/>
          <ac:picMkLst>
            <pc:docMk/>
            <pc:sldMk cId="319050354" sldId="266"/>
            <ac:picMk id="35" creationId="{251B0AD5-3199-441B-A6B2-D7F30202699A}"/>
          </ac:picMkLst>
        </pc:picChg>
      </pc:sldChg>
      <pc:sldChg chg="new del">
        <pc:chgData name="Jio Gim" userId="36a24709-8544-4b6d-ad50-a31ace79e724" providerId="ADAL" clId="{35FC3CF4-3FC7-4372-A643-B85D4E75329F}" dt="2021-03-18T20:05:18.190" v="1295" actId="47"/>
        <pc:sldMkLst>
          <pc:docMk/>
          <pc:sldMk cId="2603687306" sldId="266"/>
        </pc:sldMkLst>
      </pc:sldChg>
      <pc:sldChg chg="addSp delSp modSp add mod">
        <pc:chgData name="Jio Gim" userId="36a24709-8544-4b6d-ad50-a31ace79e724" providerId="ADAL" clId="{35FC3CF4-3FC7-4372-A643-B85D4E75329F}" dt="2021-03-18T20:19:50.850" v="1755" actId="21"/>
        <pc:sldMkLst>
          <pc:docMk/>
          <pc:sldMk cId="2245627746" sldId="267"/>
        </pc:sldMkLst>
        <pc:spChg chg="mod">
          <ac:chgData name="Jio Gim" userId="36a24709-8544-4b6d-ad50-a31ace79e724" providerId="ADAL" clId="{35FC3CF4-3FC7-4372-A643-B85D4E75329F}" dt="2021-03-18T20:19:47.247" v="1754" actId="20577"/>
          <ac:spMkLst>
            <pc:docMk/>
            <pc:sldMk cId="2245627746" sldId="267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6:18.860" v="1604" actId="207"/>
          <ac:spMkLst>
            <pc:docMk/>
            <pc:sldMk cId="2245627746" sldId="267"/>
            <ac:spMk id="11" creationId="{A84EC0D8-4A05-49AF-A26A-B721C65585D0}"/>
          </ac:spMkLst>
        </pc:spChg>
        <pc:spChg chg="mod">
          <ac:chgData name="Jio Gim" userId="36a24709-8544-4b6d-ad50-a31ace79e724" providerId="ADAL" clId="{35FC3CF4-3FC7-4372-A643-B85D4E75329F}" dt="2021-03-18T20:16:23.585" v="1606" actId="208"/>
          <ac:spMkLst>
            <pc:docMk/>
            <pc:sldMk cId="2245627746" sldId="267"/>
            <ac:spMk id="13" creationId="{9E76E6C9-BBF7-4978-922B-2193DA910E5B}"/>
          </ac:spMkLst>
        </pc:spChg>
        <pc:spChg chg="add mod">
          <ac:chgData name="Jio Gim" userId="36a24709-8544-4b6d-ad50-a31ace79e724" providerId="ADAL" clId="{35FC3CF4-3FC7-4372-A643-B85D4E75329F}" dt="2021-03-18T20:18:48.285" v="1712" actId="207"/>
          <ac:spMkLst>
            <pc:docMk/>
            <pc:sldMk cId="2245627746" sldId="267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17:16.054" v="1656" actId="2711"/>
          <ac:spMkLst>
            <pc:docMk/>
            <pc:sldMk cId="2245627746" sldId="267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16:44.157" v="1608" actId="478"/>
          <ac:picMkLst>
            <pc:docMk/>
            <pc:sldMk cId="2245627746" sldId="267"/>
            <ac:picMk id="20" creationId="{F0CB26E1-5C20-4D54-82E1-46E2DF248C35}"/>
          </ac:picMkLst>
        </pc:picChg>
        <pc:picChg chg="add mod">
          <ac:chgData name="Jio Gim" userId="36a24709-8544-4b6d-ad50-a31ace79e724" providerId="ADAL" clId="{35FC3CF4-3FC7-4372-A643-B85D4E75329F}" dt="2021-03-18T20:17:00.102" v="1615" actId="14100"/>
          <ac:picMkLst>
            <pc:docMk/>
            <pc:sldMk cId="2245627746" sldId="267"/>
            <ac:picMk id="21" creationId="{326982D2-A5AB-44E4-9C8B-9F2A1969EE23}"/>
          </ac:picMkLst>
        </pc:picChg>
        <pc:picChg chg="add mod">
          <ac:chgData name="Jio Gim" userId="36a24709-8544-4b6d-ad50-a31ace79e724" providerId="ADAL" clId="{35FC3CF4-3FC7-4372-A643-B85D4E75329F}" dt="2021-03-18T20:17:56.190" v="1663" actId="1582"/>
          <ac:picMkLst>
            <pc:docMk/>
            <pc:sldMk cId="2245627746" sldId="267"/>
            <ac:picMk id="23" creationId="{9816D55F-6197-42C6-9079-8E53FF8747F9}"/>
          </ac:picMkLst>
        </pc:picChg>
        <pc:picChg chg="del">
          <ac:chgData name="Jio Gim" userId="36a24709-8544-4b6d-ad50-a31ace79e724" providerId="ADAL" clId="{35FC3CF4-3FC7-4372-A643-B85D4E75329F}" dt="2021-03-18T20:16:29.196" v="1607" actId="478"/>
          <ac:picMkLst>
            <pc:docMk/>
            <pc:sldMk cId="2245627746" sldId="267"/>
            <ac:picMk id="24" creationId="{0D64C5FE-B8EF-46B5-95A9-35A1581B9E3A}"/>
          </ac:picMkLst>
        </pc:picChg>
        <pc:picChg chg="add del mod">
          <ac:chgData name="Jio Gim" userId="36a24709-8544-4b6d-ad50-a31ace79e724" providerId="ADAL" clId="{35FC3CF4-3FC7-4372-A643-B85D4E75329F}" dt="2021-03-18T20:19:50.850" v="1755" actId="21"/>
          <ac:picMkLst>
            <pc:docMk/>
            <pc:sldMk cId="2245627746" sldId="267"/>
            <ac:picMk id="28" creationId="{2BBC27CB-D468-4B57-8299-EBF564711DE4}"/>
          </ac:picMkLst>
        </pc:picChg>
      </pc:sldChg>
      <pc:sldChg chg="modSp add del mod">
        <pc:chgData name="Jio Gim" userId="36a24709-8544-4b6d-ad50-a31ace79e724" providerId="ADAL" clId="{35FC3CF4-3FC7-4372-A643-B85D4E75329F}" dt="2021-03-18T20:05:16.973" v="1294" actId="47"/>
        <pc:sldMkLst>
          <pc:docMk/>
          <pc:sldMk cId="4259920699" sldId="267"/>
        </pc:sldMkLst>
        <pc:spChg chg="mod">
          <ac:chgData name="Jio Gim" userId="36a24709-8544-4b6d-ad50-a31ace79e724" providerId="ADAL" clId="{35FC3CF4-3FC7-4372-A643-B85D4E75329F}" dt="2021-03-18T18:51:24.178" v="176" actId="20577"/>
          <ac:spMkLst>
            <pc:docMk/>
            <pc:sldMk cId="4259920699" sldId="267"/>
            <ac:spMk id="2" creationId="{9235C6E1-3189-4BB9-8961-A497AD87AC9B}"/>
          </ac:spMkLst>
        </pc:spChg>
      </pc:sldChg>
      <pc:sldChg chg="addSp delSp modSp add mod">
        <pc:chgData name="Jio Gim" userId="36a24709-8544-4b6d-ad50-a31ace79e724" providerId="ADAL" clId="{35FC3CF4-3FC7-4372-A643-B85D4E75329F}" dt="2021-03-18T20:21:04.750" v="1797" actId="1076"/>
        <pc:sldMkLst>
          <pc:docMk/>
          <pc:sldMk cId="504790097" sldId="268"/>
        </pc:sldMkLst>
        <pc:spChg chg="mod">
          <ac:chgData name="Jio Gim" userId="36a24709-8544-4b6d-ad50-a31ace79e724" providerId="ADAL" clId="{35FC3CF4-3FC7-4372-A643-B85D4E75329F}" dt="2021-03-18T20:19:40.597" v="1743" actId="20577"/>
          <ac:spMkLst>
            <pc:docMk/>
            <pc:sldMk cId="504790097" sldId="268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9:11.845" v="1717" actId="208"/>
          <ac:spMkLst>
            <pc:docMk/>
            <pc:sldMk cId="504790097" sldId="268"/>
            <ac:spMk id="13" creationId="{9E76E6C9-BBF7-4978-922B-2193DA910E5B}"/>
          </ac:spMkLst>
        </pc:spChg>
        <pc:spChg chg="mod">
          <ac:chgData name="Jio Gim" userId="36a24709-8544-4b6d-ad50-a31ace79e724" providerId="ADAL" clId="{35FC3CF4-3FC7-4372-A643-B85D4E75329F}" dt="2021-03-18T20:19:08.144" v="1715" actId="208"/>
          <ac:spMkLst>
            <pc:docMk/>
            <pc:sldMk cId="504790097" sldId="268"/>
            <ac:spMk id="15" creationId="{B742A2A0-9953-4EA7-B870-40461B4BD076}"/>
          </ac:spMkLst>
        </pc:spChg>
        <pc:spChg chg="del">
          <ac:chgData name="Jio Gim" userId="36a24709-8544-4b6d-ad50-a31ace79e724" providerId="ADAL" clId="{35FC3CF4-3FC7-4372-A643-B85D4E75329F}" dt="2021-03-18T20:20:41.326" v="1768" actId="478"/>
          <ac:spMkLst>
            <pc:docMk/>
            <pc:sldMk cId="504790097" sldId="268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21:04.750" v="1797" actId="1076"/>
          <ac:spMkLst>
            <pc:docMk/>
            <pc:sldMk cId="504790097" sldId="268"/>
            <ac:spMk id="27" creationId="{10B46DAD-9393-4EDC-8FEF-C779912492CC}"/>
          </ac:spMkLst>
        </pc:spChg>
        <pc:picChg chg="add mod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19:53.090" v="1756" actId="478"/>
          <ac:picMkLst>
            <pc:docMk/>
            <pc:sldMk cId="504790097" sldId="268"/>
            <ac:picMk id="21" creationId="{326982D2-A5AB-44E4-9C8B-9F2A1969EE23}"/>
          </ac:picMkLst>
        </pc:picChg>
        <pc:picChg chg="del">
          <ac:chgData name="Jio Gim" userId="36a24709-8544-4b6d-ad50-a31ace79e724" providerId="ADAL" clId="{35FC3CF4-3FC7-4372-A643-B85D4E75329F}" dt="2021-03-18T20:20:47.837" v="1772" actId="478"/>
          <ac:picMkLst>
            <pc:docMk/>
            <pc:sldMk cId="504790097" sldId="268"/>
            <ac:picMk id="23" creationId="{9816D55F-6197-42C6-9079-8E53FF8747F9}"/>
          </ac:picMkLst>
        </pc:picChg>
        <pc:picChg chg="add mod modCrop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4" creationId="{97D614D4-852A-42C9-A24B-4B8A56FB66A2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24:33.423" v="1924" actId="20577"/>
        <pc:sldMkLst>
          <pc:docMk/>
          <pc:sldMk cId="3896091548" sldId="269"/>
        </pc:sldMkLst>
        <pc:spChg chg="mod">
          <ac:chgData name="Jio Gim" userId="36a24709-8544-4b6d-ad50-a31ace79e724" providerId="ADAL" clId="{35FC3CF4-3FC7-4372-A643-B85D4E75329F}" dt="2021-03-18T20:21:43.437" v="1875" actId="20577"/>
          <ac:spMkLst>
            <pc:docMk/>
            <pc:sldMk cId="3896091548" sldId="269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1:18.247" v="1801" actId="208"/>
          <ac:spMkLst>
            <pc:docMk/>
            <pc:sldMk cId="3896091548" sldId="269"/>
            <ac:spMk id="15" creationId="{B742A2A0-9953-4EA7-B870-40461B4BD076}"/>
          </ac:spMkLst>
        </pc:spChg>
        <pc:spChg chg="mod">
          <ac:chgData name="Jio Gim" userId="36a24709-8544-4b6d-ad50-a31ace79e724" providerId="ADAL" clId="{35FC3CF4-3FC7-4372-A643-B85D4E75329F}" dt="2021-03-18T20:21:22.454" v="1803" actId="208"/>
          <ac:spMkLst>
            <pc:docMk/>
            <pc:sldMk cId="3896091548" sldId="269"/>
            <ac:spMk id="17" creationId="{E6ED65CA-3DBE-4CA2-8522-53C5C8356FDE}"/>
          </ac:spMkLst>
        </pc:spChg>
        <pc:spChg chg="add mod">
          <ac:chgData name="Jio Gim" userId="36a24709-8544-4b6d-ad50-a31ace79e724" providerId="ADAL" clId="{35FC3CF4-3FC7-4372-A643-B85D4E75329F}" dt="2021-03-18T20:24:33.423" v="1924" actId="20577"/>
          <ac:spMkLst>
            <pc:docMk/>
            <pc:sldMk cId="3896091548" sldId="269"/>
            <ac:spMk id="19" creationId="{9B1BFE82-F1D7-4CB4-9352-D72CE06522F4}"/>
          </ac:spMkLst>
        </pc:spChg>
        <pc:spChg chg="del">
          <ac:chgData name="Jio Gim" userId="36a24709-8544-4b6d-ad50-a31ace79e724" providerId="ADAL" clId="{35FC3CF4-3FC7-4372-A643-B85D4E75329F}" dt="2021-03-18T20:21:12.808" v="1799" actId="478"/>
          <ac:spMkLst>
            <pc:docMk/>
            <pc:sldMk cId="3896091548" sldId="269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4" creationId="{97D614D4-852A-42C9-A24B-4B8A56FB66A2}"/>
          </ac:picMkLst>
        </pc:picChg>
        <pc:picChg chg="add mod">
          <ac:chgData name="Jio Gim" userId="36a24709-8544-4b6d-ad50-a31ace79e724" providerId="ADAL" clId="{35FC3CF4-3FC7-4372-A643-B85D4E75329F}" dt="2021-03-18T20:24:13.036" v="1879" actId="1076"/>
          <ac:picMkLst>
            <pc:docMk/>
            <pc:sldMk cId="3896091548" sldId="269"/>
            <ac:picMk id="2050" creationId="{3463BACF-BC12-4A59-B15D-39DE63090017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27:27.946" v="2041"/>
        <pc:sldMkLst>
          <pc:docMk/>
          <pc:sldMk cId="539991030" sldId="270"/>
        </pc:sldMkLst>
        <pc:spChg chg="mod">
          <ac:chgData name="Jio Gim" userId="36a24709-8544-4b6d-ad50-a31ace79e724" providerId="ADAL" clId="{35FC3CF4-3FC7-4372-A643-B85D4E75329F}" dt="2021-03-18T20:24:52.601" v="1947" actId="20577"/>
          <ac:spMkLst>
            <pc:docMk/>
            <pc:sldMk cId="539991030" sldId="27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4:48.321" v="1929" actId="208"/>
          <ac:spMkLst>
            <pc:docMk/>
            <pc:sldMk cId="539991030" sldId="270"/>
            <ac:spMk id="17" creationId="{E6ED65CA-3DBE-4CA2-8522-53C5C8356FDE}"/>
          </ac:spMkLst>
        </pc:spChg>
        <pc:spChg chg="mod">
          <ac:chgData name="Jio Gim" userId="36a24709-8544-4b6d-ad50-a31ace79e724" providerId="ADAL" clId="{35FC3CF4-3FC7-4372-A643-B85D4E75329F}" dt="2021-03-18T20:24:43.956" v="1927" actId="208"/>
          <ac:spMkLst>
            <pc:docMk/>
            <pc:sldMk cId="539991030" sldId="270"/>
            <ac:spMk id="18" creationId="{5B115A26-5B17-4EDF-9765-48A18846953D}"/>
          </ac:spMkLst>
        </pc:spChg>
        <pc:spChg chg="del mod">
          <ac:chgData name="Jio Gim" userId="36a24709-8544-4b6d-ad50-a31ace79e724" providerId="ADAL" clId="{35FC3CF4-3FC7-4372-A643-B85D4E75329F}" dt="2021-03-18T20:24:59.622" v="1956" actId="478"/>
          <ac:spMkLst>
            <pc:docMk/>
            <pc:sldMk cId="539991030" sldId="270"/>
            <ac:spMk id="19" creationId="{9B1BFE82-F1D7-4CB4-9352-D72CE06522F4}"/>
          </ac:spMkLst>
        </pc:spChg>
        <pc:spChg chg="add mod">
          <ac:chgData name="Jio Gim" userId="36a24709-8544-4b6d-ad50-a31ace79e724" providerId="ADAL" clId="{35FC3CF4-3FC7-4372-A643-B85D4E75329F}" dt="2021-03-18T20:26:14.661" v="2039" actId="14100"/>
          <ac:spMkLst>
            <pc:docMk/>
            <pc:sldMk cId="539991030" sldId="270"/>
            <ac:spMk id="21" creationId="{0AC26360-B15C-4168-8748-02A72C7BD82F}"/>
          </ac:spMkLst>
        </pc:spChg>
        <pc:picChg chg="add del mod">
          <ac:chgData name="Jio Gim" userId="36a24709-8544-4b6d-ad50-a31ace79e724" providerId="ADAL" clId="{35FC3CF4-3FC7-4372-A643-B85D4E75329F}" dt="2021-03-18T20:25:14.094" v="1958" actId="478"/>
          <ac:picMkLst>
            <pc:docMk/>
            <pc:sldMk cId="539991030" sldId="270"/>
            <ac:picMk id="22" creationId="{64994C92-F980-4EDB-8565-E5DCEB63EFC1}"/>
          </ac:picMkLst>
        </pc:picChg>
        <pc:picChg chg="add mod">
          <ac:chgData name="Jio Gim" userId="36a24709-8544-4b6d-ad50-a31ace79e724" providerId="ADAL" clId="{35FC3CF4-3FC7-4372-A643-B85D4E75329F}" dt="2021-03-18T20:25:42.029" v="2023" actId="1076"/>
          <ac:picMkLst>
            <pc:docMk/>
            <pc:sldMk cId="539991030" sldId="270"/>
            <ac:picMk id="23" creationId="{4E1E8DB3-F097-4536-AB1C-A168E5D68E8B}"/>
          </ac:picMkLst>
        </pc:picChg>
        <pc:picChg chg="add mod">
          <ac:chgData name="Jio Gim" userId="36a24709-8544-4b6d-ad50-a31ace79e724" providerId="ADAL" clId="{35FC3CF4-3FC7-4372-A643-B85D4E75329F}" dt="2021-03-18T20:26:15.848" v="2040" actId="1076"/>
          <ac:picMkLst>
            <pc:docMk/>
            <pc:sldMk cId="539991030" sldId="270"/>
            <ac:picMk id="25" creationId="{17D21A55-5DF5-4033-AFE8-5B32822A5814}"/>
          </ac:picMkLst>
        </pc:picChg>
        <pc:picChg chg="del">
          <ac:chgData name="Jio Gim" userId="36a24709-8544-4b6d-ad50-a31ace79e724" providerId="ADAL" clId="{35FC3CF4-3FC7-4372-A643-B85D4E75329F}" dt="2021-03-18T20:24:54.139" v="1948" actId="478"/>
          <ac:picMkLst>
            <pc:docMk/>
            <pc:sldMk cId="539991030" sldId="270"/>
            <ac:picMk id="2050" creationId="{3463BACF-BC12-4A59-B15D-39DE63090017}"/>
          </ac:picMkLst>
        </pc:picChg>
      </pc:sldChg>
      <pc:sldChg chg="modSp new mod">
        <pc:chgData name="Jio Gim" userId="36a24709-8544-4b6d-ad50-a31ace79e724" providerId="ADAL" clId="{35FC3CF4-3FC7-4372-A643-B85D4E75329F}" dt="2021-03-18T20:32:21.852" v="2354" actId="20577"/>
        <pc:sldMkLst>
          <pc:docMk/>
          <pc:sldMk cId="3515694300" sldId="271"/>
        </pc:sldMkLst>
        <pc:spChg chg="mod">
          <ac:chgData name="Jio Gim" userId="36a24709-8544-4b6d-ad50-a31ace79e724" providerId="ADAL" clId="{35FC3CF4-3FC7-4372-A643-B85D4E75329F}" dt="2021-03-18T20:32:21.852" v="2354" actId="20577"/>
          <ac:spMkLst>
            <pc:docMk/>
            <pc:sldMk cId="3515694300" sldId="271"/>
            <ac:spMk id="2" creationId="{C41059CD-F753-4988-A11F-E0CBA1500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D633-7159-46FF-989F-29655B6926EA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4970B-456B-4616-8C1C-5FE23A83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954-74F5-4F2D-8D0D-60A5B2B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453"/>
            <a:ext cx="9144000" cy="2029526"/>
          </a:xfrm>
          <a:prstGeom prst="rect">
            <a:avLst/>
          </a:prstGeom>
          <a:noFill/>
        </p:spPr>
        <p:txBody>
          <a:bodyPr lIns="90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27361-2E39-4236-90ED-58F0B8C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3569"/>
            <a:ext cx="9144000" cy="87647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FD6749D-17D5-4E50-8E90-B0FA160B9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830" y="4425058"/>
            <a:ext cx="3716338" cy="76155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7CDCC3-F0F1-4430-AFE2-52FC27E8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3" y="386116"/>
            <a:ext cx="3685323" cy="51030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Date?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B4351CC-B8AB-4364-90B2-003A28EA46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317" y="5336645"/>
            <a:ext cx="1597365" cy="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1D1B0-50E7-47E4-ABD6-7868E17A26B3}"/>
              </a:ext>
            </a:extLst>
          </p:cNvPr>
          <p:cNvSpPr txBox="1"/>
          <p:nvPr/>
        </p:nvSpPr>
        <p:spPr>
          <a:xfrm>
            <a:off x="1532238" y="1326291"/>
            <a:ext cx="3072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E25C3E7-BDBF-4A42-9526-1F051020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67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ABE0-6487-4883-A43A-5BC755C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4912"/>
            <a:ext cx="10515600" cy="2120857"/>
          </a:xfrm>
          <a:prstGeom prst="rect">
            <a:avLst/>
          </a:prstGeom>
          <a:noFill/>
        </p:spPr>
        <p:txBody>
          <a:bodyPr lIns="9000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DA9C-75C6-48F0-9D49-282273E9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494" y="3645769"/>
            <a:ext cx="1038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489B-7EDE-4A1A-97BE-B58D41D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FF863-4CDB-4E3A-8896-BDD70A6C2DD2}"/>
              </a:ext>
            </a:extLst>
          </p:cNvPr>
          <p:cNvSpPr/>
          <p:nvPr/>
        </p:nvSpPr>
        <p:spPr>
          <a:xfrm>
            <a:off x="341870" y="979042"/>
            <a:ext cx="11508260" cy="739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6DBEAC6-55AB-4560-BBB3-37FC0167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0000"/>
          <a:lstStyle>
            <a:lvl1pPr algn="ctr">
              <a:defRPr sz="4400"/>
            </a:lvl1pPr>
          </a:lstStyle>
          <a:p>
            <a:r>
              <a:rPr lang="en-US" altLang="ko-KR" dirty="0"/>
              <a:t>Write “Thank You”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C6AD9-66EE-4D1C-A819-AC6356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AD0E8-2705-4789-9BAA-4CB5663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706" y="1021492"/>
            <a:ext cx="11533424" cy="53980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46D1-AC2A-4942-B7C5-FBE342CD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31459"/>
            <a:ext cx="12192000" cy="193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9F10-CD2C-4FB4-BCBE-52DB3C50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681037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2400"/>
        </a:spcBef>
        <a:spcAft>
          <a:spcPts val="10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‐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AppleSDGothicNeoB00" panose="02000503000000000000" pitchFamily="2" charset="-127"/>
        <a:buChar char="‥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789-49B8-41F7-BBF0-94927771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AI+BD ML Lab. Day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956A-28D4-4A05-BD12-3D020FDC6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 &amp; Linear Regression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C9088-FDF7-4E03-A6DD-26483F6C5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9871" y="4425058"/>
            <a:ext cx="5672256" cy="761553"/>
          </a:xfrm>
        </p:spPr>
        <p:txBody>
          <a:bodyPr/>
          <a:lstStyle/>
          <a:p>
            <a:r>
              <a:rPr lang="en-US" altLang="ko-KR" dirty="0" err="1"/>
              <a:t>Youngin</a:t>
            </a:r>
            <a:r>
              <a:rPr lang="en-US" altLang="ko-KR" dirty="0"/>
              <a:t> Kim </a:t>
            </a:r>
            <a:r>
              <a:rPr lang="en-US" altLang="ko-KR" dirty="0">
                <a:solidFill>
                  <a:schemeClr val="accent6"/>
                </a:solidFill>
              </a:rPr>
              <a:t>&lt;youngkim21@postech.edu&gt;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5833-924F-46A6-BD58-961C43128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073" y="386116"/>
            <a:ext cx="3685323" cy="510303"/>
          </a:xfrm>
        </p:spPr>
        <p:txBody>
          <a:bodyPr>
            <a:normAutofit/>
          </a:bodyPr>
          <a:lstStyle/>
          <a:p>
            <a:r>
              <a:rPr lang="en-US" altLang="ko-KR" dirty="0"/>
              <a:t>June 9,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5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61" y="2131089"/>
            <a:ext cx="6538612" cy="9936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73773" y="4100810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Tutorial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https://git.io/aibd-pytorch-tutorial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9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6BE226-BD97-44DE-B792-C72C85AA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766"/>
            <a:ext cx="12192000" cy="392246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0579A2-3025-4088-91FA-F64820692142}"/>
              </a:ext>
            </a:extLst>
          </p:cNvPr>
          <p:cNvSpPr/>
          <p:nvPr/>
        </p:nvSpPr>
        <p:spPr>
          <a:xfrm>
            <a:off x="10988984" y="1958273"/>
            <a:ext cx="1027689" cy="598810"/>
          </a:xfrm>
          <a:prstGeom prst="roundRect">
            <a:avLst/>
          </a:prstGeom>
          <a:noFill/>
          <a:ln w="76200"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ACDF2B-D4E0-4904-8694-0089EDDF3773}"/>
              </a:ext>
            </a:extLst>
          </p:cNvPr>
          <p:cNvSpPr/>
          <p:nvPr/>
        </p:nvSpPr>
        <p:spPr>
          <a:xfrm>
            <a:off x="3463391" y="4321146"/>
            <a:ext cx="4458712" cy="1069087"/>
          </a:xfrm>
          <a:prstGeom prst="roundRect">
            <a:avLst/>
          </a:prstGeom>
          <a:noFill/>
          <a:ln w="76200"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86A3EB-4B34-41C4-8478-942349046806}"/>
              </a:ext>
            </a:extLst>
          </p:cNvPr>
          <p:cNvCxnSpPr/>
          <p:nvPr/>
        </p:nvCxnSpPr>
        <p:spPr>
          <a:xfrm flipH="1">
            <a:off x="8116312" y="2646096"/>
            <a:ext cx="2759384" cy="1675050"/>
          </a:xfrm>
          <a:prstGeom prst="straightConnector1">
            <a:avLst/>
          </a:prstGeom>
          <a:ln w="57150">
            <a:solidFill>
              <a:srgbClr val="FFC2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20A10CC-489B-49BD-AF53-F0C85FD74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50" y="1139095"/>
            <a:ext cx="9557900" cy="546400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1F75F-519F-4E67-B50D-F28FF852A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05"/>
          <a:stretch/>
        </p:blipFill>
        <p:spPr>
          <a:xfrm>
            <a:off x="0" y="4935914"/>
            <a:ext cx="12192000" cy="1829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812B7A-55D1-472F-871F-D665AF5A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35"/>
          <a:stretch/>
        </p:blipFill>
        <p:spPr>
          <a:xfrm>
            <a:off x="0" y="1119330"/>
            <a:ext cx="12192000" cy="36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67ACA0-70D7-409A-9E61-D55F707A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1" y="1237737"/>
            <a:ext cx="9125221" cy="5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E830F-9750-4AEA-B79A-B4101AE8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4" y="1209907"/>
            <a:ext cx="10962011" cy="55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BA204-9DAC-4110-BD92-1D1B002F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5" y="2352963"/>
            <a:ext cx="10840630" cy="2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DA5F2-242F-4B7B-B58A-094505E4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1207993"/>
            <a:ext cx="1017412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B0F79-7C59-4FD7-AB58-05E5D9F7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38" y="1155203"/>
            <a:ext cx="7792722" cy="53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6479C4-1A2F-49CB-B7FD-97368067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69" y="2018537"/>
            <a:ext cx="5353797" cy="2162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8BA25D-A9D5-45B9-A6AD-A74001F2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70" y="4376304"/>
            <a:ext cx="733527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4FA433-799B-4B83-9E66-09EC9AD4A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Week 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Installation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Anaconda,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Python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Linear Regression in 3 ways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Numpy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Sklearn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PyTorch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72A8A1-3BCD-4756-870A-BA3E743A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16" y="2117642"/>
            <a:ext cx="647790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A6DEBC-4890-480B-95C6-446BB4C4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09" y="2024221"/>
            <a:ext cx="828790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2DAFD-56A3-4F1E-8CFF-B1570C68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86"/>
            <a:ext cx="12192000" cy="4876800"/>
          </a:xfrm>
          <a:prstGeom prst="rect">
            <a:avLst/>
          </a:prstGeom>
        </p:spPr>
      </p:pic>
      <p:pic>
        <p:nvPicPr>
          <p:cNvPr id="1026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18824987-07F1-4BC3-BADD-92CBB74C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69" y="5182949"/>
            <a:ext cx="4816235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97158-2950-43C7-A9F7-FCA42835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46" y="1367553"/>
            <a:ext cx="6805108" cy="49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16D5B-4581-4EE2-8B49-B8020584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1391640"/>
            <a:ext cx="1366153" cy="1481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828D7A-783C-40C4-AB4C-8DF70AB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2945311"/>
            <a:ext cx="1366153" cy="148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DBF4A-C17D-4935-81D3-B1F299EC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4498982"/>
            <a:ext cx="1366153" cy="1481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D21315-16D9-45AC-ADBA-C3F104F8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59" y="1447578"/>
            <a:ext cx="2165227" cy="1425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21DA8C-8EF0-4833-B623-2F334157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3" y="2872674"/>
            <a:ext cx="2165227" cy="1425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F71AFB-E6F2-4908-8681-73B422CD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2" y="4361609"/>
            <a:ext cx="2165227" cy="1425096"/>
          </a:xfrm>
          <a:prstGeom prst="rect">
            <a:avLst/>
          </a:prstGeom>
        </p:spPr>
      </p:pic>
      <p:pic>
        <p:nvPicPr>
          <p:cNvPr id="12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870AFA5B-8C3C-4AD5-A554-0B416AAE0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1482411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BC41CB7B-8C3A-444A-9D7B-5F320E1A6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2972368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8140B338-B141-4D86-854D-436747885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4402519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비행기 윤곽선">
            <a:extLst>
              <a:ext uri="{FF2B5EF4-FFF2-40B4-BE49-F238E27FC236}">
                <a16:creationId xmlns:a16="http://schemas.microsoft.com/office/drawing/2014/main" id="{9B9CBF08-12D4-4E97-ADDB-17BCFD3BB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3749" y="4616957"/>
            <a:ext cx="914400" cy="914400"/>
          </a:xfrm>
          <a:prstGeom prst="rect">
            <a:avLst/>
          </a:prstGeom>
        </p:spPr>
      </p:pic>
      <p:pic>
        <p:nvPicPr>
          <p:cNvPr id="18" name="그래픽 17" descr="남성 우주 비행사 윤곽선">
            <a:extLst>
              <a:ext uri="{FF2B5EF4-FFF2-40B4-BE49-F238E27FC236}">
                <a16:creationId xmlns:a16="http://schemas.microsoft.com/office/drawing/2014/main" id="{0E2C869B-C85C-497D-96B9-BEADC7F77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3749" y="3228628"/>
            <a:ext cx="914400" cy="914400"/>
          </a:xfrm>
          <a:prstGeom prst="rect">
            <a:avLst/>
          </a:prstGeom>
        </p:spPr>
      </p:pic>
      <p:pic>
        <p:nvPicPr>
          <p:cNvPr id="19" name="그래픽 18" descr="남성 우주 비행사 윤곽선">
            <a:extLst>
              <a:ext uri="{FF2B5EF4-FFF2-40B4-BE49-F238E27FC236}">
                <a16:creationId xmlns:a16="http://schemas.microsoft.com/office/drawing/2014/main" id="{FE43A553-3E34-4EF8-902C-2CAFA33E6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0711" y="3187549"/>
            <a:ext cx="914400" cy="914400"/>
          </a:xfrm>
          <a:prstGeom prst="rect">
            <a:avLst/>
          </a:prstGeom>
        </p:spPr>
      </p:pic>
      <p:pic>
        <p:nvPicPr>
          <p:cNvPr id="20" name="그래픽 19" descr="남성 우주 비행사 윤곽선">
            <a:extLst>
              <a:ext uri="{FF2B5EF4-FFF2-40B4-BE49-F238E27FC236}">
                <a16:creationId xmlns:a16="http://schemas.microsoft.com/office/drawing/2014/main" id="{B8C2A5E6-0E04-4C3F-9E23-F6927CAFD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5586" y="3170746"/>
            <a:ext cx="914400" cy="914400"/>
          </a:xfrm>
          <a:prstGeom prst="rect">
            <a:avLst/>
          </a:prstGeom>
        </p:spPr>
      </p:pic>
      <p:pic>
        <p:nvPicPr>
          <p:cNvPr id="21" name="그래픽 20" descr="비행기 윤곽선">
            <a:extLst>
              <a:ext uri="{FF2B5EF4-FFF2-40B4-BE49-F238E27FC236}">
                <a16:creationId xmlns:a16="http://schemas.microsoft.com/office/drawing/2014/main" id="{58039F67-3ABC-4AA9-9957-4A2787ADE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0711" y="4616957"/>
            <a:ext cx="914400" cy="914400"/>
          </a:xfrm>
          <a:prstGeom prst="rect">
            <a:avLst/>
          </a:prstGeom>
        </p:spPr>
      </p:pic>
      <p:pic>
        <p:nvPicPr>
          <p:cNvPr id="22" name="그래픽 21" descr="비행기 윤곽선">
            <a:extLst>
              <a:ext uri="{FF2B5EF4-FFF2-40B4-BE49-F238E27FC236}">
                <a16:creationId xmlns:a16="http://schemas.microsoft.com/office/drawing/2014/main" id="{CD706EC0-9B82-4AA9-9397-3177F9B66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5074" y="4616957"/>
            <a:ext cx="914400" cy="914400"/>
          </a:xfrm>
          <a:prstGeom prst="rect">
            <a:avLst/>
          </a:prstGeom>
        </p:spPr>
      </p:pic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7D98CB1C-6274-488E-A56F-20EF22003706}"/>
              </a:ext>
            </a:extLst>
          </p:cNvPr>
          <p:cNvSpPr/>
          <p:nvPr/>
        </p:nvSpPr>
        <p:spPr>
          <a:xfrm>
            <a:off x="1062014" y="1447578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D8CCFDD5-EA11-46E3-8343-2F52CE8AB28A}"/>
              </a:ext>
            </a:extLst>
          </p:cNvPr>
          <p:cNvSpPr/>
          <p:nvPr/>
        </p:nvSpPr>
        <p:spPr>
          <a:xfrm>
            <a:off x="3963453" y="1487790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F198CE2D-5140-4B4F-9CC0-FFC80B9F71A9}"/>
              </a:ext>
            </a:extLst>
          </p:cNvPr>
          <p:cNvSpPr/>
          <p:nvPr/>
        </p:nvSpPr>
        <p:spPr>
          <a:xfrm>
            <a:off x="7049748" y="1487790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54922-A4AB-46E4-BD17-38B419ED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1976235"/>
            <a:ext cx="631595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78FD3-C25B-4612-A00C-F6011F3C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732"/>
            <a:ext cx="12192000" cy="269507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16ACD9-476C-4B46-B5A3-B5DD5A48180B}"/>
              </a:ext>
            </a:extLst>
          </p:cNvPr>
          <p:cNvSpPr/>
          <p:nvPr/>
        </p:nvSpPr>
        <p:spPr>
          <a:xfrm>
            <a:off x="1805828" y="4515356"/>
            <a:ext cx="8186532" cy="1238081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difference between x and y?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0E29D-DF86-4EB3-83B8-A7A79BD7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80" y="3339555"/>
            <a:ext cx="6563641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FE419-BCF6-4BBE-917A-A429E095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83" y="4893387"/>
            <a:ext cx="2362530" cy="809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F3AAF-D5D9-42A3-BB82-B695FEAFF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039" y="4874334"/>
            <a:ext cx="2152950" cy="828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0B8720-7155-4024-98C1-9105ED0412BE}"/>
              </a:ext>
            </a:extLst>
          </p:cNvPr>
          <p:cNvSpPr/>
          <p:nvPr/>
        </p:nvSpPr>
        <p:spPr>
          <a:xfrm>
            <a:off x="2002734" y="1707420"/>
            <a:ext cx="8186532" cy="1238081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difference between x and y?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B412E-EBF3-476E-A425-7B083989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2" y="2567746"/>
            <a:ext cx="11140036" cy="17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11E2F9-898E-4ECE-985E-179887AB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01" y="1165055"/>
            <a:ext cx="6770336" cy="55636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AB7064-7A16-4B45-9C45-60820F9C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132" y="1165055"/>
            <a:ext cx="2623434" cy="28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47518"/>
              </p:ext>
            </p:extLst>
          </p:nvPr>
        </p:nvGraphicFramePr>
        <p:xfrm>
          <a:off x="358070" y="1392818"/>
          <a:ext cx="11509376" cy="5200488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1941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Installation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How to handle Tensor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Linear Regression in 3 ways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98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9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BCD14-43DB-4DCA-8EA2-EA8A20CA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6" y="1134440"/>
            <a:ext cx="3641417" cy="5602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BDBD26-620E-4A70-8354-86C8D140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16" y="2761867"/>
            <a:ext cx="7212258" cy="17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C83DD-2BCC-4312-BD94-0D6B1945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0" y="1157161"/>
            <a:ext cx="5039593" cy="5700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00375B-672B-4F90-8708-F8949148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8" y="1707418"/>
            <a:ext cx="4283467" cy="50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B05686-B9B5-474C-880A-4BC9FE0E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2195340"/>
            <a:ext cx="844985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D301EE-072F-4B2A-B0AE-04F6AEB8F55D}"/>
              </a:ext>
            </a:extLst>
          </p:cNvPr>
          <p:cNvSpPr/>
          <p:nvPr/>
        </p:nvSpPr>
        <p:spPr>
          <a:xfrm>
            <a:off x="2718922" y="2621820"/>
            <a:ext cx="7179029" cy="21039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2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AUTOGRAD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reason why we use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PyTorch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8D17E-BF76-47A0-8B2D-A88929B6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55" y="2002025"/>
            <a:ext cx="7633488" cy="4601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FF3C93-49C6-4AEA-96ED-0DA06A1B6EA8}"/>
              </a:ext>
            </a:extLst>
          </p:cNvPr>
          <p:cNvSpPr/>
          <p:nvPr/>
        </p:nvSpPr>
        <p:spPr>
          <a:xfrm>
            <a:off x="4641434" y="1251647"/>
            <a:ext cx="2909131" cy="493613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perceptron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8D17E-BF76-47A0-8B2D-A88929B6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1" y="2129236"/>
            <a:ext cx="5325114" cy="3210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526771-5253-48D9-97C6-769A37B6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37" y="2129236"/>
            <a:ext cx="5629388" cy="34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CDB065-1AD3-4665-9348-58EB9FB6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571356"/>
            <a:ext cx="4844973" cy="4784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191D-DB46-4B18-8A51-2D873E38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14" y="2484504"/>
            <a:ext cx="6378394" cy="2475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689B9-0274-460C-91C1-C0F18A7DFB45}"/>
              </a:ext>
            </a:extLst>
          </p:cNvPr>
          <p:cNvSpPr txBox="1"/>
          <p:nvPr/>
        </p:nvSpPr>
        <p:spPr>
          <a:xfrm>
            <a:off x="364142" y="189353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C9794-70A6-4D57-BAD9-59532AC4262B}"/>
              </a:ext>
            </a:extLst>
          </p:cNvPr>
          <p:cNvSpPr txBox="1"/>
          <p:nvPr/>
        </p:nvSpPr>
        <p:spPr>
          <a:xfrm>
            <a:off x="4781231" y="5286644"/>
            <a:ext cx="35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8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689B9-0274-460C-91C1-C0F18A7DFB45}"/>
              </a:ext>
            </a:extLst>
          </p:cNvPr>
          <p:cNvSpPr txBox="1"/>
          <p:nvPr/>
        </p:nvSpPr>
        <p:spPr>
          <a:xfrm>
            <a:off x="364142" y="1893536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2" name="Picture 6" descr="tensor graph">
            <a:extLst>
              <a:ext uri="{FF2B5EF4-FFF2-40B4-BE49-F238E27FC236}">
                <a16:creationId xmlns:a16="http://schemas.microsoft.com/office/drawing/2014/main" id="{D99AEA76-FE3E-4F0B-BC0C-24E3D63F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14" y="1145644"/>
            <a:ext cx="5671843" cy="57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in 3 ways ( + </a:t>
            </a:r>
            <a:r>
              <a:rPr lang="en-US" altLang="ko-KR" dirty="0" err="1"/>
              <a:t>Lidge</a:t>
            </a:r>
            <a:r>
              <a:rPr lang="en-US" altLang="ko-KR" dirty="0"/>
              <a:t>, Lasso)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9073" y="2662535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Linear Regression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https://git.io/aibd-lr-3-student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3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619577"/>
              </p:ext>
            </p:extLst>
          </p:nvPr>
        </p:nvGraphicFramePr>
        <p:xfrm>
          <a:off x="358070" y="1392818"/>
          <a:ext cx="11509376" cy="5181600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228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Understanding basic flow of deep learning &amp;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Logistic regression model with mini-batch SGD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weight initialization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Hyper-parameters tuning to get fast convergence speed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6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860260"/>
              </p:ext>
            </p:extLst>
          </p:nvPr>
        </p:nvGraphicFramePr>
        <p:xfrm>
          <a:off x="358070" y="1392818"/>
          <a:ext cx="11509376" cy="5057311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2093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Make</a:t>
                      </a: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Multi Layer Perceptron(MLP) with Python Class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 1 – Batch Normalization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 2 – Drop out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30466"/>
              </p:ext>
            </p:extLst>
          </p:nvPr>
        </p:nvGraphicFramePr>
        <p:xfrm>
          <a:off x="358070" y="1392818"/>
          <a:ext cx="11509376" cy="5104235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959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1939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 Classification with CNN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Exercise. Align Data to Model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3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68297"/>
              </p:ext>
            </p:extLst>
          </p:nvPr>
        </p:nvGraphicFramePr>
        <p:xfrm>
          <a:off x="358070" y="1392818"/>
          <a:ext cx="11509376" cy="5032044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1006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171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Transfer Learning?</a:t>
                      </a: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Early stopping? Cross Validation?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Test………? Class Participation?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02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8" name="Picture 4" descr="blog.kakaocdn.net/dn/rYcmw/btqwNupx0BM/P9iysbb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4" y="2039368"/>
            <a:ext cx="3056853" cy="15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4157" y="4686486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Open Source</a:t>
            </a:r>
          </a:p>
          <a:p>
            <a:pPr algn="ctr"/>
            <a:r>
              <a:rPr lang="en-US" altLang="ko-KR" sz="2400" dirty="0"/>
              <a:t>for scientific computing</a:t>
            </a:r>
          </a:p>
          <a:p>
            <a:pPr algn="ctr"/>
            <a:r>
              <a:rPr lang="en-US" altLang="ko-KR" sz="2400" dirty="0"/>
              <a:t>of Python &amp; R</a:t>
            </a:r>
            <a:endParaRPr lang="ko-KR" altLang="en-US" sz="2400" dirty="0"/>
          </a:p>
        </p:txBody>
      </p:sp>
      <p:pic>
        <p:nvPicPr>
          <p:cNvPr id="1030" name="Picture 6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73" y="1603684"/>
            <a:ext cx="2067324" cy="239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92019" y="4700394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 application </a:t>
            </a:r>
          </a:p>
          <a:p>
            <a:pPr algn="ctr"/>
            <a:r>
              <a:rPr lang="en-US" altLang="ko-KR" sz="2400" dirty="0"/>
              <a:t>with Interactive computing</a:t>
            </a:r>
            <a:endParaRPr lang="ko-KR" altLang="en-US" sz="2400" dirty="0"/>
          </a:p>
        </p:txBody>
      </p:sp>
      <p:pic>
        <p:nvPicPr>
          <p:cNvPr id="1034" name="Picture 10" descr="파이토치(PyTorch) 1.7 CUDA 11 출시, 엔비디아 A100 GPU 지원 &lt; 테크 &lt; 기사본문 - AI타임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10" y="1873183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061650" y="4700394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Deep Learning</a:t>
            </a:r>
          </a:p>
          <a:p>
            <a:pPr algn="ctr"/>
            <a:r>
              <a:rPr lang="en-US" altLang="ko-KR" sz="2400" dirty="0"/>
              <a:t>Framework</a:t>
            </a:r>
          </a:p>
          <a:p>
            <a:pPr algn="ctr"/>
            <a:r>
              <a:rPr lang="en-US" altLang="ko-KR" sz="2400" dirty="0"/>
              <a:t>with GPU</a:t>
            </a:r>
          </a:p>
        </p:txBody>
      </p:sp>
    </p:spTree>
    <p:extLst>
      <p:ext uri="{BB962C8B-B14F-4D97-AF65-F5344CB8AC3E}">
        <p14:creationId xmlns:p14="http://schemas.microsoft.com/office/powerpoint/2010/main" val="25258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5012" y="1862435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Installation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https://git.io/aibd-install-ubuntu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6D3AB-15EF-4127-8C3B-FE216621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92352"/>
            <a:ext cx="6220968" cy="5382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606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bee">
  <a:themeElements>
    <a:clrScheme name="Simplebee Lynz">
      <a:dk1>
        <a:sysClr val="windowText" lastClr="000000"/>
      </a:dk1>
      <a:lt1>
        <a:sysClr val="window" lastClr="FFFFFF"/>
      </a:lt1>
      <a:dk2>
        <a:srgbClr val="FAB300"/>
      </a:dk2>
      <a:lt2>
        <a:srgbClr val="F2F2F2"/>
      </a:lt2>
      <a:accent1>
        <a:srgbClr val="FE9E9E"/>
      </a:accent1>
      <a:accent2>
        <a:srgbClr val="D3ECB9"/>
      </a:accent2>
      <a:accent3>
        <a:srgbClr val="97D0FB"/>
      </a:accent3>
      <a:accent4>
        <a:srgbClr val="FF9313"/>
      </a:accent4>
      <a:accent5>
        <a:srgbClr val="8898AA"/>
      </a:accent5>
      <a:accent6>
        <a:srgbClr val="B2B2B2"/>
      </a:accent6>
      <a:hlink>
        <a:srgbClr val="7F7F7F"/>
      </a:hlink>
      <a:folHlink>
        <a:srgbClr val="7F7F7F"/>
      </a:folHlink>
    </a:clrScheme>
    <a:fontScheme name="Apple 산돌고딕 Neo">
      <a:majorFont>
        <a:latin typeface="AppleSDGothicNeoB00"/>
        <a:ea typeface="AppleSDGothicNeoB00"/>
        <a:cs typeface=""/>
      </a:majorFont>
      <a:minorFont>
        <a:latin typeface="AppleSDGothicNeoR00"/>
        <a:ea typeface="AppleSDGothicNeoR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bee" id="{65E6A8EC-FD7B-42BC-9802-E2FCD53ECF34}" vid="{5D83E316-1B63-4C25-892E-F2178C267F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simplebee</Template>
  <TotalTime>4577</TotalTime>
  <Words>526</Words>
  <Application>Microsoft Office PowerPoint</Application>
  <PresentationFormat>와이드스크린</PresentationFormat>
  <Paragraphs>171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Wingdings</vt:lpstr>
      <vt:lpstr>AppleSDGothicNeoB00</vt:lpstr>
      <vt:lpstr>Arial</vt:lpstr>
      <vt:lpstr>AppleSDGothicNeoR00</vt:lpstr>
      <vt:lpstr>맑은 고딕</vt:lpstr>
      <vt:lpstr>Simplebee</vt:lpstr>
      <vt:lpstr>AI+BD ML Lab. Day 1</vt:lpstr>
      <vt:lpstr>PowerPoint 프레젠테이션</vt:lpstr>
      <vt:lpstr>Week Outline</vt:lpstr>
      <vt:lpstr>Week Outline</vt:lpstr>
      <vt:lpstr>Week Outline</vt:lpstr>
      <vt:lpstr>Week Outline</vt:lpstr>
      <vt:lpstr>Week Outline</vt:lpstr>
      <vt:lpstr>Installation</vt:lpstr>
      <vt:lpstr>Installation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Linear Regression in 3 ways ( + Lidge, Lasso)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AI+BD ML Lab. Day 2</dc:title>
  <dc:creator>Jio Gim</dc:creator>
  <cp:lastModifiedBy>김영인(인공지능대학원)</cp:lastModifiedBy>
  <cp:revision>64</cp:revision>
  <dcterms:created xsi:type="dcterms:W3CDTF">2021-03-18T15:49:51Z</dcterms:created>
  <dcterms:modified xsi:type="dcterms:W3CDTF">2021-06-09T09:22:25Z</dcterms:modified>
</cp:coreProperties>
</file>