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9" r:id="rId4"/>
    <p:sldId id="329" r:id="rId5"/>
    <p:sldId id="330" r:id="rId6"/>
    <p:sldId id="331" r:id="rId7"/>
    <p:sldId id="332" r:id="rId8"/>
    <p:sldId id="333" r:id="rId9"/>
    <p:sldId id="357" r:id="rId10"/>
    <p:sldId id="334" r:id="rId11"/>
    <p:sldId id="358" r:id="rId12"/>
    <p:sldId id="359" r:id="rId13"/>
    <p:sldId id="360" r:id="rId14"/>
    <p:sldId id="361" r:id="rId15"/>
    <p:sldId id="275" r:id="rId16"/>
    <p:sldId id="335" r:id="rId17"/>
    <p:sldId id="363" r:id="rId18"/>
    <p:sldId id="337" r:id="rId19"/>
    <p:sldId id="364" r:id="rId20"/>
    <p:sldId id="338" r:id="rId21"/>
    <p:sldId id="365" r:id="rId22"/>
    <p:sldId id="336" r:id="rId23"/>
    <p:sldId id="339" r:id="rId24"/>
    <p:sldId id="266" r:id="rId25"/>
    <p:sldId id="366" r:id="rId26"/>
    <p:sldId id="340" r:id="rId27"/>
    <p:sldId id="367" r:id="rId28"/>
    <p:sldId id="341" r:id="rId29"/>
    <p:sldId id="343" r:id="rId30"/>
    <p:sldId id="344" r:id="rId31"/>
    <p:sldId id="327" r:id="rId32"/>
    <p:sldId id="345" r:id="rId33"/>
    <p:sldId id="342" r:id="rId34"/>
    <p:sldId id="346" r:id="rId35"/>
    <p:sldId id="348" r:id="rId36"/>
    <p:sldId id="347" r:id="rId37"/>
    <p:sldId id="368" r:id="rId38"/>
    <p:sldId id="328" r:id="rId39"/>
    <p:sldId id="350" r:id="rId40"/>
    <p:sldId id="349" r:id="rId41"/>
    <p:sldId id="352" r:id="rId42"/>
    <p:sldId id="369" r:id="rId43"/>
    <p:sldId id="355" r:id="rId44"/>
    <p:sldId id="351" r:id="rId45"/>
    <p:sldId id="354" r:id="rId46"/>
    <p:sldId id="370" r:id="rId47"/>
  </p:sldIdLst>
  <p:sldSz cx="12192000" cy="6858000"/>
  <p:notesSz cx="6858000" cy="9144000"/>
  <p:embeddedFontLst>
    <p:embeddedFont>
      <p:font typeface="AppleSDGothicNeoR00" panose="020B0600000101010101" charset="-127"/>
      <p:regular r:id="rId49"/>
    </p:embeddedFont>
    <p:embeddedFont>
      <p:font typeface="AppleSDGothicNeoB00" panose="02000503000000000000" pitchFamily="2" charset="-127"/>
      <p:regular r:id="rId50"/>
    </p:embeddedFont>
    <p:embeddedFont>
      <p:font typeface="Consolas" panose="020B0609020204030204" pitchFamily="49" charset="0"/>
      <p:regular r:id="rId51"/>
      <p:bold r:id="rId52"/>
      <p:italic r:id="rId53"/>
      <p:boldItalic r:id="rId54"/>
    </p:embeddedFont>
    <p:embeddedFont>
      <p:font typeface="맑은 고딕" panose="020B0503020000020004" pitchFamily="50" charset="-127"/>
      <p:regular r:id="rId55"/>
      <p:bold r:id="rId5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4453"/>
    <a:srgbClr val="FFC209"/>
    <a:srgbClr val="4B83FF"/>
    <a:srgbClr val="5B8EFF"/>
    <a:srgbClr val="3F7AFF"/>
    <a:srgbClr val="0F92F5"/>
    <a:srgbClr val="8134FE"/>
    <a:srgbClr val="00CC66"/>
    <a:srgbClr val="9A5CFE"/>
    <a:srgbClr val="00E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FC3CF4-3FC7-4372-A643-B85D4E75329F}" v="135" dt="2021-03-18T20:34:54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20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o Gim" userId="36a24709-8544-4b6d-ad50-a31ace79e724" providerId="ADAL" clId="{35FC3CF4-3FC7-4372-A643-B85D4E75329F}"/>
    <pc:docChg chg="undo custSel addSld delSld modSld">
      <pc:chgData name="Jio Gim" userId="36a24709-8544-4b6d-ad50-a31ace79e724" providerId="ADAL" clId="{35FC3CF4-3FC7-4372-A643-B85D4E75329F}" dt="2021-03-18T20:36:08.020" v="2358" actId="14100"/>
      <pc:docMkLst>
        <pc:docMk/>
      </pc:docMkLst>
      <pc:sldChg chg="modSp mod">
        <pc:chgData name="Jio Gim" userId="36a24709-8544-4b6d-ad50-a31ace79e724" providerId="ADAL" clId="{35FC3CF4-3FC7-4372-A643-B85D4E75329F}" dt="2021-03-18T18:51:42.071" v="223" actId="20577"/>
        <pc:sldMkLst>
          <pc:docMk/>
          <pc:sldMk cId="736751238" sldId="256"/>
        </pc:sldMkLst>
        <pc:spChg chg="mod">
          <ac:chgData name="Jio Gim" userId="36a24709-8544-4b6d-ad50-a31ace79e724" providerId="ADAL" clId="{35FC3CF4-3FC7-4372-A643-B85D4E75329F}" dt="2021-03-18T18:51:42.071" v="223" actId="20577"/>
          <ac:spMkLst>
            <pc:docMk/>
            <pc:sldMk cId="736751238" sldId="256"/>
            <ac:spMk id="3" creationId="{B9A8956A-28D4-4A05-BD12-3D020FDC6CE0}"/>
          </ac:spMkLst>
        </pc:spChg>
      </pc:sldChg>
      <pc:sldChg chg="modSp mod">
        <pc:chgData name="Jio Gim" userId="36a24709-8544-4b6d-ad50-a31ace79e724" providerId="ADAL" clId="{35FC3CF4-3FC7-4372-A643-B85D4E75329F}" dt="2021-03-18T18:54:07.467" v="434" actId="20577"/>
        <pc:sldMkLst>
          <pc:docMk/>
          <pc:sldMk cId="269621353" sldId="257"/>
        </pc:sldMkLst>
        <pc:spChg chg="mod">
          <ac:chgData name="Jio Gim" userId="36a24709-8544-4b6d-ad50-a31ace79e724" providerId="ADAL" clId="{35FC3CF4-3FC7-4372-A643-B85D4E75329F}" dt="2021-03-18T18:54:07.467" v="434" actId="20577"/>
          <ac:spMkLst>
            <pc:docMk/>
            <pc:sldMk cId="269621353" sldId="257"/>
            <ac:spMk id="2" creationId="{1B4FA433-799B-4B83-9E66-09EC9AD4AB90}"/>
          </ac:spMkLst>
        </pc:spChg>
      </pc:sldChg>
      <pc:sldChg chg="modSp">
        <pc:chgData name="Jio Gim" userId="36a24709-8544-4b6d-ad50-a31ace79e724" providerId="ADAL" clId="{35FC3CF4-3FC7-4372-A643-B85D4E75329F}" dt="2021-03-18T20:34:54.697" v="2357" actId="20577"/>
        <pc:sldMkLst>
          <pc:docMk/>
          <pc:sldMk cId="519170361" sldId="258"/>
        </pc:sldMkLst>
        <pc:spChg chg="mod">
          <ac:chgData name="Jio Gim" userId="36a24709-8544-4b6d-ad50-a31ace79e724" providerId="ADAL" clId="{35FC3CF4-3FC7-4372-A643-B85D4E75329F}" dt="2021-03-18T20:34:54.697" v="2357" actId="20577"/>
          <ac:spMkLst>
            <pc:docMk/>
            <pc:sldMk cId="519170361" sldId="258"/>
            <ac:spMk id="4" creationId="{D882E77B-8A85-48FC-A1C7-CD0AA6D95B5B}"/>
          </ac:spMkLst>
        </pc:spChg>
      </pc:sldChg>
      <pc:sldChg chg="modSp mod">
        <pc:chgData name="Jio Gim" userId="36a24709-8544-4b6d-ad50-a31ace79e724" providerId="ADAL" clId="{35FC3CF4-3FC7-4372-A643-B85D4E75329F}" dt="2021-03-18T18:31:22.554" v="68" actId="20577"/>
        <pc:sldMkLst>
          <pc:docMk/>
          <pc:sldMk cId="2525856085" sldId="259"/>
        </pc:sldMkLst>
        <pc:spChg chg="mod">
          <ac:chgData name="Jio Gim" userId="36a24709-8544-4b6d-ad50-a31ace79e724" providerId="ADAL" clId="{35FC3CF4-3FC7-4372-A643-B85D4E75329F}" dt="2021-03-18T18:31:22.554" v="68" actId="20577"/>
          <ac:spMkLst>
            <pc:docMk/>
            <pc:sldMk cId="2525856085" sldId="259"/>
            <ac:spMk id="10" creationId="{E01DB62C-9260-49C1-B7FE-73318550F5E8}"/>
          </ac:spMkLst>
        </pc:spChg>
      </pc:sldChg>
      <pc:sldChg chg="addSp delSp modSp mod">
        <pc:chgData name="Jio Gim" userId="36a24709-8544-4b6d-ad50-a31ace79e724" providerId="ADAL" clId="{35FC3CF4-3FC7-4372-A643-B85D4E75329F}" dt="2021-03-18T19:05:41.917" v="890" actId="1035"/>
        <pc:sldMkLst>
          <pc:docMk/>
          <pc:sldMk cId="3197468205" sldId="260"/>
        </pc:sldMkLst>
        <pc:spChg chg="mod">
          <ac:chgData name="Jio Gim" userId="36a24709-8544-4b6d-ad50-a31ace79e724" providerId="ADAL" clId="{35FC3CF4-3FC7-4372-A643-B85D4E75329F}" dt="2021-03-18T18:51:10.371" v="170" actId="20577"/>
          <ac:spMkLst>
            <pc:docMk/>
            <pc:sldMk cId="3197468205" sldId="260"/>
            <ac:spMk id="2" creationId="{9235C6E1-3189-4BB9-8961-A497AD87AC9B}"/>
          </ac:spMkLst>
        </pc:spChg>
        <pc:spChg chg="mod">
          <ac:chgData name="Jio Gim" userId="36a24709-8544-4b6d-ad50-a31ace79e724" providerId="ADAL" clId="{35FC3CF4-3FC7-4372-A643-B85D4E75329F}" dt="2021-03-18T18:56:07.576" v="606" actId="20577"/>
          <ac:spMkLst>
            <pc:docMk/>
            <pc:sldMk cId="3197468205" sldId="260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18:31:27.360" v="76" actId="20577"/>
          <ac:spMkLst>
            <pc:docMk/>
            <pc:sldMk cId="3197468205" sldId="260"/>
            <ac:spMk id="9" creationId="{37B81DE3-FDC8-4DFD-9175-9A16F99E5F72}"/>
          </ac:spMkLst>
        </pc:spChg>
        <pc:spChg chg="add del mod">
          <ac:chgData name="Jio Gim" userId="36a24709-8544-4b6d-ad50-a31ace79e724" providerId="ADAL" clId="{35FC3CF4-3FC7-4372-A643-B85D4E75329F}" dt="2021-03-18T18:55:20.172" v="485" actId="478"/>
          <ac:spMkLst>
            <pc:docMk/>
            <pc:sldMk cId="3197468205" sldId="260"/>
            <ac:spMk id="27" creationId="{CCC3ACAE-1889-4BB3-A0BD-CD8978068066}"/>
          </ac:spMkLst>
        </pc:spChg>
        <pc:spChg chg="add mod">
          <ac:chgData name="Jio Gim" userId="36a24709-8544-4b6d-ad50-a31ace79e724" providerId="ADAL" clId="{35FC3CF4-3FC7-4372-A643-B85D4E75329F}" dt="2021-03-18T19:04:31.572" v="824" actId="20577"/>
          <ac:spMkLst>
            <pc:docMk/>
            <pc:sldMk cId="3197468205" sldId="260"/>
            <ac:spMk id="28" creationId="{DCDB9CA2-6DC1-4BB7-A4D0-2378794042D6}"/>
          </ac:spMkLst>
        </pc:spChg>
        <pc:spChg chg="add mod">
          <ac:chgData name="Jio Gim" userId="36a24709-8544-4b6d-ad50-a31ace79e724" providerId="ADAL" clId="{35FC3CF4-3FC7-4372-A643-B85D4E75329F}" dt="2021-03-18T19:05:41.917" v="890" actId="1035"/>
          <ac:spMkLst>
            <pc:docMk/>
            <pc:sldMk cId="3197468205" sldId="260"/>
            <ac:spMk id="30" creationId="{B6B1DE96-85D3-4978-BD37-B70CDA97CE4C}"/>
          </ac:spMkLst>
        </pc:spChg>
        <pc:picChg chg="mod">
          <ac:chgData name="Jio Gim" userId="36a24709-8544-4b6d-ad50-a31ace79e724" providerId="ADAL" clId="{35FC3CF4-3FC7-4372-A643-B85D4E75329F}" dt="2021-03-18T19:04:09.529" v="817" actId="208"/>
          <ac:picMkLst>
            <pc:docMk/>
            <pc:sldMk cId="3197468205" sldId="260"/>
            <ac:picMk id="26" creationId="{20218A54-3042-4AF8-A02F-FBAF7EA84970}"/>
          </ac:picMkLst>
        </pc:picChg>
        <pc:picChg chg="add mod">
          <ac:chgData name="Jio Gim" userId="36a24709-8544-4b6d-ad50-a31ace79e724" providerId="ADAL" clId="{35FC3CF4-3FC7-4372-A643-B85D4E75329F}" dt="2021-03-18T19:04:50.429" v="826" actId="1582"/>
          <ac:picMkLst>
            <pc:docMk/>
            <pc:sldMk cId="3197468205" sldId="260"/>
            <ac:picMk id="29" creationId="{62E277A4-A220-4636-B4A7-F79C19E4288A}"/>
          </ac:picMkLst>
        </pc:picChg>
      </pc:sldChg>
      <pc:sldChg chg="addSp delSp modSp del mod">
        <pc:chgData name="Jio Gim" userId="36a24709-8544-4b6d-ad50-a31ace79e724" providerId="ADAL" clId="{35FC3CF4-3FC7-4372-A643-B85D4E75329F}" dt="2021-03-18T19:05:51.338" v="891" actId="47"/>
        <pc:sldMkLst>
          <pc:docMk/>
          <pc:sldMk cId="823852509" sldId="261"/>
        </pc:sldMkLst>
        <pc:spChg chg="mod">
          <ac:chgData name="Jio Gim" userId="36a24709-8544-4b6d-ad50-a31ace79e724" providerId="ADAL" clId="{35FC3CF4-3FC7-4372-A643-B85D4E75329F}" dt="2021-03-18T18:51:12.629" v="171" actId="20577"/>
          <ac:spMkLst>
            <pc:docMk/>
            <pc:sldMk cId="823852509" sldId="261"/>
            <ac:spMk id="2" creationId="{9235C6E1-3189-4BB9-8961-A497AD87AC9B}"/>
          </ac:spMkLst>
        </pc:spChg>
        <pc:spChg chg="mod">
          <ac:chgData name="Jio Gim" userId="36a24709-8544-4b6d-ad50-a31ace79e724" providerId="ADAL" clId="{35FC3CF4-3FC7-4372-A643-B85D4E75329F}" dt="2021-03-18T18:30:02.443" v="26" actId="21"/>
          <ac:spMkLst>
            <pc:docMk/>
            <pc:sldMk cId="823852509" sldId="261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18:31:30.863" v="84" actId="20577"/>
          <ac:spMkLst>
            <pc:docMk/>
            <pc:sldMk cId="823852509" sldId="261"/>
            <ac:spMk id="9" creationId="{37B81DE3-FDC8-4DFD-9175-9A16F99E5F72}"/>
          </ac:spMkLst>
        </pc:spChg>
        <pc:spChg chg="add mod">
          <ac:chgData name="Jio Gim" userId="36a24709-8544-4b6d-ad50-a31ace79e724" providerId="ADAL" clId="{35FC3CF4-3FC7-4372-A643-B85D4E75329F}" dt="2021-03-18T18:30:15.096" v="31" actId="1076"/>
          <ac:spMkLst>
            <pc:docMk/>
            <pc:sldMk cId="823852509" sldId="261"/>
            <ac:spMk id="21" creationId="{646BC451-6659-435D-A710-3532DA9535B8}"/>
          </ac:spMkLst>
        </pc:spChg>
        <pc:picChg chg="del mod">
          <ac:chgData name="Jio Gim" userId="36a24709-8544-4b6d-ad50-a31ace79e724" providerId="ADAL" clId="{35FC3CF4-3FC7-4372-A643-B85D4E75329F}" dt="2021-03-18T19:03:07.577" v="807" actId="21"/>
          <ac:picMkLst>
            <pc:docMk/>
            <pc:sldMk cId="823852509" sldId="261"/>
            <ac:picMk id="20" creationId="{DED3B4DA-7920-4532-8D90-AE6C57FAF1AD}"/>
          </ac:picMkLst>
        </pc:picChg>
      </pc:sldChg>
      <pc:sldChg chg="addSp delSp modSp mod">
        <pc:chgData name="Jio Gim" userId="36a24709-8544-4b6d-ad50-a31ace79e724" providerId="ADAL" clId="{35FC3CF4-3FC7-4372-A643-B85D4E75329F}" dt="2021-03-18T20:09:07.788" v="1447" actId="478"/>
        <pc:sldMkLst>
          <pc:docMk/>
          <pc:sldMk cId="3220074193" sldId="262"/>
        </pc:sldMkLst>
        <pc:spChg chg="mod">
          <ac:chgData name="Jio Gim" userId="36a24709-8544-4b6d-ad50-a31ace79e724" providerId="ADAL" clId="{35FC3CF4-3FC7-4372-A643-B85D4E75329F}" dt="2021-03-18T18:51:14.693" v="172" actId="20577"/>
          <ac:spMkLst>
            <pc:docMk/>
            <pc:sldMk cId="3220074193" sldId="262"/>
            <ac:spMk id="2" creationId="{9235C6E1-3189-4BB9-8961-A497AD87AC9B}"/>
          </ac:spMkLst>
        </pc:spChg>
        <pc:spChg chg="mod">
          <ac:chgData name="Jio Gim" userId="36a24709-8544-4b6d-ad50-a31ace79e724" providerId="ADAL" clId="{35FC3CF4-3FC7-4372-A643-B85D4E75329F}" dt="2021-03-18T19:07:30.827" v="1047" actId="20577"/>
          <ac:spMkLst>
            <pc:docMk/>
            <pc:sldMk cId="3220074193" sldId="262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17:30:07.676" v="1" actId="207"/>
          <ac:spMkLst>
            <pc:docMk/>
            <pc:sldMk cId="3220074193" sldId="262"/>
            <ac:spMk id="7" creationId="{5DB3941C-FF96-4BCF-AE94-144749B28A87}"/>
          </ac:spMkLst>
        </pc:spChg>
        <pc:spChg chg="mod">
          <ac:chgData name="Jio Gim" userId="36a24709-8544-4b6d-ad50-a31ace79e724" providerId="ADAL" clId="{35FC3CF4-3FC7-4372-A643-B85D4E75329F}" dt="2021-03-18T18:47:50.457" v="117" actId="20577"/>
          <ac:spMkLst>
            <pc:docMk/>
            <pc:sldMk cId="3220074193" sldId="262"/>
            <ac:spMk id="9" creationId="{37B81DE3-FDC8-4DFD-9175-9A16F99E5F72}"/>
          </ac:spMkLst>
        </pc:spChg>
        <pc:spChg chg="add mod">
          <ac:chgData name="Jio Gim" userId="36a24709-8544-4b6d-ad50-a31ace79e724" providerId="ADAL" clId="{35FC3CF4-3FC7-4372-A643-B85D4E75329F}" dt="2021-03-18T19:07:37.415" v="1071" actId="1035"/>
          <ac:spMkLst>
            <pc:docMk/>
            <pc:sldMk cId="3220074193" sldId="262"/>
            <ac:spMk id="23" creationId="{930842C4-7F7F-453B-B081-44CF018A118F}"/>
          </ac:spMkLst>
        </pc:spChg>
        <pc:spChg chg="add del mod ord">
          <ac:chgData name="Jio Gim" userId="36a24709-8544-4b6d-ad50-a31ace79e724" providerId="ADAL" clId="{35FC3CF4-3FC7-4372-A643-B85D4E75329F}" dt="2021-03-18T20:09:02.278" v="1445" actId="478"/>
          <ac:spMkLst>
            <pc:docMk/>
            <pc:sldMk cId="3220074193" sldId="262"/>
            <ac:spMk id="24" creationId="{1EC460F6-1C98-4933-BE4A-6A98FAD21D38}"/>
          </ac:spMkLst>
        </pc:spChg>
        <pc:spChg chg="add mod">
          <ac:chgData name="Jio Gim" userId="36a24709-8544-4b6d-ad50-a31ace79e724" providerId="ADAL" clId="{35FC3CF4-3FC7-4372-A643-B85D4E75329F}" dt="2021-03-18T19:09:50.219" v="1194" actId="242"/>
          <ac:spMkLst>
            <pc:docMk/>
            <pc:sldMk cId="3220074193" sldId="262"/>
            <ac:spMk id="25" creationId="{612C700E-29EC-4CFF-B15D-4E13F6CC93AF}"/>
          </ac:spMkLst>
        </pc:spChg>
        <pc:spChg chg="add mod">
          <ac:chgData name="Jio Gim" userId="36a24709-8544-4b6d-ad50-a31ace79e724" providerId="ADAL" clId="{35FC3CF4-3FC7-4372-A643-B85D4E75329F}" dt="2021-03-18T19:09:21.751" v="1172" actId="164"/>
          <ac:spMkLst>
            <pc:docMk/>
            <pc:sldMk cId="3220074193" sldId="262"/>
            <ac:spMk id="26" creationId="{7BF8FBE7-3DD7-42FA-BFB1-25ACC8510E71}"/>
          </ac:spMkLst>
        </pc:spChg>
        <pc:spChg chg="mod">
          <ac:chgData name="Jio Gim" userId="36a24709-8544-4b6d-ad50-a31ace79e724" providerId="ADAL" clId="{35FC3CF4-3FC7-4372-A643-B85D4E75329F}" dt="2021-03-18T20:09:02.455" v="1446"/>
          <ac:spMkLst>
            <pc:docMk/>
            <pc:sldMk cId="3220074193" sldId="262"/>
            <ac:spMk id="29" creationId="{80FAA339-90AA-43F7-9BE8-1DE58342F271}"/>
          </ac:spMkLst>
        </pc:spChg>
        <pc:spChg chg="mod">
          <ac:chgData name="Jio Gim" userId="36a24709-8544-4b6d-ad50-a31ace79e724" providerId="ADAL" clId="{35FC3CF4-3FC7-4372-A643-B85D4E75329F}" dt="2021-03-18T20:09:02.455" v="1446"/>
          <ac:spMkLst>
            <pc:docMk/>
            <pc:sldMk cId="3220074193" sldId="262"/>
            <ac:spMk id="30" creationId="{EB674541-FDEC-4177-9D19-8138B125B534}"/>
          </ac:spMkLst>
        </pc:spChg>
        <pc:spChg chg="add mod">
          <ac:chgData name="Jio Gim" userId="36a24709-8544-4b6d-ad50-a31ace79e724" providerId="ADAL" clId="{35FC3CF4-3FC7-4372-A643-B85D4E75329F}" dt="2021-03-18T20:09:02.455" v="1446"/>
          <ac:spMkLst>
            <pc:docMk/>
            <pc:sldMk cId="3220074193" sldId="262"/>
            <ac:spMk id="31" creationId="{471796AD-4E07-4FFB-8CFC-0F770AB864FF}"/>
          </ac:spMkLst>
        </pc:spChg>
        <pc:spChg chg="add del mod">
          <ac:chgData name="Jio Gim" userId="36a24709-8544-4b6d-ad50-a31ace79e724" providerId="ADAL" clId="{35FC3CF4-3FC7-4372-A643-B85D4E75329F}" dt="2021-03-18T20:09:07.788" v="1447" actId="478"/>
          <ac:spMkLst>
            <pc:docMk/>
            <pc:sldMk cId="3220074193" sldId="262"/>
            <ac:spMk id="32" creationId="{ECBBE115-7ABF-42EE-B84E-7B89E8DF1B9E}"/>
          </ac:spMkLst>
        </pc:spChg>
        <pc:spChg chg="add del mod">
          <ac:chgData name="Jio Gim" userId="36a24709-8544-4b6d-ad50-a31ace79e724" providerId="ADAL" clId="{35FC3CF4-3FC7-4372-A643-B85D4E75329F}" dt="2021-03-18T20:09:07.788" v="1447" actId="478"/>
          <ac:spMkLst>
            <pc:docMk/>
            <pc:sldMk cId="3220074193" sldId="262"/>
            <ac:spMk id="33" creationId="{73D18DD1-CF76-4B88-98C6-CA77AB19E04A}"/>
          </ac:spMkLst>
        </pc:spChg>
        <pc:spChg chg="add del mod">
          <ac:chgData name="Jio Gim" userId="36a24709-8544-4b6d-ad50-a31ace79e724" providerId="ADAL" clId="{35FC3CF4-3FC7-4372-A643-B85D4E75329F}" dt="2021-03-18T20:09:07.788" v="1447" actId="478"/>
          <ac:spMkLst>
            <pc:docMk/>
            <pc:sldMk cId="3220074193" sldId="262"/>
            <ac:spMk id="34" creationId="{0E6359BB-73D3-4CE4-AAE0-9DBBC9C5A62B}"/>
          </ac:spMkLst>
        </pc:spChg>
        <pc:spChg chg="add del mod">
          <ac:chgData name="Jio Gim" userId="36a24709-8544-4b6d-ad50-a31ace79e724" providerId="ADAL" clId="{35FC3CF4-3FC7-4372-A643-B85D4E75329F}" dt="2021-03-18T20:09:07.788" v="1447" actId="478"/>
          <ac:spMkLst>
            <pc:docMk/>
            <pc:sldMk cId="3220074193" sldId="262"/>
            <ac:spMk id="35" creationId="{03FE019E-A808-4065-9B4C-2CAA3938A48A}"/>
          </ac:spMkLst>
        </pc:spChg>
        <pc:grpChg chg="add del mod">
          <ac:chgData name="Jio Gim" userId="36a24709-8544-4b6d-ad50-a31ace79e724" providerId="ADAL" clId="{35FC3CF4-3FC7-4372-A643-B85D4E75329F}" dt="2021-03-18T20:09:02.278" v="1445" actId="478"/>
          <ac:grpSpMkLst>
            <pc:docMk/>
            <pc:sldMk cId="3220074193" sldId="262"/>
            <ac:grpSpMk id="27" creationId="{E2DCE8D7-9ACA-42DE-BB52-934CE97282F7}"/>
          </ac:grpSpMkLst>
        </pc:grpChg>
        <pc:grpChg chg="add mod">
          <ac:chgData name="Jio Gim" userId="36a24709-8544-4b6d-ad50-a31ace79e724" providerId="ADAL" clId="{35FC3CF4-3FC7-4372-A643-B85D4E75329F}" dt="2021-03-18T20:09:02.455" v="1446"/>
          <ac:grpSpMkLst>
            <pc:docMk/>
            <pc:sldMk cId="3220074193" sldId="262"/>
            <ac:grpSpMk id="28" creationId="{CC1D1C7D-13E5-4DEE-B909-20A00D5F7E63}"/>
          </ac:grpSpMkLst>
        </pc:grpChg>
        <pc:picChg chg="del">
          <ac:chgData name="Jio Gim" userId="36a24709-8544-4b6d-ad50-a31ace79e724" providerId="ADAL" clId="{35FC3CF4-3FC7-4372-A643-B85D4E75329F}" dt="2021-03-18T18:26:14.427" v="22" actId="478"/>
          <ac:picMkLst>
            <pc:docMk/>
            <pc:sldMk cId="3220074193" sldId="262"/>
            <ac:picMk id="20" creationId="{DED3B4DA-7920-4532-8D90-AE6C57FAF1AD}"/>
          </ac:picMkLst>
        </pc:picChg>
        <pc:picChg chg="add mod modCrop">
          <ac:chgData name="Jio Gim" userId="36a24709-8544-4b6d-ad50-a31ace79e724" providerId="ADAL" clId="{35FC3CF4-3FC7-4372-A643-B85D4E75329F}" dt="2021-03-18T19:07:37.415" v="1071" actId="1035"/>
          <ac:picMkLst>
            <pc:docMk/>
            <pc:sldMk cId="3220074193" sldId="262"/>
            <ac:picMk id="21" creationId="{3D3BE24A-3A2D-47DD-9D31-7643D0B696C2}"/>
          </ac:picMkLst>
        </pc:picChg>
        <pc:picChg chg="add del mod">
          <ac:chgData name="Jio Gim" userId="36a24709-8544-4b6d-ad50-a31ace79e724" providerId="ADAL" clId="{35FC3CF4-3FC7-4372-A643-B85D4E75329F}" dt="2021-03-18T18:47:36.584" v="90" actId="21"/>
          <ac:picMkLst>
            <pc:docMk/>
            <pc:sldMk cId="3220074193" sldId="262"/>
            <ac:picMk id="22" creationId="{377539E8-06D2-4B00-AFCD-23D1633EACC7}"/>
          </ac:picMkLst>
        </pc:picChg>
      </pc:sldChg>
      <pc:sldChg chg="addSp delSp modSp add mod">
        <pc:chgData name="Jio Gim" userId="36a24709-8544-4b6d-ad50-a31ace79e724" providerId="ADAL" clId="{35FC3CF4-3FC7-4372-A643-B85D4E75329F}" dt="2021-03-18T20:36:08.020" v="2358" actId="14100"/>
        <pc:sldMkLst>
          <pc:docMk/>
          <pc:sldMk cId="2279105137" sldId="263"/>
        </pc:sldMkLst>
        <pc:spChg chg="mod">
          <ac:chgData name="Jio Gim" userId="36a24709-8544-4b6d-ad50-a31ace79e724" providerId="ADAL" clId="{35FC3CF4-3FC7-4372-A643-B85D4E75329F}" dt="2021-03-18T18:51:16.473" v="173" actId="20577"/>
          <ac:spMkLst>
            <pc:docMk/>
            <pc:sldMk cId="2279105137" sldId="263"/>
            <ac:spMk id="2" creationId="{9235C6E1-3189-4BB9-8961-A497AD87AC9B}"/>
          </ac:spMkLst>
        </pc:spChg>
        <pc:spChg chg="mod">
          <ac:chgData name="Jio Gim" userId="36a24709-8544-4b6d-ad50-a31ace79e724" providerId="ADAL" clId="{35FC3CF4-3FC7-4372-A643-B85D4E75329F}" dt="2021-03-18T20:10:50.317" v="1450" actId="20577"/>
          <ac:spMkLst>
            <pc:docMk/>
            <pc:sldMk cId="2279105137" sldId="263"/>
            <ac:spMk id="3" creationId="{4F09D10E-E268-48CC-A364-8BEA6D8DA1FC}"/>
          </ac:spMkLst>
        </pc:spChg>
        <pc:spChg chg="add del mod">
          <ac:chgData name="Jio Gim" userId="36a24709-8544-4b6d-ad50-a31ace79e724" providerId="ADAL" clId="{35FC3CF4-3FC7-4372-A643-B85D4E75329F}" dt="2021-03-18T19:57:42.702" v="1198"/>
          <ac:spMkLst>
            <pc:docMk/>
            <pc:sldMk cId="2279105137" sldId="263"/>
            <ac:spMk id="23" creationId="{BA4557B7-CA8A-4B9D-825F-16643B2C70EA}"/>
          </ac:spMkLst>
        </pc:spChg>
        <pc:spChg chg="mod">
          <ac:chgData name="Jio Gim" userId="36a24709-8544-4b6d-ad50-a31ace79e724" providerId="ADAL" clId="{35FC3CF4-3FC7-4372-A643-B85D4E75329F}" dt="2021-03-18T19:57:41.119" v="1197"/>
          <ac:spMkLst>
            <pc:docMk/>
            <pc:sldMk cId="2279105137" sldId="263"/>
            <ac:spMk id="25" creationId="{536A2577-C89D-4F1F-A9AA-FC047FBED41B}"/>
          </ac:spMkLst>
        </pc:spChg>
        <pc:spChg chg="mod">
          <ac:chgData name="Jio Gim" userId="36a24709-8544-4b6d-ad50-a31ace79e724" providerId="ADAL" clId="{35FC3CF4-3FC7-4372-A643-B85D4E75329F}" dt="2021-03-18T19:57:41.119" v="1197"/>
          <ac:spMkLst>
            <pc:docMk/>
            <pc:sldMk cId="2279105137" sldId="263"/>
            <ac:spMk id="26" creationId="{6A7EE597-451A-4D87-A7B4-4F26B1CE9DA6}"/>
          </ac:spMkLst>
        </pc:spChg>
        <pc:spChg chg="add mod">
          <ac:chgData name="Jio Gim" userId="36a24709-8544-4b6d-ad50-a31ace79e724" providerId="ADAL" clId="{35FC3CF4-3FC7-4372-A643-B85D4E75329F}" dt="2021-03-18T20:36:08.020" v="2358" actId="14100"/>
          <ac:spMkLst>
            <pc:docMk/>
            <pc:sldMk cId="2279105137" sldId="263"/>
            <ac:spMk id="27" creationId="{0D8B0238-B575-4270-8AC9-EBF68FA1B3AB}"/>
          </ac:spMkLst>
        </pc:spChg>
        <pc:spChg chg="mod">
          <ac:chgData name="Jio Gim" userId="36a24709-8544-4b6d-ad50-a31ace79e724" providerId="ADAL" clId="{35FC3CF4-3FC7-4372-A643-B85D4E75329F}" dt="2021-03-18T19:57:47.164" v="1199"/>
          <ac:spMkLst>
            <pc:docMk/>
            <pc:sldMk cId="2279105137" sldId="263"/>
            <ac:spMk id="29" creationId="{0F2C79E1-3252-4F8A-A0B3-5ED69A267F18}"/>
          </ac:spMkLst>
        </pc:spChg>
        <pc:spChg chg="mod">
          <ac:chgData name="Jio Gim" userId="36a24709-8544-4b6d-ad50-a31ace79e724" providerId="ADAL" clId="{35FC3CF4-3FC7-4372-A643-B85D4E75329F}" dt="2021-03-18T19:57:47.164" v="1199"/>
          <ac:spMkLst>
            <pc:docMk/>
            <pc:sldMk cId="2279105137" sldId="263"/>
            <ac:spMk id="30" creationId="{1E3F5E9A-CBD3-4EA1-AA6A-012BCBDBE369}"/>
          </ac:spMkLst>
        </pc:spChg>
        <pc:spChg chg="add del mod">
          <ac:chgData name="Jio Gim" userId="36a24709-8544-4b6d-ad50-a31ace79e724" providerId="ADAL" clId="{35FC3CF4-3FC7-4372-A643-B85D4E75329F}" dt="2021-03-18T20:08:55.918" v="1442" actId="478"/>
          <ac:spMkLst>
            <pc:docMk/>
            <pc:sldMk cId="2279105137" sldId="263"/>
            <ac:spMk id="31" creationId="{70607303-DB5B-4F1A-BCA7-11CCD1DA1C07}"/>
          </ac:spMkLst>
        </pc:spChg>
        <pc:spChg chg="add del mod">
          <ac:chgData name="Jio Gim" userId="36a24709-8544-4b6d-ad50-a31ace79e724" providerId="ADAL" clId="{35FC3CF4-3FC7-4372-A643-B85D4E75329F}" dt="2021-03-18T20:08:55.918" v="1442" actId="478"/>
          <ac:spMkLst>
            <pc:docMk/>
            <pc:sldMk cId="2279105137" sldId="263"/>
            <ac:spMk id="32" creationId="{35C19980-65D7-4F40-AC1F-7EC06079D16F}"/>
          </ac:spMkLst>
        </pc:spChg>
        <pc:spChg chg="mod">
          <ac:chgData name="Jio Gim" userId="36a24709-8544-4b6d-ad50-a31ace79e724" providerId="ADAL" clId="{35FC3CF4-3FC7-4372-A643-B85D4E75329F}" dt="2021-03-18T20:08:56.209" v="1443"/>
          <ac:spMkLst>
            <pc:docMk/>
            <pc:sldMk cId="2279105137" sldId="263"/>
            <ac:spMk id="34" creationId="{2E8B5323-3AFB-49F5-800B-AFD6B370A9D4}"/>
          </ac:spMkLst>
        </pc:spChg>
        <pc:spChg chg="mod">
          <ac:chgData name="Jio Gim" userId="36a24709-8544-4b6d-ad50-a31ace79e724" providerId="ADAL" clId="{35FC3CF4-3FC7-4372-A643-B85D4E75329F}" dt="2021-03-18T20:08:56.209" v="1443"/>
          <ac:spMkLst>
            <pc:docMk/>
            <pc:sldMk cId="2279105137" sldId="263"/>
            <ac:spMk id="35" creationId="{EA957755-6CF7-43CE-9E3F-74032AAABD67}"/>
          </ac:spMkLst>
        </pc:spChg>
        <pc:spChg chg="add mod">
          <ac:chgData name="Jio Gim" userId="36a24709-8544-4b6d-ad50-a31ace79e724" providerId="ADAL" clId="{35FC3CF4-3FC7-4372-A643-B85D4E75329F}" dt="2021-03-18T20:08:56.209" v="1443"/>
          <ac:spMkLst>
            <pc:docMk/>
            <pc:sldMk cId="2279105137" sldId="263"/>
            <ac:spMk id="36" creationId="{3537B888-582C-45DF-9220-7D66F126803E}"/>
          </ac:spMkLst>
        </pc:spChg>
        <pc:spChg chg="add mod">
          <ac:chgData name="Jio Gim" userId="36a24709-8544-4b6d-ad50-a31ace79e724" providerId="ADAL" clId="{35FC3CF4-3FC7-4372-A643-B85D4E75329F}" dt="2021-03-18T20:08:56.209" v="1443"/>
          <ac:spMkLst>
            <pc:docMk/>
            <pc:sldMk cId="2279105137" sldId="263"/>
            <ac:spMk id="37" creationId="{B1E396E0-5AEC-4863-B1F9-4A29D97789D5}"/>
          </ac:spMkLst>
        </pc:spChg>
        <pc:spChg chg="add del mod">
          <ac:chgData name="Jio Gim" userId="36a24709-8544-4b6d-ad50-a31ace79e724" providerId="ADAL" clId="{35FC3CF4-3FC7-4372-A643-B85D4E75329F}" dt="2021-03-18T20:08:59.027" v="1444" actId="478"/>
          <ac:spMkLst>
            <pc:docMk/>
            <pc:sldMk cId="2279105137" sldId="263"/>
            <ac:spMk id="38" creationId="{956CA0FF-3C79-441D-8DBD-B28EC263EDB6}"/>
          </ac:spMkLst>
        </pc:spChg>
        <pc:spChg chg="add del mod">
          <ac:chgData name="Jio Gim" userId="36a24709-8544-4b6d-ad50-a31ace79e724" providerId="ADAL" clId="{35FC3CF4-3FC7-4372-A643-B85D4E75329F}" dt="2021-03-18T20:08:59.027" v="1444" actId="478"/>
          <ac:spMkLst>
            <pc:docMk/>
            <pc:sldMk cId="2279105137" sldId="263"/>
            <ac:spMk id="39" creationId="{476EC5F9-915C-4CB7-A99B-D430B41F1A8A}"/>
          </ac:spMkLst>
        </pc:spChg>
        <pc:spChg chg="add del mod">
          <ac:chgData name="Jio Gim" userId="36a24709-8544-4b6d-ad50-a31ace79e724" providerId="ADAL" clId="{35FC3CF4-3FC7-4372-A643-B85D4E75329F}" dt="2021-03-18T20:08:59.027" v="1444" actId="478"/>
          <ac:spMkLst>
            <pc:docMk/>
            <pc:sldMk cId="2279105137" sldId="263"/>
            <ac:spMk id="40" creationId="{B1D67790-7743-494E-B2E4-B5F6EF5264CB}"/>
          </ac:spMkLst>
        </pc:spChg>
        <pc:grpChg chg="add del mod">
          <ac:chgData name="Jio Gim" userId="36a24709-8544-4b6d-ad50-a31ace79e724" providerId="ADAL" clId="{35FC3CF4-3FC7-4372-A643-B85D4E75329F}" dt="2021-03-18T19:57:42.702" v="1198"/>
          <ac:grpSpMkLst>
            <pc:docMk/>
            <pc:sldMk cId="2279105137" sldId="263"/>
            <ac:grpSpMk id="24" creationId="{C59D7446-5A64-46EE-8AF2-6D8E77AB4199}"/>
          </ac:grpSpMkLst>
        </pc:grpChg>
        <pc:grpChg chg="add del mod">
          <ac:chgData name="Jio Gim" userId="36a24709-8544-4b6d-ad50-a31ace79e724" providerId="ADAL" clId="{35FC3CF4-3FC7-4372-A643-B85D4E75329F}" dt="2021-03-18T20:08:55.918" v="1442" actId="478"/>
          <ac:grpSpMkLst>
            <pc:docMk/>
            <pc:sldMk cId="2279105137" sldId="263"/>
            <ac:grpSpMk id="28" creationId="{CA8A5A02-3EDF-470D-8DFC-A071D95BD504}"/>
          </ac:grpSpMkLst>
        </pc:grpChg>
        <pc:grpChg chg="add mod">
          <ac:chgData name="Jio Gim" userId="36a24709-8544-4b6d-ad50-a31ace79e724" providerId="ADAL" clId="{35FC3CF4-3FC7-4372-A643-B85D4E75329F}" dt="2021-03-18T20:08:56.209" v="1443"/>
          <ac:grpSpMkLst>
            <pc:docMk/>
            <pc:sldMk cId="2279105137" sldId="263"/>
            <ac:grpSpMk id="33" creationId="{1C9EC754-18C3-46D9-A167-3C942FDEEF82}"/>
          </ac:grpSpMkLst>
        </pc:grpChg>
        <pc:picChg chg="add del mod">
          <ac:chgData name="Jio Gim" userId="36a24709-8544-4b6d-ad50-a31ace79e724" providerId="ADAL" clId="{35FC3CF4-3FC7-4372-A643-B85D4E75329F}" dt="2021-03-18T18:48:03.264" v="131" actId="478"/>
          <ac:picMkLst>
            <pc:docMk/>
            <pc:sldMk cId="2279105137" sldId="263"/>
            <ac:picMk id="20" creationId="{8377B904-FFF8-41C6-908C-ECA51C8054BC}"/>
          </ac:picMkLst>
        </pc:picChg>
        <pc:picChg chg="del">
          <ac:chgData name="Jio Gim" userId="36a24709-8544-4b6d-ad50-a31ace79e724" providerId="ADAL" clId="{35FC3CF4-3FC7-4372-A643-B85D4E75329F}" dt="2021-03-18T18:47:58.597" v="128" actId="478"/>
          <ac:picMkLst>
            <pc:docMk/>
            <pc:sldMk cId="2279105137" sldId="263"/>
            <ac:picMk id="21" creationId="{3D3BE24A-3A2D-47DD-9D31-7643D0B696C2}"/>
          </ac:picMkLst>
        </pc:picChg>
        <pc:picChg chg="add mod">
          <ac:chgData name="Jio Gim" userId="36a24709-8544-4b6d-ad50-a31ace79e724" providerId="ADAL" clId="{35FC3CF4-3FC7-4372-A643-B85D4E75329F}" dt="2021-03-18T19:58:00.635" v="1202" actId="14100"/>
          <ac:picMkLst>
            <pc:docMk/>
            <pc:sldMk cId="2279105137" sldId="263"/>
            <ac:picMk id="22" creationId="{251A5AEC-6996-4420-B706-C455D00996FC}"/>
          </ac:picMkLst>
        </pc:picChg>
      </pc:sldChg>
      <pc:sldChg chg="addSp delSp modSp add mod">
        <pc:chgData name="Jio Gim" userId="36a24709-8544-4b6d-ad50-a31ace79e724" providerId="ADAL" clId="{35FC3CF4-3FC7-4372-A643-B85D4E75329F}" dt="2021-03-18T20:11:21.107" v="1467" actId="1076"/>
        <pc:sldMkLst>
          <pc:docMk/>
          <pc:sldMk cId="88331403" sldId="264"/>
        </pc:sldMkLst>
        <pc:spChg chg="mod">
          <ac:chgData name="Jio Gim" userId="36a24709-8544-4b6d-ad50-a31ace79e724" providerId="ADAL" clId="{35FC3CF4-3FC7-4372-A643-B85D4E75329F}" dt="2021-03-18T18:51:19.726" v="174" actId="20577"/>
          <ac:spMkLst>
            <pc:docMk/>
            <pc:sldMk cId="88331403" sldId="264"/>
            <ac:spMk id="2" creationId="{9235C6E1-3189-4BB9-8961-A497AD87AC9B}"/>
          </ac:spMkLst>
        </pc:spChg>
        <pc:spChg chg="mod">
          <ac:chgData name="Jio Gim" userId="36a24709-8544-4b6d-ad50-a31ace79e724" providerId="ADAL" clId="{35FC3CF4-3FC7-4372-A643-B85D4E75329F}" dt="2021-03-18T20:10:53.437" v="1453" actId="20577"/>
          <ac:spMkLst>
            <pc:docMk/>
            <pc:sldMk cId="88331403" sldId="264"/>
            <ac:spMk id="3" creationId="{4F09D10E-E268-48CC-A364-8BEA6D8DA1FC}"/>
          </ac:spMkLst>
        </pc:spChg>
        <pc:spChg chg="add mod">
          <ac:chgData name="Jio Gim" userId="36a24709-8544-4b6d-ad50-a31ace79e724" providerId="ADAL" clId="{35FC3CF4-3FC7-4372-A643-B85D4E75329F}" dt="2021-03-18T20:11:21.107" v="1467" actId="1076"/>
          <ac:spMkLst>
            <pc:docMk/>
            <pc:sldMk cId="88331403" sldId="264"/>
            <ac:spMk id="23" creationId="{DC0B2731-7774-46D7-A723-4CDC795E8C79}"/>
          </ac:spMkLst>
        </pc:spChg>
        <pc:spChg chg="mod">
          <ac:chgData name="Jio Gim" userId="36a24709-8544-4b6d-ad50-a31ace79e724" providerId="ADAL" clId="{35FC3CF4-3FC7-4372-A643-B85D4E75329F}" dt="2021-03-18T19:59:57.521" v="1236"/>
          <ac:spMkLst>
            <pc:docMk/>
            <pc:sldMk cId="88331403" sldId="264"/>
            <ac:spMk id="25" creationId="{F5122E98-2D46-4BBF-9A64-84ED3F28F727}"/>
          </ac:spMkLst>
        </pc:spChg>
        <pc:spChg chg="mod">
          <ac:chgData name="Jio Gim" userId="36a24709-8544-4b6d-ad50-a31ace79e724" providerId="ADAL" clId="{35FC3CF4-3FC7-4372-A643-B85D4E75329F}" dt="2021-03-18T19:59:57.521" v="1236"/>
          <ac:spMkLst>
            <pc:docMk/>
            <pc:sldMk cId="88331403" sldId="264"/>
            <ac:spMk id="26" creationId="{6CA0D436-58F6-47DA-9BC9-DA4CF4F2A1A7}"/>
          </ac:spMkLst>
        </pc:spChg>
        <pc:spChg chg="add del mod">
          <ac:chgData name="Jio Gim" userId="36a24709-8544-4b6d-ad50-a31ace79e724" providerId="ADAL" clId="{35FC3CF4-3FC7-4372-A643-B85D4E75329F}" dt="2021-03-18T20:08:50.119" v="1439" actId="478"/>
          <ac:spMkLst>
            <pc:docMk/>
            <pc:sldMk cId="88331403" sldId="264"/>
            <ac:spMk id="27" creationId="{24C0219B-9FA4-466A-9EF5-25DECC861909}"/>
          </ac:spMkLst>
        </pc:spChg>
        <pc:spChg chg="add del mod">
          <ac:chgData name="Jio Gim" userId="36a24709-8544-4b6d-ad50-a31ace79e724" providerId="ADAL" clId="{35FC3CF4-3FC7-4372-A643-B85D4E75329F}" dt="2021-03-18T20:08:50.119" v="1439" actId="478"/>
          <ac:spMkLst>
            <pc:docMk/>
            <pc:sldMk cId="88331403" sldId="264"/>
            <ac:spMk id="28" creationId="{30E2BC8B-9350-4778-A49B-3803EA9C4BDC}"/>
          </ac:spMkLst>
        </pc:spChg>
        <pc:spChg chg="add del mod">
          <ac:chgData name="Jio Gim" userId="36a24709-8544-4b6d-ad50-a31ace79e724" providerId="ADAL" clId="{35FC3CF4-3FC7-4372-A643-B85D4E75329F}" dt="2021-03-18T20:08:50.119" v="1439" actId="478"/>
          <ac:spMkLst>
            <pc:docMk/>
            <pc:sldMk cId="88331403" sldId="264"/>
            <ac:spMk id="29" creationId="{A2439316-78D5-4AC6-976C-AED67F996AF5}"/>
          </ac:spMkLst>
        </pc:spChg>
        <pc:spChg chg="mod">
          <ac:chgData name="Jio Gim" userId="36a24709-8544-4b6d-ad50-a31ace79e724" providerId="ADAL" clId="{35FC3CF4-3FC7-4372-A643-B85D4E75329F}" dt="2021-03-18T20:08:50.303" v="1440"/>
          <ac:spMkLst>
            <pc:docMk/>
            <pc:sldMk cId="88331403" sldId="264"/>
            <ac:spMk id="31" creationId="{4BE09B1A-50BC-4FD4-9322-F20AE71B7BB2}"/>
          </ac:spMkLst>
        </pc:spChg>
        <pc:spChg chg="mod">
          <ac:chgData name="Jio Gim" userId="36a24709-8544-4b6d-ad50-a31ace79e724" providerId="ADAL" clId="{35FC3CF4-3FC7-4372-A643-B85D4E75329F}" dt="2021-03-18T20:08:50.303" v="1440"/>
          <ac:spMkLst>
            <pc:docMk/>
            <pc:sldMk cId="88331403" sldId="264"/>
            <ac:spMk id="32" creationId="{BCAA0870-CD3A-4577-9CB1-7879CBB68F3F}"/>
          </ac:spMkLst>
        </pc:spChg>
        <pc:spChg chg="add mod">
          <ac:chgData name="Jio Gim" userId="36a24709-8544-4b6d-ad50-a31ace79e724" providerId="ADAL" clId="{35FC3CF4-3FC7-4372-A643-B85D4E75329F}" dt="2021-03-18T20:08:50.303" v="1440"/>
          <ac:spMkLst>
            <pc:docMk/>
            <pc:sldMk cId="88331403" sldId="264"/>
            <ac:spMk id="33" creationId="{0738B2A6-7072-44BE-A4E7-02795B90D739}"/>
          </ac:spMkLst>
        </pc:spChg>
        <pc:spChg chg="add mod">
          <ac:chgData name="Jio Gim" userId="36a24709-8544-4b6d-ad50-a31ace79e724" providerId="ADAL" clId="{35FC3CF4-3FC7-4372-A643-B85D4E75329F}" dt="2021-03-18T20:08:50.303" v="1440"/>
          <ac:spMkLst>
            <pc:docMk/>
            <pc:sldMk cId="88331403" sldId="264"/>
            <ac:spMk id="34" creationId="{CF176B12-24F6-48D5-B54C-399D35277E48}"/>
          </ac:spMkLst>
        </pc:spChg>
        <pc:spChg chg="add mod">
          <ac:chgData name="Jio Gim" userId="36a24709-8544-4b6d-ad50-a31ace79e724" providerId="ADAL" clId="{35FC3CF4-3FC7-4372-A643-B85D4E75329F}" dt="2021-03-18T20:08:50.303" v="1440"/>
          <ac:spMkLst>
            <pc:docMk/>
            <pc:sldMk cId="88331403" sldId="264"/>
            <ac:spMk id="35" creationId="{8F7A203D-1771-4B9C-B5BA-BB2AC7C40D13}"/>
          </ac:spMkLst>
        </pc:spChg>
        <pc:spChg chg="add del mod">
          <ac:chgData name="Jio Gim" userId="36a24709-8544-4b6d-ad50-a31ace79e724" providerId="ADAL" clId="{35FC3CF4-3FC7-4372-A643-B85D4E75329F}" dt="2021-03-18T20:08:52.782" v="1441" actId="478"/>
          <ac:spMkLst>
            <pc:docMk/>
            <pc:sldMk cId="88331403" sldId="264"/>
            <ac:spMk id="36" creationId="{A3249A81-4825-499A-87DB-B047870697A7}"/>
          </ac:spMkLst>
        </pc:spChg>
        <pc:spChg chg="add del mod">
          <ac:chgData name="Jio Gim" userId="36a24709-8544-4b6d-ad50-a31ace79e724" providerId="ADAL" clId="{35FC3CF4-3FC7-4372-A643-B85D4E75329F}" dt="2021-03-18T20:08:52.782" v="1441" actId="478"/>
          <ac:spMkLst>
            <pc:docMk/>
            <pc:sldMk cId="88331403" sldId="264"/>
            <ac:spMk id="37" creationId="{1F7D0F70-AC5A-4C0F-9569-12B43F3399C9}"/>
          </ac:spMkLst>
        </pc:spChg>
        <pc:grpChg chg="add del mod">
          <ac:chgData name="Jio Gim" userId="36a24709-8544-4b6d-ad50-a31ace79e724" providerId="ADAL" clId="{35FC3CF4-3FC7-4372-A643-B85D4E75329F}" dt="2021-03-18T20:08:50.119" v="1439" actId="478"/>
          <ac:grpSpMkLst>
            <pc:docMk/>
            <pc:sldMk cId="88331403" sldId="264"/>
            <ac:grpSpMk id="24" creationId="{BE689098-C92D-4C35-9A6B-9942CAFED103}"/>
          </ac:grpSpMkLst>
        </pc:grpChg>
        <pc:grpChg chg="add mod">
          <ac:chgData name="Jio Gim" userId="36a24709-8544-4b6d-ad50-a31ace79e724" providerId="ADAL" clId="{35FC3CF4-3FC7-4372-A643-B85D4E75329F}" dt="2021-03-18T20:08:50.303" v="1440"/>
          <ac:grpSpMkLst>
            <pc:docMk/>
            <pc:sldMk cId="88331403" sldId="264"/>
            <ac:grpSpMk id="30" creationId="{38517483-0C97-4769-8055-545F9DA5A5CD}"/>
          </ac:grpSpMkLst>
        </pc:grpChg>
        <pc:picChg chg="add mod">
          <ac:chgData name="Jio Gim" userId="36a24709-8544-4b6d-ad50-a31ace79e724" providerId="ADAL" clId="{35FC3CF4-3FC7-4372-A643-B85D4E75329F}" dt="2021-03-18T20:11:02.907" v="1456" actId="1076"/>
          <ac:picMkLst>
            <pc:docMk/>
            <pc:sldMk cId="88331403" sldId="264"/>
            <ac:picMk id="20" creationId="{F82AD50A-F8B7-4960-AD22-7B98A19F6991}"/>
          </ac:picMkLst>
        </pc:picChg>
        <pc:picChg chg="del">
          <ac:chgData name="Jio Gim" userId="36a24709-8544-4b6d-ad50-a31ace79e724" providerId="ADAL" clId="{35FC3CF4-3FC7-4372-A643-B85D4E75329F}" dt="2021-03-18T18:50:00.428" v="156" actId="478"/>
          <ac:picMkLst>
            <pc:docMk/>
            <pc:sldMk cId="88331403" sldId="264"/>
            <ac:picMk id="22" creationId="{251A5AEC-6996-4420-B706-C455D00996FC}"/>
          </ac:picMkLst>
        </pc:picChg>
      </pc:sldChg>
      <pc:sldChg chg="addSp delSp modSp add mod modAnim">
        <pc:chgData name="Jio Gim" userId="36a24709-8544-4b6d-ad50-a31ace79e724" providerId="ADAL" clId="{35FC3CF4-3FC7-4372-A643-B85D4E75329F}" dt="2021-03-18T20:12:01.833" v="1493" actId="20577"/>
        <pc:sldMkLst>
          <pc:docMk/>
          <pc:sldMk cId="3250522318" sldId="265"/>
        </pc:sldMkLst>
        <pc:spChg chg="mod">
          <ac:chgData name="Jio Gim" userId="36a24709-8544-4b6d-ad50-a31ace79e724" providerId="ADAL" clId="{35FC3CF4-3FC7-4372-A643-B85D4E75329F}" dt="2021-03-18T18:51:21.927" v="175" actId="20577"/>
          <ac:spMkLst>
            <pc:docMk/>
            <pc:sldMk cId="3250522318" sldId="265"/>
            <ac:spMk id="2" creationId="{9235C6E1-3189-4BB9-8961-A497AD87AC9B}"/>
          </ac:spMkLst>
        </pc:spChg>
        <pc:spChg chg="mod">
          <ac:chgData name="Jio Gim" userId="36a24709-8544-4b6d-ad50-a31ace79e724" providerId="ADAL" clId="{35FC3CF4-3FC7-4372-A643-B85D4E75329F}" dt="2021-03-18T20:12:01.833" v="1493" actId="20577"/>
          <ac:spMkLst>
            <pc:docMk/>
            <pc:sldMk cId="3250522318" sldId="265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20:00:55.870" v="1260"/>
          <ac:spMkLst>
            <pc:docMk/>
            <pc:sldMk cId="3250522318" sldId="265"/>
            <ac:spMk id="22" creationId="{BCCD074C-B821-4C46-80AD-355BD19706BF}"/>
          </ac:spMkLst>
        </pc:spChg>
        <pc:spChg chg="mod">
          <ac:chgData name="Jio Gim" userId="36a24709-8544-4b6d-ad50-a31ace79e724" providerId="ADAL" clId="{35FC3CF4-3FC7-4372-A643-B85D4E75329F}" dt="2021-03-18T20:00:55.870" v="1260"/>
          <ac:spMkLst>
            <pc:docMk/>
            <pc:sldMk cId="3250522318" sldId="265"/>
            <ac:spMk id="23" creationId="{40101FA0-3832-48E1-B4F9-FF1A3E85F477}"/>
          </ac:spMkLst>
        </pc:spChg>
        <pc:spChg chg="add del mod">
          <ac:chgData name="Jio Gim" userId="36a24709-8544-4b6d-ad50-a31ace79e724" providerId="ADAL" clId="{35FC3CF4-3FC7-4372-A643-B85D4E75329F}" dt="2021-03-18T20:00:56.663" v="1261"/>
          <ac:spMkLst>
            <pc:docMk/>
            <pc:sldMk cId="3250522318" sldId="265"/>
            <ac:spMk id="24" creationId="{650DE3F3-9493-4F24-9579-28452812FBBA}"/>
          </ac:spMkLst>
        </pc:spChg>
        <pc:spChg chg="add del mod">
          <ac:chgData name="Jio Gim" userId="36a24709-8544-4b6d-ad50-a31ace79e724" providerId="ADAL" clId="{35FC3CF4-3FC7-4372-A643-B85D4E75329F}" dt="2021-03-18T20:00:56.663" v="1261"/>
          <ac:spMkLst>
            <pc:docMk/>
            <pc:sldMk cId="3250522318" sldId="265"/>
            <ac:spMk id="25" creationId="{3434EDC3-EA6C-4C04-925E-813059C6F5C7}"/>
          </ac:spMkLst>
        </pc:spChg>
        <pc:spChg chg="add del mod">
          <ac:chgData name="Jio Gim" userId="36a24709-8544-4b6d-ad50-a31ace79e724" providerId="ADAL" clId="{35FC3CF4-3FC7-4372-A643-B85D4E75329F}" dt="2021-03-18T20:00:56.663" v="1261"/>
          <ac:spMkLst>
            <pc:docMk/>
            <pc:sldMk cId="3250522318" sldId="265"/>
            <ac:spMk id="26" creationId="{44A450DD-D4E1-4FE7-B5DB-2EE1808C2056}"/>
          </ac:spMkLst>
        </pc:spChg>
        <pc:spChg chg="add mod">
          <ac:chgData name="Jio Gim" userId="36a24709-8544-4b6d-ad50-a31ace79e724" providerId="ADAL" clId="{35FC3CF4-3FC7-4372-A643-B85D4E75329F}" dt="2021-03-18T20:11:38.543" v="1489" actId="14100"/>
          <ac:spMkLst>
            <pc:docMk/>
            <pc:sldMk cId="3250522318" sldId="265"/>
            <ac:spMk id="27" creationId="{10B46DAD-9393-4EDC-8FEF-C779912492CC}"/>
          </ac:spMkLst>
        </pc:spChg>
        <pc:spChg chg="mod">
          <ac:chgData name="Jio Gim" userId="36a24709-8544-4b6d-ad50-a31ace79e724" providerId="ADAL" clId="{35FC3CF4-3FC7-4372-A643-B85D4E75329F}" dt="2021-03-18T20:08:33.018" v="1431" actId="14100"/>
          <ac:spMkLst>
            <pc:docMk/>
            <pc:sldMk cId="3250522318" sldId="265"/>
            <ac:spMk id="29" creationId="{113A1FE0-6BDD-41A3-8B90-D9983DBC3BEC}"/>
          </ac:spMkLst>
        </pc:spChg>
        <pc:spChg chg="mod">
          <ac:chgData name="Jio Gim" userId="36a24709-8544-4b6d-ad50-a31ace79e724" providerId="ADAL" clId="{35FC3CF4-3FC7-4372-A643-B85D4E75329F}" dt="2021-03-18T20:08:30.239" v="1430" actId="14100"/>
          <ac:spMkLst>
            <pc:docMk/>
            <pc:sldMk cId="3250522318" sldId="265"/>
            <ac:spMk id="30" creationId="{4C08AC18-83A7-4C16-A6FC-7DDFCC907105}"/>
          </ac:spMkLst>
        </pc:spChg>
        <pc:spChg chg="add del mod">
          <ac:chgData name="Jio Gim" userId="36a24709-8544-4b6d-ad50-a31ace79e724" providerId="ADAL" clId="{35FC3CF4-3FC7-4372-A643-B85D4E75329F}" dt="2021-03-18T20:08:43.625" v="1434" actId="21"/>
          <ac:spMkLst>
            <pc:docMk/>
            <pc:sldMk cId="3250522318" sldId="265"/>
            <ac:spMk id="31" creationId="{0D5670AF-93F5-4F62-AB6F-B8683E192CEA}"/>
          </ac:spMkLst>
        </pc:spChg>
        <pc:spChg chg="add del mod">
          <ac:chgData name="Jio Gim" userId="36a24709-8544-4b6d-ad50-a31ace79e724" providerId="ADAL" clId="{35FC3CF4-3FC7-4372-A643-B85D4E75329F}" dt="2021-03-18T20:08:43.625" v="1434" actId="21"/>
          <ac:spMkLst>
            <pc:docMk/>
            <pc:sldMk cId="3250522318" sldId="265"/>
            <ac:spMk id="32" creationId="{62A59703-5F9B-425E-9B69-9402C3FB96B4}"/>
          </ac:spMkLst>
        </pc:spChg>
        <pc:spChg chg="add del mod">
          <ac:chgData name="Jio Gim" userId="36a24709-8544-4b6d-ad50-a31ace79e724" providerId="ADAL" clId="{35FC3CF4-3FC7-4372-A643-B85D4E75329F}" dt="2021-03-18T20:08:43.625" v="1434" actId="21"/>
          <ac:spMkLst>
            <pc:docMk/>
            <pc:sldMk cId="3250522318" sldId="265"/>
            <ac:spMk id="33" creationId="{50D92FEB-2421-4269-972A-D0992C9030DD}"/>
          </ac:spMkLst>
        </pc:spChg>
        <pc:spChg chg="add del mod">
          <ac:chgData name="Jio Gim" userId="36a24709-8544-4b6d-ad50-a31ace79e724" providerId="ADAL" clId="{35FC3CF4-3FC7-4372-A643-B85D4E75329F}" dt="2021-03-18T20:08:43.625" v="1434" actId="21"/>
          <ac:spMkLst>
            <pc:docMk/>
            <pc:sldMk cId="3250522318" sldId="265"/>
            <ac:spMk id="34" creationId="{D39BAA00-C097-46D0-A69E-D0370CFA15B8}"/>
          </ac:spMkLst>
        </pc:spChg>
        <pc:spChg chg="add del mod">
          <ac:chgData name="Jio Gim" userId="36a24709-8544-4b6d-ad50-a31ace79e724" providerId="ADAL" clId="{35FC3CF4-3FC7-4372-A643-B85D4E75329F}" dt="2021-03-18T20:08:43.625" v="1434" actId="21"/>
          <ac:spMkLst>
            <pc:docMk/>
            <pc:sldMk cId="3250522318" sldId="265"/>
            <ac:spMk id="36" creationId="{0F55BCF9-2AF1-4757-A32C-D222D08D3FF5}"/>
          </ac:spMkLst>
        </pc:spChg>
        <pc:spChg chg="mod">
          <ac:chgData name="Jio Gim" userId="36a24709-8544-4b6d-ad50-a31ace79e724" providerId="ADAL" clId="{35FC3CF4-3FC7-4372-A643-B85D4E75329F}" dt="2021-03-18T20:08:44.311" v="1435"/>
          <ac:spMkLst>
            <pc:docMk/>
            <pc:sldMk cId="3250522318" sldId="265"/>
            <ac:spMk id="38" creationId="{33DB6C86-0D8E-4C47-88AB-ED04FB26B382}"/>
          </ac:spMkLst>
        </pc:spChg>
        <pc:spChg chg="mod">
          <ac:chgData name="Jio Gim" userId="36a24709-8544-4b6d-ad50-a31ace79e724" providerId="ADAL" clId="{35FC3CF4-3FC7-4372-A643-B85D4E75329F}" dt="2021-03-18T20:08:44.311" v="1435"/>
          <ac:spMkLst>
            <pc:docMk/>
            <pc:sldMk cId="3250522318" sldId="265"/>
            <ac:spMk id="39" creationId="{23A3D36E-83A1-4586-ACA8-92B0A7410670}"/>
          </ac:spMkLst>
        </pc:spChg>
        <pc:spChg chg="add del mod">
          <ac:chgData name="Jio Gim" userId="36a24709-8544-4b6d-ad50-a31ace79e724" providerId="ADAL" clId="{35FC3CF4-3FC7-4372-A643-B85D4E75329F}" dt="2021-03-18T20:08:46.851" v="1437" actId="21"/>
          <ac:spMkLst>
            <pc:docMk/>
            <pc:sldMk cId="3250522318" sldId="265"/>
            <ac:spMk id="40" creationId="{C614E8C6-E2AC-47A4-92F9-3430C46DF798}"/>
          </ac:spMkLst>
        </pc:spChg>
        <pc:spChg chg="add del mod">
          <ac:chgData name="Jio Gim" userId="36a24709-8544-4b6d-ad50-a31ace79e724" providerId="ADAL" clId="{35FC3CF4-3FC7-4372-A643-B85D4E75329F}" dt="2021-03-18T20:08:46.851" v="1437" actId="21"/>
          <ac:spMkLst>
            <pc:docMk/>
            <pc:sldMk cId="3250522318" sldId="265"/>
            <ac:spMk id="41" creationId="{8EDCF2C6-9C08-49CE-99F6-57809B9D8772}"/>
          </ac:spMkLst>
        </pc:spChg>
        <pc:spChg chg="add del mod">
          <ac:chgData name="Jio Gim" userId="36a24709-8544-4b6d-ad50-a31ace79e724" providerId="ADAL" clId="{35FC3CF4-3FC7-4372-A643-B85D4E75329F}" dt="2021-03-18T20:08:46.851" v="1437" actId="21"/>
          <ac:spMkLst>
            <pc:docMk/>
            <pc:sldMk cId="3250522318" sldId="265"/>
            <ac:spMk id="42" creationId="{2F592FEC-9094-4959-9954-2A4DBDCB20B1}"/>
          </ac:spMkLst>
        </pc:spChg>
        <pc:spChg chg="add del mod">
          <ac:chgData name="Jio Gim" userId="36a24709-8544-4b6d-ad50-a31ace79e724" providerId="ADAL" clId="{35FC3CF4-3FC7-4372-A643-B85D4E75329F}" dt="2021-03-18T20:08:46.851" v="1437" actId="21"/>
          <ac:spMkLst>
            <pc:docMk/>
            <pc:sldMk cId="3250522318" sldId="265"/>
            <ac:spMk id="43" creationId="{8736363D-7269-42D0-970E-08D1AF046BD6}"/>
          </ac:spMkLst>
        </pc:spChg>
        <pc:spChg chg="add del mod">
          <ac:chgData name="Jio Gim" userId="36a24709-8544-4b6d-ad50-a31ace79e724" providerId="ADAL" clId="{35FC3CF4-3FC7-4372-A643-B85D4E75329F}" dt="2021-03-18T20:08:46.851" v="1437" actId="21"/>
          <ac:spMkLst>
            <pc:docMk/>
            <pc:sldMk cId="3250522318" sldId="265"/>
            <ac:spMk id="44" creationId="{270AFA65-348A-4093-966C-C6C83C035C71}"/>
          </ac:spMkLst>
        </pc:spChg>
        <pc:spChg chg="mod">
          <ac:chgData name="Jio Gim" userId="36a24709-8544-4b6d-ad50-a31ace79e724" providerId="ADAL" clId="{35FC3CF4-3FC7-4372-A643-B85D4E75329F}" dt="2021-03-18T20:08:47.412" v="1438"/>
          <ac:spMkLst>
            <pc:docMk/>
            <pc:sldMk cId="3250522318" sldId="265"/>
            <ac:spMk id="46" creationId="{2DAA7C79-7A08-457E-99C1-7EEA909AD059}"/>
          </ac:spMkLst>
        </pc:spChg>
        <pc:spChg chg="mod">
          <ac:chgData name="Jio Gim" userId="36a24709-8544-4b6d-ad50-a31ace79e724" providerId="ADAL" clId="{35FC3CF4-3FC7-4372-A643-B85D4E75329F}" dt="2021-03-18T20:08:47.412" v="1438"/>
          <ac:spMkLst>
            <pc:docMk/>
            <pc:sldMk cId="3250522318" sldId="265"/>
            <ac:spMk id="47" creationId="{3E9BFD72-DA11-4533-81ED-A0E44D4DF617}"/>
          </ac:spMkLst>
        </pc:spChg>
        <pc:spChg chg="add mod">
          <ac:chgData name="Jio Gim" userId="36a24709-8544-4b6d-ad50-a31ace79e724" providerId="ADAL" clId="{35FC3CF4-3FC7-4372-A643-B85D4E75329F}" dt="2021-03-18T20:08:47.412" v="1438"/>
          <ac:spMkLst>
            <pc:docMk/>
            <pc:sldMk cId="3250522318" sldId="265"/>
            <ac:spMk id="48" creationId="{5BE028A1-EDFB-484E-99DF-6562EB9C4240}"/>
          </ac:spMkLst>
        </pc:spChg>
        <pc:spChg chg="add mod">
          <ac:chgData name="Jio Gim" userId="36a24709-8544-4b6d-ad50-a31ace79e724" providerId="ADAL" clId="{35FC3CF4-3FC7-4372-A643-B85D4E75329F}" dt="2021-03-18T20:08:47.412" v="1438"/>
          <ac:spMkLst>
            <pc:docMk/>
            <pc:sldMk cId="3250522318" sldId="265"/>
            <ac:spMk id="49" creationId="{B80C0F3C-D550-4AF8-9C5D-82E4DF0A5552}"/>
          </ac:spMkLst>
        </pc:spChg>
        <pc:spChg chg="add mod">
          <ac:chgData name="Jio Gim" userId="36a24709-8544-4b6d-ad50-a31ace79e724" providerId="ADAL" clId="{35FC3CF4-3FC7-4372-A643-B85D4E75329F}" dt="2021-03-18T20:08:47.412" v="1438"/>
          <ac:spMkLst>
            <pc:docMk/>
            <pc:sldMk cId="3250522318" sldId="265"/>
            <ac:spMk id="50" creationId="{B3F84CD8-CC53-445B-BD41-A1AF2B2F218A}"/>
          </ac:spMkLst>
        </pc:spChg>
        <pc:spChg chg="add mod">
          <ac:chgData name="Jio Gim" userId="36a24709-8544-4b6d-ad50-a31ace79e724" providerId="ADAL" clId="{35FC3CF4-3FC7-4372-A643-B85D4E75329F}" dt="2021-03-18T20:08:47.412" v="1438"/>
          <ac:spMkLst>
            <pc:docMk/>
            <pc:sldMk cId="3250522318" sldId="265"/>
            <ac:spMk id="51" creationId="{8A4AC370-5443-4D0B-AEB0-0447F1A0B5E2}"/>
          </ac:spMkLst>
        </pc:spChg>
        <pc:spChg chg="add mod">
          <ac:chgData name="Jio Gim" userId="36a24709-8544-4b6d-ad50-a31ace79e724" providerId="ADAL" clId="{35FC3CF4-3FC7-4372-A643-B85D4E75329F}" dt="2021-03-18T20:08:47.412" v="1438"/>
          <ac:spMkLst>
            <pc:docMk/>
            <pc:sldMk cId="3250522318" sldId="265"/>
            <ac:spMk id="52" creationId="{A540D11E-E2B0-435B-9D8F-6FE76240AE3C}"/>
          </ac:spMkLst>
        </pc:spChg>
        <pc:grpChg chg="add del mod">
          <ac:chgData name="Jio Gim" userId="36a24709-8544-4b6d-ad50-a31ace79e724" providerId="ADAL" clId="{35FC3CF4-3FC7-4372-A643-B85D4E75329F}" dt="2021-03-18T20:00:56.663" v="1261"/>
          <ac:grpSpMkLst>
            <pc:docMk/>
            <pc:sldMk cId="3250522318" sldId="265"/>
            <ac:grpSpMk id="21" creationId="{E3F1F93B-C4C6-4958-887C-FEE0B66695E7}"/>
          </ac:grpSpMkLst>
        </pc:grpChg>
        <pc:grpChg chg="add del mod">
          <ac:chgData name="Jio Gim" userId="36a24709-8544-4b6d-ad50-a31ace79e724" providerId="ADAL" clId="{35FC3CF4-3FC7-4372-A643-B85D4E75329F}" dt="2021-03-18T20:08:43.625" v="1434" actId="21"/>
          <ac:grpSpMkLst>
            <pc:docMk/>
            <pc:sldMk cId="3250522318" sldId="265"/>
            <ac:grpSpMk id="28" creationId="{8794AD97-BDCC-424A-AB35-67619AE1FE50}"/>
          </ac:grpSpMkLst>
        </pc:grpChg>
        <pc:grpChg chg="add del mod">
          <ac:chgData name="Jio Gim" userId="36a24709-8544-4b6d-ad50-a31ace79e724" providerId="ADAL" clId="{35FC3CF4-3FC7-4372-A643-B85D4E75329F}" dt="2021-03-18T20:08:46.851" v="1437" actId="21"/>
          <ac:grpSpMkLst>
            <pc:docMk/>
            <pc:sldMk cId="3250522318" sldId="265"/>
            <ac:grpSpMk id="37" creationId="{10A59AE7-EFF8-496F-8943-BF9A864FDAAF}"/>
          </ac:grpSpMkLst>
        </pc:grpChg>
        <pc:grpChg chg="add mod">
          <ac:chgData name="Jio Gim" userId="36a24709-8544-4b6d-ad50-a31ace79e724" providerId="ADAL" clId="{35FC3CF4-3FC7-4372-A643-B85D4E75329F}" dt="2021-03-18T20:08:47.412" v="1438"/>
          <ac:grpSpMkLst>
            <pc:docMk/>
            <pc:sldMk cId="3250522318" sldId="265"/>
            <ac:grpSpMk id="45" creationId="{D448C5FB-80F7-4F71-B618-D864EC9E637F}"/>
          </ac:grpSpMkLst>
        </pc:grpChg>
        <pc:picChg chg="del">
          <ac:chgData name="Jio Gim" userId="36a24709-8544-4b6d-ad50-a31ace79e724" providerId="ADAL" clId="{35FC3CF4-3FC7-4372-A643-B85D4E75329F}" dt="2021-03-18T20:05:46.327" v="1296" actId="478"/>
          <ac:picMkLst>
            <pc:docMk/>
            <pc:sldMk cId="3250522318" sldId="265"/>
            <ac:picMk id="20" creationId="{F82AD50A-F8B7-4960-AD22-7B98A19F6991}"/>
          </ac:picMkLst>
        </pc:picChg>
        <pc:picChg chg="add mod ord">
          <ac:chgData name="Jio Gim" userId="36a24709-8544-4b6d-ad50-a31ace79e724" providerId="ADAL" clId="{35FC3CF4-3FC7-4372-A643-B85D4E75329F}" dt="2021-03-18T20:11:29.619" v="1469" actId="14100"/>
          <ac:picMkLst>
            <pc:docMk/>
            <pc:sldMk cId="3250522318" sldId="265"/>
            <ac:picMk id="35" creationId="{251B0AD5-3199-441B-A6B2-D7F30202699A}"/>
          </ac:picMkLst>
        </pc:picChg>
      </pc:sldChg>
      <pc:sldChg chg="addSp delSp modSp add mod addAnim delAnim">
        <pc:chgData name="Jio Gim" userId="36a24709-8544-4b6d-ad50-a31ace79e724" providerId="ADAL" clId="{35FC3CF4-3FC7-4372-A643-B85D4E75329F}" dt="2021-03-18T20:15:59.096" v="1600" actId="1076"/>
        <pc:sldMkLst>
          <pc:docMk/>
          <pc:sldMk cId="319050354" sldId="266"/>
        </pc:sldMkLst>
        <pc:spChg chg="mod">
          <ac:chgData name="Jio Gim" userId="36a24709-8544-4b6d-ad50-a31ace79e724" providerId="ADAL" clId="{35FC3CF4-3FC7-4372-A643-B85D4E75329F}" dt="2021-03-18T20:12:19.344" v="1524" actId="20577"/>
          <ac:spMkLst>
            <pc:docMk/>
            <pc:sldMk cId="319050354" sldId="266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20:12:37.560" v="1528" actId="208"/>
          <ac:spMkLst>
            <pc:docMk/>
            <pc:sldMk cId="319050354" sldId="266"/>
            <ac:spMk id="9" creationId="{37B81DE3-FDC8-4DFD-9175-9A16F99E5F72}"/>
          </ac:spMkLst>
        </pc:spChg>
        <pc:spChg chg="mod">
          <ac:chgData name="Jio Gim" userId="36a24709-8544-4b6d-ad50-a31ace79e724" providerId="ADAL" clId="{35FC3CF4-3FC7-4372-A643-B85D4E75329F}" dt="2021-03-18T20:12:45.705" v="1532" actId="208"/>
          <ac:spMkLst>
            <pc:docMk/>
            <pc:sldMk cId="319050354" sldId="266"/>
            <ac:spMk id="11" creationId="{A84EC0D8-4A05-49AF-A26A-B721C65585D0}"/>
          </ac:spMkLst>
        </pc:spChg>
        <pc:spChg chg="add del mod">
          <ac:chgData name="Jio Gim" userId="36a24709-8544-4b6d-ad50-a31ace79e724" providerId="ADAL" clId="{35FC3CF4-3FC7-4372-A643-B85D4E75329F}" dt="2021-03-18T20:15:55.983" v="1599"/>
          <ac:spMkLst>
            <pc:docMk/>
            <pc:sldMk cId="319050354" sldId="266"/>
            <ac:spMk id="27" creationId="{10B46DAD-9393-4EDC-8FEF-C779912492CC}"/>
          </ac:spMkLst>
        </pc:spChg>
        <pc:spChg chg="add del">
          <ac:chgData name="Jio Gim" userId="36a24709-8544-4b6d-ad50-a31ace79e724" providerId="ADAL" clId="{35FC3CF4-3FC7-4372-A643-B85D4E75329F}" dt="2021-03-18T20:12:12.719" v="1497" actId="478"/>
          <ac:spMkLst>
            <pc:docMk/>
            <pc:sldMk cId="319050354" sldId="266"/>
            <ac:spMk id="48" creationId="{5BE028A1-EDFB-484E-99DF-6562EB9C4240}"/>
          </ac:spMkLst>
        </pc:spChg>
        <pc:spChg chg="add del">
          <ac:chgData name="Jio Gim" userId="36a24709-8544-4b6d-ad50-a31ace79e724" providerId="ADAL" clId="{35FC3CF4-3FC7-4372-A643-B85D4E75329F}" dt="2021-03-18T20:12:12.719" v="1497" actId="478"/>
          <ac:spMkLst>
            <pc:docMk/>
            <pc:sldMk cId="319050354" sldId="266"/>
            <ac:spMk id="49" creationId="{B80C0F3C-D550-4AF8-9C5D-82E4DF0A5552}"/>
          </ac:spMkLst>
        </pc:spChg>
        <pc:spChg chg="add del">
          <ac:chgData name="Jio Gim" userId="36a24709-8544-4b6d-ad50-a31ace79e724" providerId="ADAL" clId="{35FC3CF4-3FC7-4372-A643-B85D4E75329F}" dt="2021-03-18T20:12:12.719" v="1497" actId="478"/>
          <ac:spMkLst>
            <pc:docMk/>
            <pc:sldMk cId="319050354" sldId="266"/>
            <ac:spMk id="50" creationId="{B3F84CD8-CC53-445B-BD41-A1AF2B2F218A}"/>
          </ac:spMkLst>
        </pc:spChg>
        <pc:spChg chg="add del">
          <ac:chgData name="Jio Gim" userId="36a24709-8544-4b6d-ad50-a31ace79e724" providerId="ADAL" clId="{35FC3CF4-3FC7-4372-A643-B85D4E75329F}" dt="2021-03-18T20:12:12.719" v="1497" actId="478"/>
          <ac:spMkLst>
            <pc:docMk/>
            <pc:sldMk cId="319050354" sldId="266"/>
            <ac:spMk id="51" creationId="{8A4AC370-5443-4D0B-AEB0-0447F1A0B5E2}"/>
          </ac:spMkLst>
        </pc:spChg>
        <pc:spChg chg="add del">
          <ac:chgData name="Jio Gim" userId="36a24709-8544-4b6d-ad50-a31ace79e724" providerId="ADAL" clId="{35FC3CF4-3FC7-4372-A643-B85D4E75329F}" dt="2021-03-18T20:12:12.719" v="1497" actId="478"/>
          <ac:spMkLst>
            <pc:docMk/>
            <pc:sldMk cId="319050354" sldId="266"/>
            <ac:spMk id="52" creationId="{A540D11E-E2B0-435B-9D8F-6FE76240AE3C}"/>
          </ac:spMkLst>
        </pc:spChg>
        <pc:grpChg chg="add del">
          <ac:chgData name="Jio Gim" userId="36a24709-8544-4b6d-ad50-a31ace79e724" providerId="ADAL" clId="{35FC3CF4-3FC7-4372-A643-B85D4E75329F}" dt="2021-03-18T20:12:12.719" v="1497" actId="478"/>
          <ac:grpSpMkLst>
            <pc:docMk/>
            <pc:sldMk cId="319050354" sldId="266"/>
            <ac:grpSpMk id="45" creationId="{D448C5FB-80F7-4F71-B618-D864EC9E637F}"/>
          </ac:grpSpMkLst>
        </pc:grpChg>
        <pc:picChg chg="add mod">
          <ac:chgData name="Jio Gim" userId="36a24709-8544-4b6d-ad50-a31ace79e724" providerId="ADAL" clId="{35FC3CF4-3FC7-4372-A643-B85D4E75329F}" dt="2021-03-18T20:14:08.863" v="1540" actId="208"/>
          <ac:picMkLst>
            <pc:docMk/>
            <pc:sldMk cId="319050354" sldId="266"/>
            <ac:picMk id="20" creationId="{F0CB26E1-5C20-4D54-82E1-46E2DF248C35}"/>
          </ac:picMkLst>
        </pc:picChg>
        <pc:picChg chg="add del mod">
          <ac:chgData name="Jio Gim" userId="36a24709-8544-4b6d-ad50-a31ace79e724" providerId="ADAL" clId="{35FC3CF4-3FC7-4372-A643-B85D4E75329F}" dt="2021-03-18T20:15:32.514" v="1588" actId="478"/>
          <ac:picMkLst>
            <pc:docMk/>
            <pc:sldMk cId="319050354" sldId="266"/>
            <ac:picMk id="22" creationId="{D11C58A2-BC43-412E-9A64-0F8CD243198F}"/>
          </ac:picMkLst>
        </pc:picChg>
        <pc:picChg chg="add mod modCrop">
          <ac:chgData name="Jio Gim" userId="36a24709-8544-4b6d-ad50-a31ace79e724" providerId="ADAL" clId="{35FC3CF4-3FC7-4372-A643-B85D4E75329F}" dt="2021-03-18T20:15:59.096" v="1600" actId="1076"/>
          <ac:picMkLst>
            <pc:docMk/>
            <pc:sldMk cId="319050354" sldId="266"/>
            <ac:picMk id="24" creationId="{0D64C5FE-B8EF-46B5-95A9-35A1581B9E3A}"/>
          </ac:picMkLst>
        </pc:picChg>
        <pc:picChg chg="del">
          <ac:chgData name="Jio Gim" userId="36a24709-8544-4b6d-ad50-a31ace79e724" providerId="ADAL" clId="{35FC3CF4-3FC7-4372-A643-B85D4E75329F}" dt="2021-03-18T20:13:38.108" v="1533" actId="478"/>
          <ac:picMkLst>
            <pc:docMk/>
            <pc:sldMk cId="319050354" sldId="266"/>
            <ac:picMk id="35" creationId="{251B0AD5-3199-441B-A6B2-D7F30202699A}"/>
          </ac:picMkLst>
        </pc:picChg>
      </pc:sldChg>
      <pc:sldChg chg="new del">
        <pc:chgData name="Jio Gim" userId="36a24709-8544-4b6d-ad50-a31ace79e724" providerId="ADAL" clId="{35FC3CF4-3FC7-4372-A643-B85D4E75329F}" dt="2021-03-18T20:05:18.190" v="1295" actId="47"/>
        <pc:sldMkLst>
          <pc:docMk/>
          <pc:sldMk cId="2603687306" sldId="266"/>
        </pc:sldMkLst>
      </pc:sldChg>
      <pc:sldChg chg="addSp delSp modSp add mod">
        <pc:chgData name="Jio Gim" userId="36a24709-8544-4b6d-ad50-a31ace79e724" providerId="ADAL" clId="{35FC3CF4-3FC7-4372-A643-B85D4E75329F}" dt="2021-03-18T20:19:50.850" v="1755" actId="21"/>
        <pc:sldMkLst>
          <pc:docMk/>
          <pc:sldMk cId="2245627746" sldId="267"/>
        </pc:sldMkLst>
        <pc:spChg chg="mod">
          <ac:chgData name="Jio Gim" userId="36a24709-8544-4b6d-ad50-a31ace79e724" providerId="ADAL" clId="{35FC3CF4-3FC7-4372-A643-B85D4E75329F}" dt="2021-03-18T20:19:47.247" v="1754" actId="20577"/>
          <ac:spMkLst>
            <pc:docMk/>
            <pc:sldMk cId="2245627746" sldId="267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20:16:18.860" v="1604" actId="207"/>
          <ac:spMkLst>
            <pc:docMk/>
            <pc:sldMk cId="2245627746" sldId="267"/>
            <ac:spMk id="11" creationId="{A84EC0D8-4A05-49AF-A26A-B721C65585D0}"/>
          </ac:spMkLst>
        </pc:spChg>
        <pc:spChg chg="mod">
          <ac:chgData name="Jio Gim" userId="36a24709-8544-4b6d-ad50-a31ace79e724" providerId="ADAL" clId="{35FC3CF4-3FC7-4372-A643-B85D4E75329F}" dt="2021-03-18T20:16:23.585" v="1606" actId="208"/>
          <ac:spMkLst>
            <pc:docMk/>
            <pc:sldMk cId="2245627746" sldId="267"/>
            <ac:spMk id="13" creationId="{9E76E6C9-BBF7-4978-922B-2193DA910E5B}"/>
          </ac:spMkLst>
        </pc:spChg>
        <pc:spChg chg="add mod">
          <ac:chgData name="Jio Gim" userId="36a24709-8544-4b6d-ad50-a31ace79e724" providerId="ADAL" clId="{35FC3CF4-3FC7-4372-A643-B85D4E75329F}" dt="2021-03-18T20:18:48.285" v="1712" actId="207"/>
          <ac:spMkLst>
            <pc:docMk/>
            <pc:sldMk cId="2245627746" sldId="267"/>
            <ac:spMk id="26" creationId="{326D8813-82AE-45A3-A25D-616E0D323AA1}"/>
          </ac:spMkLst>
        </pc:spChg>
        <pc:spChg chg="mod">
          <ac:chgData name="Jio Gim" userId="36a24709-8544-4b6d-ad50-a31ace79e724" providerId="ADAL" clId="{35FC3CF4-3FC7-4372-A643-B85D4E75329F}" dt="2021-03-18T20:17:16.054" v="1656" actId="2711"/>
          <ac:spMkLst>
            <pc:docMk/>
            <pc:sldMk cId="2245627746" sldId="267"/>
            <ac:spMk id="27" creationId="{10B46DAD-9393-4EDC-8FEF-C779912492CC}"/>
          </ac:spMkLst>
        </pc:spChg>
        <pc:picChg chg="del">
          <ac:chgData name="Jio Gim" userId="36a24709-8544-4b6d-ad50-a31ace79e724" providerId="ADAL" clId="{35FC3CF4-3FC7-4372-A643-B85D4E75329F}" dt="2021-03-18T20:16:44.157" v="1608" actId="478"/>
          <ac:picMkLst>
            <pc:docMk/>
            <pc:sldMk cId="2245627746" sldId="267"/>
            <ac:picMk id="20" creationId="{F0CB26E1-5C20-4D54-82E1-46E2DF248C35}"/>
          </ac:picMkLst>
        </pc:picChg>
        <pc:picChg chg="add mod">
          <ac:chgData name="Jio Gim" userId="36a24709-8544-4b6d-ad50-a31ace79e724" providerId="ADAL" clId="{35FC3CF4-3FC7-4372-A643-B85D4E75329F}" dt="2021-03-18T20:17:00.102" v="1615" actId="14100"/>
          <ac:picMkLst>
            <pc:docMk/>
            <pc:sldMk cId="2245627746" sldId="267"/>
            <ac:picMk id="21" creationId="{326982D2-A5AB-44E4-9C8B-9F2A1969EE23}"/>
          </ac:picMkLst>
        </pc:picChg>
        <pc:picChg chg="add mod">
          <ac:chgData name="Jio Gim" userId="36a24709-8544-4b6d-ad50-a31ace79e724" providerId="ADAL" clId="{35FC3CF4-3FC7-4372-A643-B85D4E75329F}" dt="2021-03-18T20:17:56.190" v="1663" actId="1582"/>
          <ac:picMkLst>
            <pc:docMk/>
            <pc:sldMk cId="2245627746" sldId="267"/>
            <ac:picMk id="23" creationId="{9816D55F-6197-42C6-9079-8E53FF8747F9}"/>
          </ac:picMkLst>
        </pc:picChg>
        <pc:picChg chg="del">
          <ac:chgData name="Jio Gim" userId="36a24709-8544-4b6d-ad50-a31ace79e724" providerId="ADAL" clId="{35FC3CF4-3FC7-4372-A643-B85D4E75329F}" dt="2021-03-18T20:16:29.196" v="1607" actId="478"/>
          <ac:picMkLst>
            <pc:docMk/>
            <pc:sldMk cId="2245627746" sldId="267"/>
            <ac:picMk id="24" creationId="{0D64C5FE-B8EF-46B5-95A9-35A1581B9E3A}"/>
          </ac:picMkLst>
        </pc:picChg>
        <pc:picChg chg="add del mod">
          <ac:chgData name="Jio Gim" userId="36a24709-8544-4b6d-ad50-a31ace79e724" providerId="ADAL" clId="{35FC3CF4-3FC7-4372-A643-B85D4E75329F}" dt="2021-03-18T20:19:50.850" v="1755" actId="21"/>
          <ac:picMkLst>
            <pc:docMk/>
            <pc:sldMk cId="2245627746" sldId="267"/>
            <ac:picMk id="28" creationId="{2BBC27CB-D468-4B57-8299-EBF564711DE4}"/>
          </ac:picMkLst>
        </pc:picChg>
      </pc:sldChg>
      <pc:sldChg chg="modSp add del mod">
        <pc:chgData name="Jio Gim" userId="36a24709-8544-4b6d-ad50-a31ace79e724" providerId="ADAL" clId="{35FC3CF4-3FC7-4372-A643-B85D4E75329F}" dt="2021-03-18T20:05:16.973" v="1294" actId="47"/>
        <pc:sldMkLst>
          <pc:docMk/>
          <pc:sldMk cId="4259920699" sldId="267"/>
        </pc:sldMkLst>
        <pc:spChg chg="mod">
          <ac:chgData name="Jio Gim" userId="36a24709-8544-4b6d-ad50-a31ace79e724" providerId="ADAL" clId="{35FC3CF4-3FC7-4372-A643-B85D4E75329F}" dt="2021-03-18T18:51:24.178" v="176" actId="20577"/>
          <ac:spMkLst>
            <pc:docMk/>
            <pc:sldMk cId="4259920699" sldId="267"/>
            <ac:spMk id="2" creationId="{9235C6E1-3189-4BB9-8961-A497AD87AC9B}"/>
          </ac:spMkLst>
        </pc:spChg>
      </pc:sldChg>
      <pc:sldChg chg="addSp delSp modSp add mod">
        <pc:chgData name="Jio Gim" userId="36a24709-8544-4b6d-ad50-a31ace79e724" providerId="ADAL" clId="{35FC3CF4-3FC7-4372-A643-B85D4E75329F}" dt="2021-03-18T20:21:04.750" v="1797" actId="1076"/>
        <pc:sldMkLst>
          <pc:docMk/>
          <pc:sldMk cId="504790097" sldId="268"/>
        </pc:sldMkLst>
        <pc:spChg chg="mod">
          <ac:chgData name="Jio Gim" userId="36a24709-8544-4b6d-ad50-a31ace79e724" providerId="ADAL" clId="{35FC3CF4-3FC7-4372-A643-B85D4E75329F}" dt="2021-03-18T20:19:40.597" v="1743" actId="20577"/>
          <ac:spMkLst>
            <pc:docMk/>
            <pc:sldMk cId="504790097" sldId="268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20:19:11.845" v="1717" actId="208"/>
          <ac:spMkLst>
            <pc:docMk/>
            <pc:sldMk cId="504790097" sldId="268"/>
            <ac:spMk id="13" creationId="{9E76E6C9-BBF7-4978-922B-2193DA910E5B}"/>
          </ac:spMkLst>
        </pc:spChg>
        <pc:spChg chg="mod">
          <ac:chgData name="Jio Gim" userId="36a24709-8544-4b6d-ad50-a31ace79e724" providerId="ADAL" clId="{35FC3CF4-3FC7-4372-A643-B85D4E75329F}" dt="2021-03-18T20:19:08.144" v="1715" actId="208"/>
          <ac:spMkLst>
            <pc:docMk/>
            <pc:sldMk cId="504790097" sldId="268"/>
            <ac:spMk id="15" creationId="{B742A2A0-9953-4EA7-B870-40461B4BD076}"/>
          </ac:spMkLst>
        </pc:spChg>
        <pc:spChg chg="del">
          <ac:chgData name="Jio Gim" userId="36a24709-8544-4b6d-ad50-a31ace79e724" providerId="ADAL" clId="{35FC3CF4-3FC7-4372-A643-B85D4E75329F}" dt="2021-03-18T20:20:41.326" v="1768" actId="478"/>
          <ac:spMkLst>
            <pc:docMk/>
            <pc:sldMk cId="504790097" sldId="268"/>
            <ac:spMk id="26" creationId="{326D8813-82AE-45A3-A25D-616E0D323AA1}"/>
          </ac:spMkLst>
        </pc:spChg>
        <pc:spChg chg="mod">
          <ac:chgData name="Jio Gim" userId="36a24709-8544-4b6d-ad50-a31ace79e724" providerId="ADAL" clId="{35FC3CF4-3FC7-4372-A643-B85D4E75329F}" dt="2021-03-18T20:21:04.750" v="1797" actId="1076"/>
          <ac:spMkLst>
            <pc:docMk/>
            <pc:sldMk cId="504790097" sldId="268"/>
            <ac:spMk id="27" creationId="{10B46DAD-9393-4EDC-8FEF-C779912492CC}"/>
          </ac:spMkLst>
        </pc:spChg>
        <pc:picChg chg="add mod">
          <ac:chgData name="Jio Gim" userId="36a24709-8544-4b6d-ad50-a31ace79e724" providerId="ADAL" clId="{35FC3CF4-3FC7-4372-A643-B85D4E75329F}" dt="2021-03-18T20:21:04.750" v="1797" actId="1076"/>
          <ac:picMkLst>
            <pc:docMk/>
            <pc:sldMk cId="504790097" sldId="268"/>
            <ac:picMk id="20" creationId="{AFE14C21-665F-4613-B42A-B23992BA24D6}"/>
          </ac:picMkLst>
        </pc:picChg>
        <pc:picChg chg="del">
          <ac:chgData name="Jio Gim" userId="36a24709-8544-4b6d-ad50-a31ace79e724" providerId="ADAL" clId="{35FC3CF4-3FC7-4372-A643-B85D4E75329F}" dt="2021-03-18T20:19:53.090" v="1756" actId="478"/>
          <ac:picMkLst>
            <pc:docMk/>
            <pc:sldMk cId="504790097" sldId="268"/>
            <ac:picMk id="21" creationId="{326982D2-A5AB-44E4-9C8B-9F2A1969EE23}"/>
          </ac:picMkLst>
        </pc:picChg>
        <pc:picChg chg="del">
          <ac:chgData name="Jio Gim" userId="36a24709-8544-4b6d-ad50-a31ace79e724" providerId="ADAL" clId="{35FC3CF4-3FC7-4372-A643-B85D4E75329F}" dt="2021-03-18T20:20:47.837" v="1772" actId="478"/>
          <ac:picMkLst>
            <pc:docMk/>
            <pc:sldMk cId="504790097" sldId="268"/>
            <ac:picMk id="23" creationId="{9816D55F-6197-42C6-9079-8E53FF8747F9}"/>
          </ac:picMkLst>
        </pc:picChg>
        <pc:picChg chg="add mod modCrop">
          <ac:chgData name="Jio Gim" userId="36a24709-8544-4b6d-ad50-a31ace79e724" providerId="ADAL" clId="{35FC3CF4-3FC7-4372-A643-B85D4E75329F}" dt="2021-03-18T20:21:04.750" v="1797" actId="1076"/>
          <ac:picMkLst>
            <pc:docMk/>
            <pc:sldMk cId="504790097" sldId="268"/>
            <ac:picMk id="24" creationId="{97D614D4-852A-42C9-A24B-4B8A56FB66A2}"/>
          </ac:picMkLst>
        </pc:picChg>
      </pc:sldChg>
      <pc:sldChg chg="addSp delSp modSp add mod">
        <pc:chgData name="Jio Gim" userId="36a24709-8544-4b6d-ad50-a31ace79e724" providerId="ADAL" clId="{35FC3CF4-3FC7-4372-A643-B85D4E75329F}" dt="2021-03-18T20:24:33.423" v="1924" actId="20577"/>
        <pc:sldMkLst>
          <pc:docMk/>
          <pc:sldMk cId="3896091548" sldId="269"/>
        </pc:sldMkLst>
        <pc:spChg chg="mod">
          <ac:chgData name="Jio Gim" userId="36a24709-8544-4b6d-ad50-a31ace79e724" providerId="ADAL" clId="{35FC3CF4-3FC7-4372-A643-B85D4E75329F}" dt="2021-03-18T20:21:43.437" v="1875" actId="20577"/>
          <ac:spMkLst>
            <pc:docMk/>
            <pc:sldMk cId="3896091548" sldId="269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20:21:18.247" v="1801" actId="208"/>
          <ac:spMkLst>
            <pc:docMk/>
            <pc:sldMk cId="3896091548" sldId="269"/>
            <ac:spMk id="15" creationId="{B742A2A0-9953-4EA7-B870-40461B4BD076}"/>
          </ac:spMkLst>
        </pc:spChg>
        <pc:spChg chg="mod">
          <ac:chgData name="Jio Gim" userId="36a24709-8544-4b6d-ad50-a31ace79e724" providerId="ADAL" clId="{35FC3CF4-3FC7-4372-A643-B85D4E75329F}" dt="2021-03-18T20:21:22.454" v="1803" actId="208"/>
          <ac:spMkLst>
            <pc:docMk/>
            <pc:sldMk cId="3896091548" sldId="269"/>
            <ac:spMk id="17" creationId="{E6ED65CA-3DBE-4CA2-8522-53C5C8356FDE}"/>
          </ac:spMkLst>
        </pc:spChg>
        <pc:spChg chg="add mod">
          <ac:chgData name="Jio Gim" userId="36a24709-8544-4b6d-ad50-a31ace79e724" providerId="ADAL" clId="{35FC3CF4-3FC7-4372-A643-B85D4E75329F}" dt="2021-03-18T20:24:33.423" v="1924" actId="20577"/>
          <ac:spMkLst>
            <pc:docMk/>
            <pc:sldMk cId="3896091548" sldId="269"/>
            <ac:spMk id="19" creationId="{9B1BFE82-F1D7-4CB4-9352-D72CE06522F4}"/>
          </ac:spMkLst>
        </pc:spChg>
        <pc:spChg chg="del">
          <ac:chgData name="Jio Gim" userId="36a24709-8544-4b6d-ad50-a31ace79e724" providerId="ADAL" clId="{35FC3CF4-3FC7-4372-A643-B85D4E75329F}" dt="2021-03-18T20:21:12.808" v="1799" actId="478"/>
          <ac:spMkLst>
            <pc:docMk/>
            <pc:sldMk cId="3896091548" sldId="269"/>
            <ac:spMk id="27" creationId="{10B46DAD-9393-4EDC-8FEF-C779912492CC}"/>
          </ac:spMkLst>
        </pc:spChg>
        <pc:picChg chg="del">
          <ac:chgData name="Jio Gim" userId="36a24709-8544-4b6d-ad50-a31ace79e724" providerId="ADAL" clId="{35FC3CF4-3FC7-4372-A643-B85D4E75329F}" dt="2021-03-18T20:21:12.808" v="1799" actId="478"/>
          <ac:picMkLst>
            <pc:docMk/>
            <pc:sldMk cId="3896091548" sldId="269"/>
            <ac:picMk id="20" creationId="{AFE14C21-665F-4613-B42A-B23992BA24D6}"/>
          </ac:picMkLst>
        </pc:picChg>
        <pc:picChg chg="del">
          <ac:chgData name="Jio Gim" userId="36a24709-8544-4b6d-ad50-a31ace79e724" providerId="ADAL" clId="{35FC3CF4-3FC7-4372-A643-B85D4E75329F}" dt="2021-03-18T20:21:12.808" v="1799" actId="478"/>
          <ac:picMkLst>
            <pc:docMk/>
            <pc:sldMk cId="3896091548" sldId="269"/>
            <ac:picMk id="24" creationId="{97D614D4-852A-42C9-A24B-4B8A56FB66A2}"/>
          </ac:picMkLst>
        </pc:picChg>
        <pc:picChg chg="add mod">
          <ac:chgData name="Jio Gim" userId="36a24709-8544-4b6d-ad50-a31ace79e724" providerId="ADAL" clId="{35FC3CF4-3FC7-4372-A643-B85D4E75329F}" dt="2021-03-18T20:24:13.036" v="1879" actId="1076"/>
          <ac:picMkLst>
            <pc:docMk/>
            <pc:sldMk cId="3896091548" sldId="269"/>
            <ac:picMk id="2050" creationId="{3463BACF-BC12-4A59-B15D-39DE63090017}"/>
          </ac:picMkLst>
        </pc:picChg>
      </pc:sldChg>
      <pc:sldChg chg="addSp delSp modSp add mod modAnim">
        <pc:chgData name="Jio Gim" userId="36a24709-8544-4b6d-ad50-a31ace79e724" providerId="ADAL" clId="{35FC3CF4-3FC7-4372-A643-B85D4E75329F}" dt="2021-03-18T20:27:27.946" v="2041"/>
        <pc:sldMkLst>
          <pc:docMk/>
          <pc:sldMk cId="539991030" sldId="270"/>
        </pc:sldMkLst>
        <pc:spChg chg="mod">
          <ac:chgData name="Jio Gim" userId="36a24709-8544-4b6d-ad50-a31ace79e724" providerId="ADAL" clId="{35FC3CF4-3FC7-4372-A643-B85D4E75329F}" dt="2021-03-18T20:24:52.601" v="1947" actId="20577"/>
          <ac:spMkLst>
            <pc:docMk/>
            <pc:sldMk cId="539991030" sldId="270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20:24:48.321" v="1929" actId="208"/>
          <ac:spMkLst>
            <pc:docMk/>
            <pc:sldMk cId="539991030" sldId="270"/>
            <ac:spMk id="17" creationId="{E6ED65CA-3DBE-4CA2-8522-53C5C8356FDE}"/>
          </ac:spMkLst>
        </pc:spChg>
        <pc:spChg chg="mod">
          <ac:chgData name="Jio Gim" userId="36a24709-8544-4b6d-ad50-a31ace79e724" providerId="ADAL" clId="{35FC3CF4-3FC7-4372-A643-B85D4E75329F}" dt="2021-03-18T20:24:43.956" v="1927" actId="208"/>
          <ac:spMkLst>
            <pc:docMk/>
            <pc:sldMk cId="539991030" sldId="270"/>
            <ac:spMk id="18" creationId="{5B115A26-5B17-4EDF-9765-48A18846953D}"/>
          </ac:spMkLst>
        </pc:spChg>
        <pc:spChg chg="del mod">
          <ac:chgData name="Jio Gim" userId="36a24709-8544-4b6d-ad50-a31ace79e724" providerId="ADAL" clId="{35FC3CF4-3FC7-4372-A643-B85D4E75329F}" dt="2021-03-18T20:24:59.622" v="1956" actId="478"/>
          <ac:spMkLst>
            <pc:docMk/>
            <pc:sldMk cId="539991030" sldId="270"/>
            <ac:spMk id="19" creationId="{9B1BFE82-F1D7-4CB4-9352-D72CE06522F4}"/>
          </ac:spMkLst>
        </pc:spChg>
        <pc:spChg chg="add mod">
          <ac:chgData name="Jio Gim" userId="36a24709-8544-4b6d-ad50-a31ace79e724" providerId="ADAL" clId="{35FC3CF4-3FC7-4372-A643-B85D4E75329F}" dt="2021-03-18T20:26:14.661" v="2039" actId="14100"/>
          <ac:spMkLst>
            <pc:docMk/>
            <pc:sldMk cId="539991030" sldId="270"/>
            <ac:spMk id="21" creationId="{0AC26360-B15C-4168-8748-02A72C7BD82F}"/>
          </ac:spMkLst>
        </pc:spChg>
        <pc:picChg chg="add del mod">
          <ac:chgData name="Jio Gim" userId="36a24709-8544-4b6d-ad50-a31ace79e724" providerId="ADAL" clId="{35FC3CF4-3FC7-4372-A643-B85D4E75329F}" dt="2021-03-18T20:25:14.094" v="1958" actId="478"/>
          <ac:picMkLst>
            <pc:docMk/>
            <pc:sldMk cId="539991030" sldId="270"/>
            <ac:picMk id="22" creationId="{64994C92-F980-4EDB-8565-E5DCEB63EFC1}"/>
          </ac:picMkLst>
        </pc:picChg>
        <pc:picChg chg="add mod">
          <ac:chgData name="Jio Gim" userId="36a24709-8544-4b6d-ad50-a31ace79e724" providerId="ADAL" clId="{35FC3CF4-3FC7-4372-A643-B85D4E75329F}" dt="2021-03-18T20:25:42.029" v="2023" actId="1076"/>
          <ac:picMkLst>
            <pc:docMk/>
            <pc:sldMk cId="539991030" sldId="270"/>
            <ac:picMk id="23" creationId="{4E1E8DB3-F097-4536-AB1C-A168E5D68E8B}"/>
          </ac:picMkLst>
        </pc:picChg>
        <pc:picChg chg="add mod">
          <ac:chgData name="Jio Gim" userId="36a24709-8544-4b6d-ad50-a31ace79e724" providerId="ADAL" clId="{35FC3CF4-3FC7-4372-A643-B85D4E75329F}" dt="2021-03-18T20:26:15.848" v="2040" actId="1076"/>
          <ac:picMkLst>
            <pc:docMk/>
            <pc:sldMk cId="539991030" sldId="270"/>
            <ac:picMk id="25" creationId="{17D21A55-5DF5-4033-AFE8-5B32822A5814}"/>
          </ac:picMkLst>
        </pc:picChg>
        <pc:picChg chg="del">
          <ac:chgData name="Jio Gim" userId="36a24709-8544-4b6d-ad50-a31ace79e724" providerId="ADAL" clId="{35FC3CF4-3FC7-4372-A643-B85D4E75329F}" dt="2021-03-18T20:24:54.139" v="1948" actId="478"/>
          <ac:picMkLst>
            <pc:docMk/>
            <pc:sldMk cId="539991030" sldId="270"/>
            <ac:picMk id="2050" creationId="{3463BACF-BC12-4A59-B15D-39DE63090017}"/>
          </ac:picMkLst>
        </pc:picChg>
      </pc:sldChg>
      <pc:sldChg chg="modSp new mod">
        <pc:chgData name="Jio Gim" userId="36a24709-8544-4b6d-ad50-a31ace79e724" providerId="ADAL" clId="{35FC3CF4-3FC7-4372-A643-B85D4E75329F}" dt="2021-03-18T20:32:21.852" v="2354" actId="20577"/>
        <pc:sldMkLst>
          <pc:docMk/>
          <pc:sldMk cId="3515694300" sldId="271"/>
        </pc:sldMkLst>
        <pc:spChg chg="mod">
          <ac:chgData name="Jio Gim" userId="36a24709-8544-4b6d-ad50-a31ace79e724" providerId="ADAL" clId="{35FC3CF4-3FC7-4372-A643-B85D4E75329F}" dt="2021-03-18T20:32:21.852" v="2354" actId="20577"/>
          <ac:spMkLst>
            <pc:docMk/>
            <pc:sldMk cId="3515694300" sldId="271"/>
            <ac:spMk id="2" creationId="{C41059CD-F753-4988-A11F-E0CBA1500B1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3D633-7159-46FF-989F-29655B6926EA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4970B-456B-4616-8C1C-5FE23A83D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70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4E954-74F5-4F2D-8D0D-60A5B2B4E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6453"/>
            <a:ext cx="9144000" cy="2029526"/>
          </a:xfrm>
          <a:prstGeom prst="rect">
            <a:avLst/>
          </a:prstGeom>
          <a:noFill/>
        </p:spPr>
        <p:txBody>
          <a:bodyPr lIns="90000" anchor="b"/>
          <a:lstStyle>
            <a:lvl1pPr algn="ctr">
              <a:defRPr sz="66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827361-2E39-4236-90ED-58F0B8CFF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73569"/>
            <a:ext cx="9144000" cy="876477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FD6749D-17D5-4E50-8E90-B0FA160B9D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7830" y="4425058"/>
            <a:ext cx="3716338" cy="761553"/>
          </a:xfrm>
        </p:spPr>
        <p:txBody>
          <a:bodyPr>
            <a:normAutofit/>
          </a:bodyPr>
          <a:lstStyle>
            <a:lvl1pPr algn="ct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@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47CDCC3-F0F1-4430-AFE2-52FC27E86C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073" y="386116"/>
            <a:ext cx="3685323" cy="510303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altLang="ko-KR" dirty="0"/>
              <a:t>Date?</a:t>
            </a:r>
            <a:endParaRPr lang="ko-KR" altLang="en-US" dirty="0"/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8B4351CC-B8AB-4364-90B2-003A28EA462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7317" y="5336645"/>
            <a:ext cx="1597365" cy="57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2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E1D1B0-50E7-47E4-ABD6-7868E17A26B3}"/>
              </a:ext>
            </a:extLst>
          </p:cNvPr>
          <p:cNvSpPr txBox="1"/>
          <p:nvPr/>
        </p:nvSpPr>
        <p:spPr>
          <a:xfrm>
            <a:off x="1532238" y="1326291"/>
            <a:ext cx="3072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2"/>
                </a:solidFill>
                <a:latin typeface="+mj-ea"/>
                <a:ea typeface="+mj-ea"/>
              </a:rPr>
              <a:t>Contents</a:t>
            </a:r>
            <a:endParaRPr lang="ko-KR" altLang="en-US" sz="44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E25C3E7-BDBF-4A42-9526-1F05102095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87975" y="1351005"/>
            <a:ext cx="5922963" cy="4769709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1200"/>
              </a:spcBef>
              <a:buFont typeface="+mj-lt"/>
              <a:buNone/>
              <a:defRPr>
                <a:solidFill>
                  <a:schemeClr val="tx1"/>
                </a:solidFill>
              </a:defRPr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56711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20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1ABE0-6487-4883-A43A-5BC755CA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524912"/>
            <a:ext cx="10515600" cy="2120857"/>
          </a:xfrm>
          <a:prstGeom prst="rect">
            <a:avLst/>
          </a:prstGeom>
          <a:noFill/>
        </p:spPr>
        <p:txBody>
          <a:bodyPr lIns="90000"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6CDA9C-75C6-48F0-9D49-282273E9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1494" y="3645769"/>
            <a:ext cx="1038595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6489B-7EDE-4A1A-97BE-B58D41D14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10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B504EF5F-87F8-46FA-A61E-C5BBB957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786" y="318299"/>
            <a:ext cx="9742574" cy="598958"/>
          </a:xfrm>
          <a:prstGeom prst="rect">
            <a:avLst/>
          </a:prstGeom>
          <a:noFill/>
        </p:spPr>
        <p:txBody>
          <a:bodyPr anchor="ctr"/>
          <a:lstStyle>
            <a:lvl1pPr>
              <a:defRPr sz="3200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4639C7-B2B9-4D4E-8321-8BF7ECE9F22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870" y="1259753"/>
            <a:ext cx="11508260" cy="5121204"/>
          </a:xfrm>
        </p:spPr>
        <p:txBody>
          <a:bodyPr lIns="90000" rIns="90000"/>
          <a:lstStyle>
            <a:lvl1pPr>
              <a:defRPr>
                <a:solidFill>
                  <a:schemeClr val="tx2"/>
                </a:solidFill>
                <a:latin typeface="+mj-ea"/>
                <a:ea typeface="+mj-ea"/>
              </a:defRPr>
            </a:lvl1pPr>
            <a:lvl2pPr>
              <a:defRPr>
                <a:latin typeface="+mn-ea"/>
                <a:ea typeface="+mn-ea"/>
              </a:defRPr>
            </a:lvl2pPr>
            <a:lvl3pPr marL="1143000" indent="-228600">
              <a:buFont typeface="AppleSDGothicNeoB00" panose="02000503000000000000" pitchFamily="2" charset="-127"/>
              <a:buChar char="‐"/>
              <a:defRPr>
                <a:latin typeface="+mn-ea"/>
                <a:ea typeface="+mn-ea"/>
              </a:defRPr>
            </a:lvl3pPr>
            <a:lvl4pPr marL="1600200" indent="-228600">
              <a:buFont typeface="AppleSDGothicNeoB00" panose="02000503000000000000" pitchFamily="2" charset="-127"/>
              <a:buChar char="•"/>
              <a:defRPr>
                <a:latin typeface="+mn-ea"/>
                <a:ea typeface="+mn-ea"/>
              </a:defRPr>
            </a:lvl4pPr>
            <a:lvl5pPr marL="2057400" indent="-228600">
              <a:buFont typeface="AppleSDGothicNeoB00" panose="02000503000000000000" pitchFamily="2" charset="-127"/>
              <a:buChar char="‥"/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8326B-971B-44ED-B53D-A1B839DB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E08477-477A-4EF9-B1C1-7111F862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374332"/>
            <a:ext cx="762000" cy="484188"/>
          </a:xfrm>
        </p:spPr>
        <p:txBody>
          <a:bodyPr lIns="0" rIns="0"/>
          <a:lstStyle>
            <a:lvl1pPr algn="ctr"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5DB5872C-6CDA-4AA3-A73B-F057AF95E8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32FF863-4CDB-4E3A-8896-BDD70A6C2DD2}"/>
              </a:ext>
            </a:extLst>
          </p:cNvPr>
          <p:cNvSpPr/>
          <p:nvPr/>
        </p:nvSpPr>
        <p:spPr>
          <a:xfrm>
            <a:off x="341870" y="979042"/>
            <a:ext cx="11508260" cy="73947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358D000A-9F64-40B1-AE56-F5FC1540E65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9170" y="318299"/>
            <a:ext cx="803044" cy="48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6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ing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B504EF5F-87F8-46FA-A61E-C5BBB957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786" y="318299"/>
            <a:ext cx="9742574" cy="598958"/>
          </a:xfrm>
          <a:prstGeom prst="rect">
            <a:avLst/>
          </a:prstGeom>
          <a:noFill/>
        </p:spPr>
        <p:txBody>
          <a:bodyPr anchor="ctr"/>
          <a:lstStyle>
            <a:lvl1pPr>
              <a:defRPr sz="3200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4639C7-B2B9-4D4E-8321-8BF7ECE9F22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870" y="1259753"/>
            <a:ext cx="11508260" cy="5121204"/>
          </a:xfrm>
        </p:spPr>
        <p:txBody>
          <a:bodyPr lIns="90000" rIns="90000"/>
          <a:lstStyle>
            <a:lvl1pPr>
              <a:defRPr>
                <a:solidFill>
                  <a:schemeClr val="tx2"/>
                </a:solidFill>
                <a:latin typeface="+mj-ea"/>
                <a:ea typeface="+mj-ea"/>
              </a:defRPr>
            </a:lvl1pPr>
            <a:lvl2pPr>
              <a:defRPr>
                <a:latin typeface="+mn-ea"/>
                <a:ea typeface="+mn-ea"/>
              </a:defRPr>
            </a:lvl2pPr>
            <a:lvl3pPr marL="1143000" indent="-228600">
              <a:buFont typeface="AppleSDGothicNeoB00" panose="02000503000000000000" pitchFamily="2" charset="-127"/>
              <a:buChar char="‐"/>
              <a:defRPr>
                <a:latin typeface="+mn-ea"/>
                <a:ea typeface="+mn-ea"/>
              </a:defRPr>
            </a:lvl3pPr>
            <a:lvl4pPr marL="1600200" indent="-228600">
              <a:buFont typeface="AppleSDGothicNeoB00" panose="02000503000000000000" pitchFamily="2" charset="-127"/>
              <a:buChar char="•"/>
              <a:defRPr>
                <a:latin typeface="+mn-ea"/>
                <a:ea typeface="+mn-ea"/>
              </a:defRPr>
            </a:lvl4pPr>
            <a:lvl5pPr marL="2057400" indent="-228600">
              <a:buFont typeface="AppleSDGothicNeoB00" panose="02000503000000000000" pitchFamily="2" charset="-127"/>
              <a:buChar char="‥"/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8326B-971B-44ED-B53D-A1B839DB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E08477-477A-4EF9-B1C1-7111F862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374332"/>
            <a:ext cx="762000" cy="484188"/>
          </a:xfrm>
        </p:spPr>
        <p:txBody>
          <a:bodyPr lIns="0" rIns="0"/>
          <a:lstStyle>
            <a:lvl1pPr algn="ctr"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5DB5872C-6CDA-4AA3-A73B-F057AF95E8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358D000A-9F64-40B1-AE56-F5FC1540E65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9170" y="318299"/>
            <a:ext cx="803044" cy="48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1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6DBEAC6-55AB-4560-BBB3-37FC0167BE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lIns="90000"/>
          <a:lstStyle>
            <a:lvl1pPr algn="ctr">
              <a:defRPr sz="4400"/>
            </a:lvl1pPr>
          </a:lstStyle>
          <a:p>
            <a:r>
              <a:rPr lang="en-US" altLang="ko-KR" dirty="0"/>
              <a:t>Write “Thank You”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960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EC6AD9-66EE-4D1C-A819-AC6356E40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prstGeom prst="rect">
            <a:avLst/>
          </a:prstGeom>
          <a:noFill/>
        </p:spPr>
        <p:txBody>
          <a:bodyPr vert="horz" lIns="180000" tIns="45720" rIns="91440" bIns="45720" rtlCol="0" anchor="ctr">
            <a:noAutofit/>
          </a:bodyPr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6AD0E8-2705-4789-9BAA-4CB56637E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706" y="1021492"/>
            <a:ext cx="11533424" cy="539803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5D46D1-AC2A-4942-B7C5-FBE342CDC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31459"/>
            <a:ext cx="12192000" cy="1935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E9F10-CD2C-4FB4-BCBE-52DB3C50A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0"/>
            <a:ext cx="838200" cy="681037"/>
          </a:xfrm>
          <a:prstGeom prst="rect">
            <a:avLst/>
          </a:prstGeom>
        </p:spPr>
        <p:txBody>
          <a:bodyPr vert="horz" lIns="91440" tIns="45720" rIns="180000" bIns="45720" rtlCol="0" anchor="ctr"/>
          <a:lstStyle>
            <a:lvl1pPr algn="r">
              <a:defRPr sz="2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5DB5872C-6CDA-4AA3-A73B-F057AF95E8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871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0" r:id="rId4"/>
    <p:sldLayoutId id="2147483657" r:id="rId5"/>
    <p:sldLayoutId id="2147483656" r:id="rId6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36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20000"/>
        </a:lnSpc>
        <a:spcBef>
          <a:spcPts val="2400"/>
        </a:spcBef>
        <a:spcAft>
          <a:spcPts val="1000"/>
        </a:spcAft>
        <a:buFont typeface="Arial" panose="020B0604020202020204" pitchFamily="34" charset="0"/>
        <a:buNone/>
        <a:defRPr sz="2800" kern="1200">
          <a:solidFill>
            <a:schemeClr val="tx2"/>
          </a:solidFill>
          <a:latin typeface="+mj-ea"/>
          <a:ea typeface="+mj-ea"/>
          <a:cs typeface="+mn-cs"/>
        </a:defRPr>
      </a:lvl1pPr>
      <a:lvl2pPr marL="457200" indent="0" algn="l" defTabSz="914400" rtl="0" eaLnBrk="1" latinLnBrk="1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0"/>
        </a:spcBef>
        <a:spcAft>
          <a:spcPts val="800"/>
        </a:spcAft>
        <a:buFont typeface="AppleSDGothicNeoB00" panose="02000503000000000000" pitchFamily="2" charset="-127"/>
        <a:buChar char="‐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0"/>
        </a:spcBef>
        <a:spcAft>
          <a:spcPts val="800"/>
        </a:spcAft>
        <a:buFont typeface="AppleSDGothicNeoB00" panose="02000503000000000000" pitchFamily="2" charset="-127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0"/>
        </a:spcBef>
        <a:spcAft>
          <a:spcPts val="800"/>
        </a:spcAft>
        <a:buSzPct val="80000"/>
        <a:buFont typeface="AppleSDGothicNeoB00" panose="02000503000000000000" pitchFamily="2" charset="-127"/>
        <a:buChar char="‥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52789-49B8-41F7-BBF0-94927771AF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AI+BD ML Lab. Day 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A8956A-28D4-4A05-BD12-3D020FDC6C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MLP &amp; Regularization (Batch Norm. / Dropout)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6C9088-FDF7-4E03-A6DD-26483F6C54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37830" y="4425058"/>
            <a:ext cx="3716338" cy="761553"/>
          </a:xfrm>
        </p:spPr>
        <p:txBody>
          <a:bodyPr/>
          <a:lstStyle/>
          <a:p>
            <a:r>
              <a:rPr lang="en-US" altLang="ko-KR" dirty="0" err="1"/>
              <a:t>YoungIn</a:t>
            </a:r>
            <a:r>
              <a:rPr lang="en-US" altLang="ko-KR" dirty="0"/>
              <a:t> Kim </a:t>
            </a:r>
            <a:r>
              <a:rPr lang="en-US" altLang="ko-KR" dirty="0">
                <a:solidFill>
                  <a:schemeClr val="accent6"/>
                </a:solidFill>
              </a:rPr>
              <a:t>&lt;youngkim21@postech.edu&gt;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AC5833-924F-46A6-BD58-961C431289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March 24</a:t>
            </a:r>
            <a:r>
              <a:rPr lang="en-US" altLang="ko-KR" baseline="30000" dirty="0"/>
              <a:t>th</a:t>
            </a:r>
            <a:r>
              <a:rPr lang="en-US" altLang="ko-KR" dirty="0"/>
              <a:t>, 2021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6751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52F9C-4292-486E-A7A1-A6817258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Reminding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33EE80-5C3E-4F49-A406-08318533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416" y="2281850"/>
            <a:ext cx="45574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4. Function Definitions</a:t>
            </a:r>
          </a:p>
          <a:p>
            <a:r>
              <a:rPr lang="en-US" altLang="ko-KR" sz="3200" dirty="0"/>
              <a:t>    (continue)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EA32928-A174-4F0B-8EB5-1D413F0BB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775" y="1181100"/>
            <a:ext cx="4281585" cy="556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A1587B3-497A-4EC8-8DCE-124F4F310F5C}"/>
              </a:ext>
            </a:extLst>
          </p:cNvPr>
          <p:cNvSpPr/>
          <p:nvPr/>
        </p:nvSpPr>
        <p:spPr>
          <a:xfrm>
            <a:off x="787974" y="3962400"/>
            <a:ext cx="5727126" cy="192405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Same as before</a:t>
            </a:r>
          </a:p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BUT try it by yourself.</a:t>
            </a:r>
          </a:p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Put your Script on the blank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269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52F9C-4292-486E-A7A1-A6817258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Reminding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33EE80-5C3E-4F49-A406-08318533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416" y="2281850"/>
            <a:ext cx="45574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4. Function Definitions</a:t>
            </a:r>
          </a:p>
          <a:p>
            <a:r>
              <a:rPr lang="en-US" altLang="ko-KR" sz="3200" dirty="0"/>
              <a:t>    (continue)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2F1458-80CA-4C66-9E55-11D0A2C00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394" y="1428750"/>
            <a:ext cx="3900348" cy="5067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6BBBCD-36DC-4423-A3E0-709390B7E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625" y="3723712"/>
            <a:ext cx="9316750" cy="2210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6907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52F9C-4292-486E-A7A1-A6817258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Reminding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33EE80-5C3E-4F49-A406-08318533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416" y="2281850"/>
            <a:ext cx="45574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4. Function Definitions</a:t>
            </a:r>
          </a:p>
          <a:p>
            <a:r>
              <a:rPr lang="en-US" altLang="ko-KR" sz="3200" dirty="0"/>
              <a:t>    (continue)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2F1458-80CA-4C66-9E55-11D0A2C00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394" y="1428750"/>
            <a:ext cx="3900348" cy="5067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CB108C-83A3-4093-A60F-3C043C7DA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127" y="3190432"/>
            <a:ext cx="5258534" cy="3172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584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52F9C-4292-486E-A7A1-A6817258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Reminding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33EE80-5C3E-4F49-A406-08318533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416" y="2281850"/>
            <a:ext cx="45574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4. Function Definitions</a:t>
            </a:r>
          </a:p>
          <a:p>
            <a:r>
              <a:rPr lang="en-US" altLang="ko-KR" sz="3200" dirty="0"/>
              <a:t>    (continue)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2F1458-80CA-4C66-9E55-11D0A2C00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394" y="1428750"/>
            <a:ext cx="3900348" cy="5067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4C3278C-1EDF-4A75-8F1C-5F82D0BFD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126" y="3870561"/>
            <a:ext cx="6706536" cy="2295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4751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52F9C-4292-486E-A7A1-A6817258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Reminding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33EE80-5C3E-4F49-A406-08318533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416" y="2281850"/>
            <a:ext cx="45574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4. Function Definitions</a:t>
            </a:r>
          </a:p>
          <a:p>
            <a:r>
              <a:rPr lang="en-US" altLang="ko-KR" sz="3200" dirty="0"/>
              <a:t>    (continue)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7F897B-352E-4CC8-9B2D-98430BFEC1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294"/>
          <a:stretch/>
        </p:blipFill>
        <p:spPr>
          <a:xfrm>
            <a:off x="4937846" y="1352550"/>
            <a:ext cx="6244504" cy="5334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C052640-08F8-4AC0-AAF7-ED46DBBF5426}"/>
              </a:ext>
            </a:extLst>
          </p:cNvPr>
          <p:cNvSpPr/>
          <p:nvPr/>
        </p:nvSpPr>
        <p:spPr>
          <a:xfrm rot="21102336">
            <a:off x="6042267" y="3526151"/>
            <a:ext cx="4333099" cy="87630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Same as before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00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E8A9EE5-12EB-491D-85D2-D44188F4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MLP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ACA00F5-9419-4E77-B402-DBF6B5C7E0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Multi Layer Perceptron with </a:t>
            </a:r>
            <a:r>
              <a:rPr lang="en-US" altLang="ko-KR" dirty="0" err="1"/>
              <a:t>nn.Module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24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52F9C-4292-486E-A7A1-A6817258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Make model with </a:t>
            </a:r>
            <a:r>
              <a:rPr lang="en-US" altLang="ko-KR" dirty="0" err="1"/>
              <a:t>nn.Module</a:t>
            </a:r>
            <a:r>
              <a:rPr lang="en-US" altLang="ko-KR" dirty="0"/>
              <a:t> class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33EE80-5C3E-4F49-A406-08318533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416" y="2281850"/>
            <a:ext cx="45574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5. Model Architectures</a:t>
            </a:r>
          </a:p>
          <a:p>
            <a:r>
              <a:rPr lang="en-US" altLang="ko-KR" sz="3200" dirty="0"/>
              <a:t>    (before)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FBCE306-02F1-4B69-AE9A-08DC5D15E253}"/>
              </a:ext>
            </a:extLst>
          </p:cNvPr>
          <p:cNvSpPr/>
          <p:nvPr/>
        </p:nvSpPr>
        <p:spPr>
          <a:xfrm>
            <a:off x="1838149" y="4431337"/>
            <a:ext cx="8494571" cy="83119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How we implement model more fancy way? 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FC93940-4B79-4BF4-901A-5F5A763D3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289" y="1356907"/>
            <a:ext cx="6597886" cy="26686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0522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52F9C-4292-486E-A7A1-A6817258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Make model with </a:t>
            </a:r>
            <a:r>
              <a:rPr lang="en-US" altLang="ko-KR" dirty="0" err="1"/>
              <a:t>nn.Module</a:t>
            </a:r>
            <a:r>
              <a:rPr lang="en-US" altLang="ko-KR" dirty="0"/>
              <a:t> class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33EE80-5C3E-4F49-A406-08318533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416" y="2281850"/>
            <a:ext cx="45574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5. Model Architectures</a:t>
            </a:r>
          </a:p>
          <a:p>
            <a:r>
              <a:rPr lang="en-US" altLang="ko-KR" sz="3200" dirty="0"/>
              <a:t>    (before)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FBCE306-02F1-4B69-AE9A-08DC5D15E253}"/>
              </a:ext>
            </a:extLst>
          </p:cNvPr>
          <p:cNvSpPr/>
          <p:nvPr/>
        </p:nvSpPr>
        <p:spPr>
          <a:xfrm>
            <a:off x="1838149" y="4431337"/>
            <a:ext cx="8494571" cy="83119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How we implement model more fancy way? 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FC93940-4B79-4BF4-901A-5F5A763D3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289" y="1356907"/>
            <a:ext cx="6597886" cy="26686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CD2E3DC-D3F2-4C3F-B78B-E720EECB5F0D}"/>
              </a:ext>
            </a:extLst>
          </p:cNvPr>
          <p:cNvSpPr/>
          <p:nvPr/>
        </p:nvSpPr>
        <p:spPr>
          <a:xfrm>
            <a:off x="2905557" y="5237893"/>
            <a:ext cx="6380886" cy="83119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use Python ‘Class’ with </a:t>
            </a:r>
            <a:r>
              <a:rPr lang="en-US" altLang="ko-KR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nn.Module</a:t>
            </a:r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!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670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52F9C-4292-486E-A7A1-A6817258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Make model with </a:t>
            </a:r>
            <a:r>
              <a:rPr lang="en-US" altLang="ko-KR" dirty="0" err="1"/>
              <a:t>nn.Module</a:t>
            </a:r>
            <a:r>
              <a:rPr lang="en-US" altLang="ko-KR" dirty="0"/>
              <a:t> class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33EE80-5C3E-4F49-A406-08318533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416" y="2281850"/>
            <a:ext cx="45574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5. Model Architectures</a:t>
            </a:r>
          </a:p>
          <a:p>
            <a:r>
              <a:rPr lang="en-US" altLang="ko-KR" sz="3200" dirty="0"/>
              <a:t>    (after)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3B0CA37-DF50-4795-82AD-79E8078BA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525" y="1725446"/>
            <a:ext cx="4315427" cy="7525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F3BA1CA-4CD6-4D68-A9C5-0CDE54D53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888" y="3658571"/>
            <a:ext cx="7198626" cy="2825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DC46202-B356-475A-826D-AC8C144C1B01}"/>
              </a:ext>
            </a:extLst>
          </p:cNvPr>
          <p:cNvCxnSpPr>
            <a:cxnSpLocks/>
          </p:cNvCxnSpPr>
          <p:nvPr/>
        </p:nvCxnSpPr>
        <p:spPr>
          <a:xfrm>
            <a:off x="7617238" y="2673922"/>
            <a:ext cx="0" cy="820116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276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52F9C-4292-486E-A7A1-A6817258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Make model with </a:t>
            </a:r>
            <a:r>
              <a:rPr lang="en-US" altLang="ko-KR" dirty="0" err="1"/>
              <a:t>nn.Module</a:t>
            </a:r>
            <a:r>
              <a:rPr lang="en-US" altLang="ko-KR" dirty="0"/>
              <a:t> class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33EE80-5C3E-4F49-A406-08318533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416" y="2281850"/>
            <a:ext cx="45574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5. Model Architectures</a:t>
            </a:r>
          </a:p>
          <a:p>
            <a:r>
              <a:rPr lang="en-US" altLang="ko-KR" sz="3200" dirty="0"/>
              <a:t>    (after)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3B0CA37-DF50-4795-82AD-79E8078BA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525" y="1725446"/>
            <a:ext cx="4315427" cy="7525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F3BA1CA-4CD6-4D68-A9C5-0CDE54D53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888" y="3658571"/>
            <a:ext cx="7198626" cy="2825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DC46202-B356-475A-826D-AC8C144C1B01}"/>
              </a:ext>
            </a:extLst>
          </p:cNvPr>
          <p:cNvCxnSpPr>
            <a:cxnSpLocks/>
          </p:cNvCxnSpPr>
          <p:nvPr/>
        </p:nvCxnSpPr>
        <p:spPr>
          <a:xfrm>
            <a:off x="7617238" y="2673922"/>
            <a:ext cx="0" cy="820116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04C524D-6A99-45C4-BFAC-11A4529B395F}"/>
              </a:ext>
            </a:extLst>
          </p:cNvPr>
          <p:cNvGrpSpPr/>
          <p:nvPr/>
        </p:nvGrpSpPr>
        <p:grpSpPr>
          <a:xfrm>
            <a:off x="1956991" y="4518968"/>
            <a:ext cx="1840992" cy="2025658"/>
            <a:chOff x="2492044" y="3083509"/>
            <a:chExt cx="1840992" cy="202565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A93C5B2-E787-49D3-B682-640895232131}"/>
                </a:ext>
              </a:extLst>
            </p:cNvPr>
            <p:cNvSpPr txBox="1"/>
            <p:nvPr/>
          </p:nvSpPr>
          <p:spPr>
            <a:xfrm>
              <a:off x="2723755" y="4739835"/>
              <a:ext cx="1409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A4453"/>
                  </a:solidFill>
                </a:rPr>
                <a:t>IMPORTANT!</a:t>
              </a:r>
              <a:endParaRPr lang="ko-KR" altLang="en-US" dirty="0">
                <a:solidFill>
                  <a:srgbClr val="DA4453"/>
                </a:solidFill>
              </a:endParaRPr>
            </a:p>
          </p:txBody>
        </p:sp>
        <p:pic>
          <p:nvPicPr>
            <p:cNvPr id="17" name="그림 16" descr="File:Antu emblem-important.svg - Wikimedia Commons">
              <a:extLst>
                <a:ext uri="{FF2B5EF4-FFF2-40B4-BE49-F238E27FC236}">
                  <a16:creationId xmlns:a16="http://schemas.microsoft.com/office/drawing/2014/main" id="{9EF1BBC4-DE6F-4536-AD09-C38092819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2044" y="3083509"/>
              <a:ext cx="1840992" cy="1840992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EC68C05-C4AC-4A64-BB15-03F96CA8CEC6}"/>
              </a:ext>
            </a:extLst>
          </p:cNvPr>
          <p:cNvSpPr txBox="1"/>
          <p:nvPr/>
        </p:nvSpPr>
        <p:spPr>
          <a:xfrm>
            <a:off x="4641273" y="5098473"/>
            <a:ext cx="6913418" cy="1001909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99557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B4FA433-799B-4B83-9E66-09EC9AD4AB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87975" y="1351005"/>
            <a:ext cx="5922963" cy="476970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Today’s Goals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MLP (Multi Layer Perceptron)</a:t>
            </a:r>
          </a:p>
          <a:p>
            <a:pPr marL="810900" lvl="1" indent="-342900">
              <a:buClr>
                <a:schemeClr val="tx2"/>
              </a:buClr>
              <a:buFont typeface="Wingdings" panose="05000000000000000000" pitchFamily="2" charset="2"/>
              <a:buChar char="ª"/>
            </a:pPr>
            <a:r>
              <a:rPr lang="en-US" altLang="ko-KR" dirty="0"/>
              <a:t>Make model with </a:t>
            </a:r>
            <a:r>
              <a:rPr lang="en-US" altLang="ko-KR" dirty="0" err="1"/>
              <a:t>nn.Module</a:t>
            </a:r>
            <a:r>
              <a:rPr lang="en-US" altLang="ko-KR" dirty="0"/>
              <a:t> Class</a:t>
            </a:r>
          </a:p>
          <a:p>
            <a:pPr marL="810900" lvl="1" indent="-342900">
              <a:buClr>
                <a:schemeClr val="tx2"/>
              </a:buClr>
              <a:buFont typeface="Wingdings" panose="05000000000000000000" pitchFamily="2" charset="2"/>
              <a:buChar char="ª"/>
            </a:pPr>
            <a:r>
              <a:rPr lang="en-US" altLang="ko-KR" dirty="0"/>
              <a:t>Make more deep!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Regularization</a:t>
            </a:r>
          </a:p>
          <a:p>
            <a:pPr marL="810900" lvl="1" indent="-342900">
              <a:buClr>
                <a:schemeClr val="tx2"/>
              </a:buClr>
              <a:buFont typeface="Wingdings" panose="05000000000000000000" pitchFamily="2" charset="2"/>
              <a:buChar char="ª"/>
            </a:pPr>
            <a:r>
              <a:rPr lang="en-US" altLang="ko-KR" dirty="0"/>
              <a:t>Look inside of network</a:t>
            </a:r>
          </a:p>
          <a:p>
            <a:pPr marL="810900" lvl="1" indent="-342900">
              <a:buClr>
                <a:schemeClr val="tx2"/>
              </a:buClr>
              <a:buFont typeface="Wingdings" panose="05000000000000000000" pitchFamily="2" charset="2"/>
              <a:buChar char="ª"/>
            </a:pPr>
            <a:r>
              <a:rPr lang="en-US" altLang="ko-KR" dirty="0"/>
              <a:t>Batch Normalization</a:t>
            </a:r>
          </a:p>
          <a:p>
            <a:pPr marL="810900" lvl="1" indent="-342900">
              <a:buClr>
                <a:schemeClr val="tx2"/>
              </a:buClr>
              <a:buFont typeface="Wingdings" panose="05000000000000000000" pitchFamily="2" charset="2"/>
              <a:buChar char="ª"/>
            </a:pPr>
            <a:r>
              <a:rPr lang="en-US" altLang="ko-KR" dirty="0"/>
              <a:t>Dropout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621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52F9C-4292-486E-A7A1-A6817258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Make model with </a:t>
            </a:r>
            <a:r>
              <a:rPr lang="en-US" altLang="ko-KR" dirty="0" err="1"/>
              <a:t>nn.Module</a:t>
            </a:r>
            <a:r>
              <a:rPr lang="en-US" altLang="ko-KR" dirty="0"/>
              <a:t> class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33EE80-5C3E-4F49-A406-08318533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416" y="2281850"/>
            <a:ext cx="45574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5. Model Architectures</a:t>
            </a:r>
          </a:p>
          <a:p>
            <a:r>
              <a:rPr lang="en-US" altLang="ko-KR" sz="3200" dirty="0"/>
              <a:t>    (after)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1582E99-F9DC-4E52-905D-96BD2B94DE8C}"/>
              </a:ext>
            </a:extLst>
          </p:cNvPr>
          <p:cNvCxnSpPr>
            <a:cxnSpLocks/>
          </p:cNvCxnSpPr>
          <p:nvPr/>
        </p:nvCxnSpPr>
        <p:spPr>
          <a:xfrm>
            <a:off x="8448511" y="3491340"/>
            <a:ext cx="0" cy="820116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23DFCD5F-EE25-41D2-A76A-B3498D23B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837" y="1438753"/>
            <a:ext cx="7365094" cy="19119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DFB5625-ECD4-4839-913C-5FF8867AE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433" y="4557114"/>
            <a:ext cx="5029902" cy="1724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295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F2A16EE-53B5-4F94-B255-C8B95F242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977" y="2992583"/>
            <a:ext cx="7301752" cy="37694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7C52F9C-4292-486E-A7A1-A6817258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Make model with </a:t>
            </a:r>
            <a:r>
              <a:rPr lang="en-US" altLang="ko-KR" dirty="0" err="1"/>
              <a:t>nn.Module</a:t>
            </a:r>
            <a:r>
              <a:rPr lang="en-US" altLang="ko-KR" dirty="0"/>
              <a:t> class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33EE80-5C3E-4F49-A406-08318533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416" y="2281850"/>
            <a:ext cx="45574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5. Model Architectures</a:t>
            </a:r>
          </a:p>
          <a:p>
            <a:r>
              <a:rPr lang="en-US" altLang="ko-KR" sz="3200" dirty="0"/>
              <a:t>    (after)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3DFCD5F-EE25-41D2-A76A-B3498D23B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145" y="1230117"/>
            <a:ext cx="6090478" cy="1581084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1582E99-F9DC-4E52-905D-96BD2B94DE8C}"/>
              </a:ext>
            </a:extLst>
          </p:cNvPr>
          <p:cNvCxnSpPr>
            <a:cxnSpLocks/>
          </p:cNvCxnSpPr>
          <p:nvPr/>
        </p:nvCxnSpPr>
        <p:spPr>
          <a:xfrm>
            <a:off x="8365384" y="2658718"/>
            <a:ext cx="0" cy="673299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875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3081B06A-2C7F-4899-9E7F-02FF09E21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040" y="1365539"/>
            <a:ext cx="6080175" cy="54924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7C52F9C-4292-486E-A7A1-A6817258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Make model with </a:t>
            </a:r>
            <a:r>
              <a:rPr lang="en-US" altLang="ko-KR" dirty="0" err="1"/>
              <a:t>nn.Module</a:t>
            </a:r>
            <a:r>
              <a:rPr lang="en-US" altLang="ko-KR" dirty="0"/>
              <a:t> class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33EE80-5C3E-4F49-A406-08318533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416" y="2281850"/>
            <a:ext cx="45574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6. Training Iteration </a:t>
            </a:r>
          </a:p>
          <a:p>
            <a:r>
              <a:rPr lang="en-US" altLang="ko-KR" sz="3200" dirty="0"/>
              <a:t>    &amp; Test Result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3864FE-BC55-42F2-909B-2D7D0A175D3C}"/>
              </a:ext>
            </a:extLst>
          </p:cNvPr>
          <p:cNvSpPr txBox="1"/>
          <p:nvPr/>
        </p:nvSpPr>
        <p:spPr>
          <a:xfrm>
            <a:off x="4246742" y="1614238"/>
            <a:ext cx="1698753" cy="325397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endParaRPr lang="ko-KR" altLang="en-US" sz="12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611D2F50-8904-401A-B15F-BBE86F27A1BC}"/>
              </a:ext>
            </a:extLst>
          </p:cNvPr>
          <p:cNvCxnSpPr>
            <a:cxnSpLocks/>
            <a:stCxn id="14" idx="1"/>
            <a:endCxn id="8" idx="3"/>
          </p:cNvCxnSpPr>
          <p:nvPr/>
        </p:nvCxnSpPr>
        <p:spPr>
          <a:xfrm rot="10800000">
            <a:off x="5945496" y="1776937"/>
            <a:ext cx="1632941" cy="149804"/>
          </a:xfrm>
          <a:prstGeom prst="bentConnector3">
            <a:avLst>
              <a:gd name="adj1" fmla="val 50000"/>
            </a:avLst>
          </a:prstGeom>
          <a:ln w="57150" cap="sq">
            <a:solidFill>
              <a:schemeClr val="accent6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F86E3D39-BF2E-42A2-B75A-1A6CCC787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436" y="1199281"/>
            <a:ext cx="4416720" cy="1454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4509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52F9C-4292-486E-A7A1-A6817258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Make model with </a:t>
            </a:r>
            <a:r>
              <a:rPr lang="en-US" altLang="ko-KR" dirty="0" err="1"/>
              <a:t>nn.Module</a:t>
            </a:r>
            <a:r>
              <a:rPr lang="en-US" altLang="ko-KR" dirty="0"/>
              <a:t> class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33EE80-5C3E-4F49-A406-08318533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919" y="1803570"/>
            <a:ext cx="7064665" cy="23096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0416" y="2281850"/>
            <a:ext cx="45574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6. Training Iteration </a:t>
            </a:r>
          </a:p>
          <a:p>
            <a:r>
              <a:rPr lang="en-US" altLang="ko-KR" sz="3200" dirty="0"/>
              <a:t>    &amp; Test Result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562" y="4266559"/>
            <a:ext cx="7246685" cy="25919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331" y="4785479"/>
            <a:ext cx="7214268" cy="820785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A961053-A397-4872-BFB1-695DEE66F794}"/>
              </a:ext>
            </a:extLst>
          </p:cNvPr>
          <p:cNvSpPr/>
          <p:nvPr/>
        </p:nvSpPr>
        <p:spPr>
          <a:xfrm>
            <a:off x="647265" y="4525755"/>
            <a:ext cx="3716916" cy="805672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Test Acc. : 98.02 %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72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5C6E1-3189-4BB9-8961-A497AD87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Make more Deep!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D34B9E-328E-4C3E-8FE1-2F209142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0416" y="2281850"/>
            <a:ext cx="45574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6-1. Training Iteration </a:t>
            </a:r>
          </a:p>
          <a:p>
            <a:r>
              <a:rPr lang="en-US" altLang="ko-KR" sz="3200" dirty="0"/>
              <a:t>       &amp; Test Result</a:t>
            </a:r>
          </a:p>
          <a:p>
            <a:r>
              <a:rPr lang="en-US" altLang="ko-KR" sz="3200" dirty="0"/>
              <a:t>       (MLP2)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87D20CC-FFA2-4AD7-85DA-F2199DF3E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245" y="1475277"/>
            <a:ext cx="6230656" cy="4752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모서리가 둥근 직사각형 13">
            <a:extLst>
              <a:ext uri="{FF2B5EF4-FFF2-40B4-BE49-F238E27FC236}">
                <a16:creationId xmlns:a16="http://schemas.microsoft.com/office/drawing/2014/main" id="{400A5962-DA83-41D1-BF64-3A6F4ADE8697}"/>
              </a:ext>
            </a:extLst>
          </p:cNvPr>
          <p:cNvSpPr/>
          <p:nvPr/>
        </p:nvSpPr>
        <p:spPr>
          <a:xfrm>
            <a:off x="8217263" y="2699907"/>
            <a:ext cx="566520" cy="874566"/>
          </a:xfrm>
          <a:prstGeom prst="round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50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DCBA8A7E-CCED-4C8A-A022-9B99B0B17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844" y="1039088"/>
            <a:ext cx="6701855" cy="4502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235C6E1-3189-4BB9-8961-A497AD87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Make more Deep!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D34B9E-328E-4C3E-8FE1-2F209142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0416" y="2281850"/>
            <a:ext cx="45574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6-1. Training Iteration </a:t>
            </a:r>
          </a:p>
          <a:p>
            <a:r>
              <a:rPr lang="en-US" altLang="ko-KR" sz="3200" dirty="0"/>
              <a:t>       &amp; Test Result</a:t>
            </a:r>
          </a:p>
          <a:p>
            <a:r>
              <a:rPr lang="en-US" altLang="ko-KR" sz="3200" dirty="0"/>
              <a:t>       (MLP2)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64" y="4444857"/>
            <a:ext cx="3734817" cy="49450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091283C1-A4C8-4D9E-843F-586C6223029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00146" y="4364184"/>
            <a:ext cx="967606" cy="327926"/>
          </a:xfrm>
          <a:prstGeom prst="bentConnector3">
            <a:avLst>
              <a:gd name="adj1" fmla="val 54295"/>
            </a:avLst>
          </a:prstGeom>
          <a:ln w="57150" cap="sq">
            <a:solidFill>
              <a:schemeClr val="accent6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20705DBB-DFC4-4725-9477-211AC91C7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9105" y="5287667"/>
            <a:ext cx="4948792" cy="1399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2978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5C6E1-3189-4BB9-8961-A497AD87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Make more Deep!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D34B9E-328E-4C3E-8FE1-2F209142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0416" y="2281850"/>
            <a:ext cx="45574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6-1. Training Iteration </a:t>
            </a:r>
          </a:p>
          <a:p>
            <a:r>
              <a:rPr lang="en-US" altLang="ko-KR" sz="3200" dirty="0"/>
              <a:t>       &amp; Test Result</a:t>
            </a:r>
          </a:p>
          <a:p>
            <a:r>
              <a:rPr lang="en-US" altLang="ko-KR" sz="3200" dirty="0"/>
              <a:t>       (MLP2)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144" y="1870310"/>
            <a:ext cx="6966440" cy="21899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031" y="4382230"/>
            <a:ext cx="6966899" cy="21370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887" y="4846192"/>
            <a:ext cx="2617927" cy="491529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5D8844B-FB85-4639-95DE-C9EFC1DB1877}"/>
              </a:ext>
            </a:extLst>
          </p:cNvPr>
          <p:cNvSpPr/>
          <p:nvPr/>
        </p:nvSpPr>
        <p:spPr>
          <a:xfrm>
            <a:off x="633411" y="4259599"/>
            <a:ext cx="3716916" cy="58659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Test Acc. : 98.02 %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59BFB81-0ACE-4F50-B3CD-C558BC3EC204}"/>
              </a:ext>
            </a:extLst>
          </p:cNvPr>
          <p:cNvSpPr/>
          <p:nvPr/>
        </p:nvSpPr>
        <p:spPr>
          <a:xfrm>
            <a:off x="633411" y="5295627"/>
            <a:ext cx="3716916" cy="58659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Test Acc. : 98.26 %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12AE765-5C61-461A-80CD-E2ECDF668FBD}"/>
              </a:ext>
            </a:extLst>
          </p:cNvPr>
          <p:cNvCxnSpPr>
            <a:cxnSpLocks/>
          </p:cNvCxnSpPr>
          <p:nvPr/>
        </p:nvCxnSpPr>
        <p:spPr>
          <a:xfrm>
            <a:off x="3447023" y="4733696"/>
            <a:ext cx="0" cy="67329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94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E8A9EE5-12EB-491D-85D2-D44188F4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Reguralization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ACA00F5-9419-4E77-B402-DBF6B5C7E0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Batch Normalization &amp; Drop 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105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5C6E1-3189-4BB9-8961-A497AD87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Normalization – Look inside of network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D34B9E-328E-4C3E-8FE1-2F209142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189" y="1142896"/>
            <a:ext cx="6289038" cy="5534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03D99D5-01FD-4E2C-BD7D-DADE61DD03B0}"/>
              </a:ext>
            </a:extLst>
          </p:cNvPr>
          <p:cNvSpPr/>
          <p:nvPr/>
        </p:nvSpPr>
        <p:spPr>
          <a:xfrm>
            <a:off x="1049047" y="3617096"/>
            <a:ext cx="3716916" cy="1051886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Already prepared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for you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556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5C6E1-3189-4BB9-8961-A497AD87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Normalization – Look inside of network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D34B9E-328E-4C3E-8FE1-2F209142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86" y="1619130"/>
            <a:ext cx="7497221" cy="47250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761" y="1804892"/>
            <a:ext cx="5925377" cy="4353533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3182112" y="3486912"/>
            <a:ext cx="2535936" cy="682752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182112" y="4696802"/>
            <a:ext cx="2408649" cy="185762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128768" y="4105423"/>
            <a:ext cx="2053344" cy="356849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28768" y="4575349"/>
            <a:ext cx="2053344" cy="356849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BCC9C32-7CEB-4CC3-B3FB-BAB5C8D24BEA}"/>
              </a:ext>
            </a:extLst>
          </p:cNvPr>
          <p:cNvSpPr/>
          <p:nvPr/>
        </p:nvSpPr>
        <p:spPr>
          <a:xfrm>
            <a:off x="5921930" y="6222033"/>
            <a:ext cx="3709642" cy="43007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Axis Y : count / Axis X : value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037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52F9C-4292-486E-A7A1-A6817258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Preparation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33EE80-5C3E-4F49-A406-08318533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AECF235-15CB-4850-A143-9F3DA5607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56" y="1398298"/>
            <a:ext cx="7278130" cy="2254972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Base .</a:t>
            </a:r>
            <a:r>
              <a:rPr lang="en-US" altLang="ko-KR" dirty="0" err="1">
                <a:solidFill>
                  <a:schemeClr val="tx1"/>
                </a:solidFill>
              </a:rPr>
              <a:t>ipynb</a:t>
            </a:r>
            <a:r>
              <a:rPr lang="en-US" altLang="ko-KR" dirty="0">
                <a:solidFill>
                  <a:schemeClr val="tx1"/>
                </a:solidFill>
              </a:rPr>
              <a:t> :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https://git.io/aibd-mlp-3</a:t>
            </a:r>
          </a:p>
        </p:txBody>
      </p:sp>
    </p:spTree>
    <p:extLst>
      <p:ext uri="{BB962C8B-B14F-4D97-AF65-F5344CB8AC3E}">
        <p14:creationId xmlns:p14="http://schemas.microsoft.com/office/powerpoint/2010/main" val="2525856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5C6E1-3189-4BB9-8961-A497AD87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Normalization – Look inside of network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D34B9E-328E-4C3E-8FE1-2F209142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86" y="1771550"/>
            <a:ext cx="7497221" cy="442021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966" y="1914218"/>
            <a:ext cx="6030167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82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5C6E1-3189-4BB9-8961-A497AD87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Normalization – Look inside of network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D34B9E-328E-4C3E-8FE1-2F209142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426" y="4371034"/>
            <a:ext cx="3054219" cy="215206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5636" r="10182"/>
          <a:stretch/>
        </p:blipFill>
        <p:spPr>
          <a:xfrm>
            <a:off x="5917112" y="2393330"/>
            <a:ext cx="5849507" cy="32571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214" y="1859556"/>
            <a:ext cx="3019430" cy="21206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81181" y="2765209"/>
            <a:ext cx="116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Sigmoid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35661" y="5230939"/>
            <a:ext cx="65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tanh</a:t>
            </a:r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>
          <a:xfrm>
            <a:off x="5121073" y="3525448"/>
            <a:ext cx="542611" cy="703384"/>
          </a:xfrm>
          <a:prstGeom prst="rightArrow">
            <a:avLst/>
          </a:prstGeom>
          <a:solidFill>
            <a:srgbClr val="FFC2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562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5C6E1-3189-4BB9-8961-A497AD87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Normalization – Look inside of network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D34B9E-328E-4C3E-8FE1-2F209142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2" y="1751453"/>
            <a:ext cx="7487695" cy="44202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532" y="1899933"/>
            <a:ext cx="5801535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40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5C6E1-3189-4BB9-8961-A497AD87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Normalization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D34B9E-328E-4C3E-8FE1-2F209142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86" y="1312199"/>
            <a:ext cx="7506748" cy="52585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404" y="1635636"/>
            <a:ext cx="5944430" cy="4410691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FC8BFBC-5728-4B4B-AB2F-D054E519DD77}"/>
              </a:ext>
            </a:extLst>
          </p:cNvPr>
          <p:cNvCxnSpPr>
            <a:cxnSpLocks/>
          </p:cNvCxnSpPr>
          <p:nvPr/>
        </p:nvCxnSpPr>
        <p:spPr>
          <a:xfrm>
            <a:off x="1163738" y="2860734"/>
            <a:ext cx="299262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AAFB150-B402-4D85-ABBE-DD070A292F47}"/>
              </a:ext>
            </a:extLst>
          </p:cNvPr>
          <p:cNvCxnSpPr>
            <a:cxnSpLocks/>
          </p:cNvCxnSpPr>
          <p:nvPr/>
        </p:nvCxnSpPr>
        <p:spPr>
          <a:xfrm>
            <a:off x="1149883" y="3345645"/>
            <a:ext cx="299262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62AB89C-2A2C-4ED2-96E0-784BFDC37D1B}"/>
              </a:ext>
            </a:extLst>
          </p:cNvPr>
          <p:cNvCxnSpPr>
            <a:cxnSpLocks/>
          </p:cNvCxnSpPr>
          <p:nvPr/>
        </p:nvCxnSpPr>
        <p:spPr>
          <a:xfrm>
            <a:off x="1163738" y="4481718"/>
            <a:ext cx="1607171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427680E-299C-401A-9506-6771B27A4C20}"/>
              </a:ext>
            </a:extLst>
          </p:cNvPr>
          <p:cNvCxnSpPr>
            <a:cxnSpLocks/>
          </p:cNvCxnSpPr>
          <p:nvPr/>
        </p:nvCxnSpPr>
        <p:spPr>
          <a:xfrm>
            <a:off x="1163738" y="5132881"/>
            <a:ext cx="1607171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91C2FF-872C-4BA6-8191-C8B8D2CD5599}"/>
              </a:ext>
            </a:extLst>
          </p:cNvPr>
          <p:cNvSpPr/>
          <p:nvPr/>
        </p:nvSpPr>
        <p:spPr>
          <a:xfrm>
            <a:off x="3162198" y="4122762"/>
            <a:ext cx="2331462" cy="85333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before activation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14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5C6E1-3189-4BB9-8961-A497AD87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Normalization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D34B9E-328E-4C3E-8FE1-2F209142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404" y="1635636"/>
            <a:ext cx="5944430" cy="441069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86" y="2130251"/>
            <a:ext cx="4794326" cy="3493779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5121073" y="3525448"/>
            <a:ext cx="542611" cy="703384"/>
          </a:xfrm>
          <a:prstGeom prst="rightArrow">
            <a:avLst/>
          </a:prstGeom>
          <a:solidFill>
            <a:srgbClr val="FFC2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927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5C6E1-3189-4BB9-8961-A497AD87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Normalization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D34B9E-328E-4C3E-8FE1-2F209142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86" y="1372553"/>
            <a:ext cx="7459116" cy="507753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771" y="1700373"/>
            <a:ext cx="5820587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70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5C6E1-3189-4BB9-8961-A497AD87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Normalization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D34B9E-328E-4C3E-8FE1-2F209142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3" name="오른쪽 화살표 2"/>
          <p:cNvSpPr/>
          <p:nvPr/>
        </p:nvSpPr>
        <p:spPr>
          <a:xfrm>
            <a:off x="5121073" y="3525448"/>
            <a:ext cx="542611" cy="703384"/>
          </a:xfrm>
          <a:prstGeom prst="rightArrow">
            <a:avLst/>
          </a:prstGeom>
          <a:solidFill>
            <a:srgbClr val="FFC2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771" y="1700373"/>
            <a:ext cx="5820587" cy="43535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82" y="2217256"/>
            <a:ext cx="4423933" cy="331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0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5C6E1-3189-4BB9-8961-A497AD87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Normalization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D34B9E-328E-4C3E-8FE1-2F209142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90EDAF-4C98-4DD6-9F5B-B06F57826B4A}"/>
              </a:ext>
            </a:extLst>
          </p:cNvPr>
          <p:cNvSpPr txBox="1"/>
          <p:nvPr/>
        </p:nvSpPr>
        <p:spPr>
          <a:xfrm>
            <a:off x="620104" y="1736229"/>
            <a:ext cx="1139513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Accuracy Comparison</a:t>
            </a:r>
          </a:p>
          <a:p>
            <a:endParaRPr lang="en-US" altLang="ko-KR" sz="2000" dirty="0">
              <a:latin typeface="+mj-ea"/>
              <a:ea typeface="+mj-ea"/>
            </a:endParaRPr>
          </a:p>
          <a:p>
            <a:pPr marL="234000" indent="-23400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Consolas" panose="020B0609020204030204" pitchFamily="49" charset="0"/>
              </a:rPr>
              <a:t>MLP Sigmoid</a:t>
            </a:r>
            <a:r>
              <a:rPr lang="en-US" altLang="ko-KR" sz="2000" dirty="0"/>
              <a:t>  </a:t>
            </a:r>
            <a:r>
              <a:rPr lang="en-US" altLang="ko-KR" sz="900" dirty="0"/>
              <a:t> </a:t>
            </a:r>
            <a:r>
              <a:rPr lang="en-US" altLang="ko-KR" sz="2000" dirty="0"/>
              <a:t>: 93.07 %   →  96.80 %</a:t>
            </a:r>
          </a:p>
          <a:p>
            <a:pPr marL="234000" indent="-23400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Consolas" panose="020B0609020204030204" pitchFamily="49" charset="0"/>
              </a:rPr>
              <a:t>MLP Tanh    </a:t>
            </a:r>
            <a:r>
              <a:rPr lang="en-US" altLang="ko-KR" sz="2000" dirty="0"/>
              <a:t>: 97.81 % </a:t>
            </a:r>
          </a:p>
          <a:p>
            <a:pPr marL="234000" indent="-23400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Consolas" panose="020B0609020204030204" pitchFamily="49" charset="0"/>
              </a:rPr>
              <a:t>MLP </a:t>
            </a:r>
            <a:r>
              <a:rPr lang="en-US" altLang="ko-KR" sz="2000" dirty="0" err="1">
                <a:latin typeface="Consolas" panose="020B0609020204030204" pitchFamily="49" charset="0"/>
              </a:rPr>
              <a:t>ReLU</a:t>
            </a:r>
            <a:r>
              <a:rPr lang="en-US" altLang="ko-KR" sz="2000" dirty="0"/>
              <a:t>         : 98.23 %  →  98.34 %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52926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5C6E1-3189-4BB9-8961-A497AD87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Dropout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D34B9E-328E-4C3E-8FE1-2F209142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16" y="1321841"/>
            <a:ext cx="8532473" cy="500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79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5C6E1-3189-4BB9-8961-A497AD87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Dropout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D34B9E-328E-4C3E-8FE1-2F209142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651" y="1484734"/>
            <a:ext cx="7286395" cy="468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43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52F9C-4292-486E-A7A1-A6817258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Reminding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33EE80-5C3E-4F49-A406-08318533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9786" y="1986609"/>
            <a:ext cx="45574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200" dirty="0"/>
              <a:t>Library Importation </a:t>
            </a:r>
          </a:p>
          <a:p>
            <a:r>
              <a:rPr lang="en-US" altLang="ko-KR" sz="3200" dirty="0"/>
              <a:t>    &amp; Device Preparation</a:t>
            </a:r>
            <a:endParaRPr lang="ko-KR" altLang="en-US" sz="3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68B2F8-477B-4B1C-B866-4251C23E3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146" y="1510762"/>
            <a:ext cx="7162068" cy="4566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B5F849F-0576-4D2A-8EDB-FF5D8EC49F91}"/>
              </a:ext>
            </a:extLst>
          </p:cNvPr>
          <p:cNvCxnSpPr/>
          <p:nvPr/>
        </p:nvCxnSpPr>
        <p:spPr>
          <a:xfrm>
            <a:off x="5328892" y="3224455"/>
            <a:ext cx="2281471" cy="100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94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2B12537-958F-4F5A-8D96-739898B67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564" y="1458137"/>
            <a:ext cx="6012872" cy="5081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235C6E1-3189-4BB9-8961-A497AD87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Dropout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D34B9E-328E-4C3E-8FE1-2F209142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3920790" y="3072883"/>
            <a:ext cx="206437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cxnSpLocks/>
          </p:cNvCxnSpPr>
          <p:nvPr/>
        </p:nvCxnSpPr>
        <p:spPr>
          <a:xfrm>
            <a:off x="3879225" y="4135353"/>
            <a:ext cx="40594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</p:cNvCxnSpPr>
          <p:nvPr/>
        </p:nvCxnSpPr>
        <p:spPr>
          <a:xfrm>
            <a:off x="3927694" y="5476646"/>
            <a:ext cx="254237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86BE223-7277-4D1D-8C23-E10316B06FBF}"/>
              </a:ext>
            </a:extLst>
          </p:cNvPr>
          <p:cNvSpPr/>
          <p:nvPr/>
        </p:nvSpPr>
        <p:spPr>
          <a:xfrm>
            <a:off x="7308203" y="4771155"/>
            <a:ext cx="2331462" cy="85333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after activation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249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5C6E1-3189-4BB9-8961-A497AD87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Dropout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D34B9E-328E-4C3E-8FE1-2F209142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9D1AC5-AC52-4414-AE65-8A9CAA273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932" y="1454727"/>
            <a:ext cx="7669428" cy="4851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E5C066C-29A5-4C59-8874-192664B613D3}"/>
              </a:ext>
            </a:extLst>
          </p:cNvPr>
          <p:cNvSpPr/>
          <p:nvPr/>
        </p:nvSpPr>
        <p:spPr>
          <a:xfrm>
            <a:off x="6730468" y="3075709"/>
            <a:ext cx="3983252" cy="1129146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Can you make this code by yourself?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114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C7488A5-267E-44A2-BA68-502BFD3D9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0" y="1139198"/>
            <a:ext cx="6594764" cy="5517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235C6E1-3189-4BB9-8961-A497AD87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Dropout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D34B9E-328E-4C3E-8FE1-2F209142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842DA5D-5781-4E28-B19F-75B09A0CD867}"/>
              </a:ext>
            </a:extLst>
          </p:cNvPr>
          <p:cNvSpPr/>
          <p:nvPr/>
        </p:nvSpPr>
        <p:spPr>
          <a:xfrm>
            <a:off x="7626858" y="2299854"/>
            <a:ext cx="3983252" cy="225829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POP-UP QUIZ!</a:t>
            </a:r>
          </a:p>
          <a:p>
            <a:pPr algn="ctr"/>
            <a:endParaRPr lang="en-US" altLang="ko-KR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What’s the difference with before?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latin typeface="Consolas" panose="020B0609020204030204" pitchFamily="49" charset="0"/>
              </a:rPr>
              <a:t>and why?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329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5C6E1-3189-4BB9-8961-A497AD87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Dropout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D34B9E-328E-4C3E-8FE1-2F209142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676" y="2896688"/>
            <a:ext cx="8341044" cy="27103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CBC0691-D809-418D-85E3-CF34B0FA6871}"/>
              </a:ext>
            </a:extLst>
          </p:cNvPr>
          <p:cNvSpPr/>
          <p:nvPr/>
        </p:nvSpPr>
        <p:spPr>
          <a:xfrm>
            <a:off x="3760314" y="1444817"/>
            <a:ext cx="4803768" cy="85333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  <a:latin typeface="Consolas" panose="020B0609020204030204" pitchFamily="49" charset="0"/>
              </a:rPr>
              <a:t>Anything Strange?</a:t>
            </a:r>
            <a:endParaRPr lang="ko-KR" altLang="en-US" sz="3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347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5C6E1-3189-4BB9-8961-A497AD87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Normalization + Dropout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D34B9E-328E-4C3E-8FE1-2F209142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0360E7E-3E5C-439E-9361-9564728F7A6D}"/>
              </a:ext>
            </a:extLst>
          </p:cNvPr>
          <p:cNvSpPr/>
          <p:nvPr/>
        </p:nvSpPr>
        <p:spPr>
          <a:xfrm>
            <a:off x="3760314" y="1444817"/>
            <a:ext cx="4803768" cy="85333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  <a:latin typeface="Consolas" panose="020B0609020204030204" pitchFamily="49" charset="0"/>
              </a:rPr>
              <a:t>Final Round !</a:t>
            </a:r>
            <a:endParaRPr lang="ko-KR" altLang="en-US" sz="3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54E12D-8448-43E3-B0E0-0811E241B943}"/>
              </a:ext>
            </a:extLst>
          </p:cNvPr>
          <p:cNvSpPr txBox="1"/>
          <p:nvPr/>
        </p:nvSpPr>
        <p:spPr>
          <a:xfrm>
            <a:off x="6615843" y="3227197"/>
            <a:ext cx="38964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Make your own model</a:t>
            </a:r>
          </a:p>
          <a:p>
            <a:endParaRPr lang="en-US" altLang="ko-KR" sz="2000" dirty="0">
              <a:latin typeface="+mj-ea"/>
              <a:ea typeface="+mj-ea"/>
            </a:endParaRPr>
          </a:p>
          <a:p>
            <a:pPr marL="234000" indent="-23400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Consolas" panose="020B0609020204030204" pitchFamily="49" charset="0"/>
              </a:rPr>
              <a:t>2 hidden layers</a:t>
            </a:r>
          </a:p>
          <a:p>
            <a:pPr marL="234000" indent="-23400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Consolas" panose="020B0609020204030204" pitchFamily="49" charset="0"/>
              </a:rPr>
              <a:t>add batch normalization</a:t>
            </a:r>
          </a:p>
          <a:p>
            <a:pPr marL="234000" indent="-23400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Consolas" panose="020B0609020204030204" pitchFamily="49" charset="0"/>
              </a:rPr>
              <a:t>add dropout</a:t>
            </a:r>
          </a:p>
          <a:p>
            <a:pPr marL="234000" indent="-234000"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Consolas" panose="020B0609020204030204" pitchFamily="49" charset="0"/>
              </a:rPr>
              <a:t>you can add additional techniques if you want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5BFD59-49AD-4C4D-BADE-D4EC7D2D8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14" y="3192396"/>
            <a:ext cx="5096586" cy="17623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66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5C6E1-3189-4BB9-8961-A497AD87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Normalization + Dropout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D34B9E-328E-4C3E-8FE1-2F209142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785E337-FCAB-4DCA-8120-91C861A4536C}"/>
              </a:ext>
            </a:extLst>
          </p:cNvPr>
          <p:cNvSpPr/>
          <p:nvPr/>
        </p:nvSpPr>
        <p:spPr>
          <a:xfrm>
            <a:off x="7418410" y="3993433"/>
            <a:ext cx="4187523" cy="57074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  <a:latin typeface="Consolas" panose="020B0609020204030204" pitchFamily="49" charset="0"/>
              </a:rPr>
              <a:t>“Beat the TA”</a:t>
            </a:r>
            <a:r>
              <a:rPr lang="ko-KR" altLang="en-US" sz="36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600" b="1" dirty="0">
                <a:solidFill>
                  <a:schemeClr val="tx1"/>
                </a:solidFill>
                <a:latin typeface="Consolas" panose="020B0609020204030204" pitchFamily="49" charset="0"/>
              </a:rPr>
              <a:t>competition</a:t>
            </a:r>
            <a:endParaRPr lang="ko-KR" altLang="en-US" sz="3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2CEF12-8AD0-4B00-8527-5224AAEF9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70" y="2128311"/>
            <a:ext cx="5984446" cy="1967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1FEE15-123D-442E-BC31-D4BAEE1CD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781" y="4580283"/>
            <a:ext cx="5306165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90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52F9C-4292-486E-A7A1-A6817258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full code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33EE80-5C3E-4F49-A406-08318533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AECF235-15CB-4850-A143-9F3DA5607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56" y="1398298"/>
            <a:ext cx="7278130" cy="2254972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full-day3.ipynb :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https://git.io/aibd-mlp-3-full</a:t>
            </a:r>
          </a:p>
        </p:txBody>
      </p:sp>
    </p:spTree>
    <p:extLst>
      <p:ext uri="{BB962C8B-B14F-4D97-AF65-F5344CB8AC3E}">
        <p14:creationId xmlns:p14="http://schemas.microsoft.com/office/powerpoint/2010/main" val="2490589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52F9C-4292-486E-A7A1-A6817258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Reminding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33EE80-5C3E-4F49-A406-08318533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222" y="2297245"/>
            <a:ext cx="4557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2. Hyper-Parameters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7C1227-48E0-4CF6-944C-4D5710BB5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652" y="1580566"/>
            <a:ext cx="2962688" cy="4458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2D0F58-51D9-4804-8DD2-ECDBA054806D}"/>
              </a:ext>
            </a:extLst>
          </p:cNvPr>
          <p:cNvSpPr txBox="1"/>
          <p:nvPr/>
        </p:nvSpPr>
        <p:spPr>
          <a:xfrm>
            <a:off x="9015470" y="1881746"/>
            <a:ext cx="2105920" cy="830997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change it to your own path</a:t>
            </a:r>
            <a:endParaRPr lang="ko-KR" altLang="en-US" sz="24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1F74C6C2-B901-46EB-A2B2-140F9D9DFB6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887010" y="2152650"/>
            <a:ext cx="1128460" cy="144595"/>
          </a:xfrm>
          <a:prstGeom prst="bentConnector3">
            <a:avLst>
              <a:gd name="adj1" fmla="val 56753"/>
            </a:avLst>
          </a:prstGeom>
          <a:ln w="57150" cap="sq">
            <a:solidFill>
              <a:schemeClr val="accent6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689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52F9C-4292-486E-A7A1-A6817258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Reminding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33EE80-5C3E-4F49-A406-08318533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2446" y="2271801"/>
            <a:ext cx="45574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3. Data Load </a:t>
            </a:r>
          </a:p>
          <a:p>
            <a:r>
              <a:rPr lang="en-US" altLang="ko-KR" sz="3200" dirty="0"/>
              <a:t>    &amp; Preprocessing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690" y="1685924"/>
            <a:ext cx="5500255" cy="45567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51558AE-CEAB-427F-9F50-2BF6513CD0E4}"/>
              </a:ext>
            </a:extLst>
          </p:cNvPr>
          <p:cNvSpPr/>
          <p:nvPr/>
        </p:nvSpPr>
        <p:spPr>
          <a:xfrm rot="21102336">
            <a:off x="6042267" y="3526151"/>
            <a:ext cx="4333099" cy="87630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Same as before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445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6D0CEE0-0EAA-4793-99B4-5BA6F1BCA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545" y="2566366"/>
            <a:ext cx="6988039" cy="243254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7C52F9C-4292-486E-A7A1-A6817258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Reminding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33EE80-5C3E-4F49-A406-08318533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416" y="2281850"/>
            <a:ext cx="4557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4. Function Definitions</a:t>
            </a:r>
          </a:p>
        </p:txBody>
      </p:sp>
      <p:cxnSp>
        <p:nvCxnSpPr>
          <p:cNvPr id="9" name="직선 화살표 연결선 8"/>
          <p:cNvCxnSpPr>
            <a:cxnSpLocks/>
          </p:cNvCxnSpPr>
          <p:nvPr/>
        </p:nvCxnSpPr>
        <p:spPr>
          <a:xfrm flipH="1">
            <a:off x="7368456" y="2340871"/>
            <a:ext cx="567732" cy="640894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339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52F9C-4292-486E-A7A1-A6817258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Reminding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33EE80-5C3E-4F49-A406-08318533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416" y="2281850"/>
            <a:ext cx="45574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4. Function Definitions</a:t>
            </a:r>
          </a:p>
          <a:p>
            <a:r>
              <a:rPr lang="en-US" altLang="ko-KR" sz="3200" dirty="0"/>
              <a:t>    (continue)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3E7D441-C153-4167-9459-359341869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126" y="1718885"/>
            <a:ext cx="7543420" cy="41485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8462E9A-6E80-4FD5-98A5-98F68F832B16}"/>
              </a:ext>
            </a:extLst>
          </p:cNvPr>
          <p:cNvSpPr/>
          <p:nvPr/>
        </p:nvSpPr>
        <p:spPr>
          <a:xfrm rot="21102336">
            <a:off x="6042267" y="3526151"/>
            <a:ext cx="4333099" cy="87630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Same as before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5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52F9C-4292-486E-A7A1-A6817258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Reminding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33EE80-5C3E-4F49-A406-08318533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416" y="2281850"/>
            <a:ext cx="45574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4. Function Definitions</a:t>
            </a:r>
          </a:p>
          <a:p>
            <a:r>
              <a:rPr lang="en-US" altLang="ko-KR" sz="3200" dirty="0"/>
              <a:t>    (continue)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BEB60D8-42D7-4A39-B79D-25587A1D938E}"/>
              </a:ext>
            </a:extLst>
          </p:cNvPr>
          <p:cNvGrpSpPr/>
          <p:nvPr/>
        </p:nvGrpSpPr>
        <p:grpSpPr>
          <a:xfrm>
            <a:off x="2492044" y="3083509"/>
            <a:ext cx="1840992" cy="2025658"/>
            <a:chOff x="2492044" y="3083509"/>
            <a:chExt cx="1840992" cy="2025658"/>
          </a:xfrm>
        </p:grpSpPr>
        <p:sp>
          <p:nvSpPr>
            <p:cNvPr id="4" name="TextBox 3"/>
            <p:cNvSpPr txBox="1"/>
            <p:nvPr/>
          </p:nvSpPr>
          <p:spPr>
            <a:xfrm>
              <a:off x="2723755" y="4739835"/>
              <a:ext cx="1409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A4453"/>
                  </a:solidFill>
                </a:rPr>
                <a:t>IMPORTANT!</a:t>
              </a:r>
              <a:endParaRPr lang="ko-KR" altLang="en-US" dirty="0">
                <a:solidFill>
                  <a:srgbClr val="DA4453"/>
                </a:solidFill>
              </a:endParaRPr>
            </a:p>
          </p:txBody>
        </p:sp>
        <p:pic>
          <p:nvPicPr>
            <p:cNvPr id="6" name="그림 5" descr="File:Antu emblem-important.svg - Wikimedia Commons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2044" y="3083509"/>
              <a:ext cx="1840992" cy="1840992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D9321152-C70A-4486-B4FC-439EB16E2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126" y="1718885"/>
            <a:ext cx="7543420" cy="4148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9768DF-9170-4563-B8E5-97FEE491D0AB}"/>
              </a:ext>
            </a:extLst>
          </p:cNvPr>
          <p:cNvSpPr txBox="1"/>
          <p:nvPr/>
        </p:nvSpPr>
        <p:spPr>
          <a:xfrm>
            <a:off x="4428286" y="3083509"/>
            <a:ext cx="7729510" cy="1640151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9666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Simplebee">
  <a:themeElements>
    <a:clrScheme name="Simplebee Lynz">
      <a:dk1>
        <a:sysClr val="windowText" lastClr="000000"/>
      </a:dk1>
      <a:lt1>
        <a:sysClr val="window" lastClr="FFFFFF"/>
      </a:lt1>
      <a:dk2>
        <a:srgbClr val="FAB300"/>
      </a:dk2>
      <a:lt2>
        <a:srgbClr val="F2F2F2"/>
      </a:lt2>
      <a:accent1>
        <a:srgbClr val="FE9E9E"/>
      </a:accent1>
      <a:accent2>
        <a:srgbClr val="D3ECB9"/>
      </a:accent2>
      <a:accent3>
        <a:srgbClr val="97D0FB"/>
      </a:accent3>
      <a:accent4>
        <a:srgbClr val="FF9313"/>
      </a:accent4>
      <a:accent5>
        <a:srgbClr val="8898AA"/>
      </a:accent5>
      <a:accent6>
        <a:srgbClr val="B2B2B2"/>
      </a:accent6>
      <a:hlink>
        <a:srgbClr val="7F7F7F"/>
      </a:hlink>
      <a:folHlink>
        <a:srgbClr val="7F7F7F"/>
      </a:folHlink>
    </a:clrScheme>
    <a:fontScheme name="Apple 산돌고딕 Neo">
      <a:majorFont>
        <a:latin typeface="AppleSDGothicNeoB00"/>
        <a:ea typeface="AppleSDGothicNeoB00"/>
        <a:cs typeface=""/>
      </a:majorFont>
      <a:minorFont>
        <a:latin typeface="AppleSDGothicNeoR00"/>
        <a:ea typeface="AppleSDGothicNeoR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bee" id="{65E6A8EC-FD7B-42BC-9802-E2FCD53ECF34}" vid="{5D83E316-1B63-4C25-892E-F2178C267F8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simplebee</Template>
  <TotalTime>2812</TotalTime>
  <Words>625</Words>
  <Application>Microsoft Office PowerPoint</Application>
  <PresentationFormat>와이드스크린</PresentationFormat>
  <Paragraphs>190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3" baseType="lpstr">
      <vt:lpstr>AppleSDGothicNeoB00</vt:lpstr>
      <vt:lpstr>Arial</vt:lpstr>
      <vt:lpstr>AppleSDGothicNeoR00</vt:lpstr>
      <vt:lpstr>맑은 고딕</vt:lpstr>
      <vt:lpstr>Wingdings</vt:lpstr>
      <vt:lpstr>Consolas</vt:lpstr>
      <vt:lpstr>Simplebee</vt:lpstr>
      <vt:lpstr>AI+BD ML Lab. Day 3</vt:lpstr>
      <vt:lpstr>PowerPoint 프레젠테이션</vt:lpstr>
      <vt:lpstr>Preparation</vt:lpstr>
      <vt:lpstr>Reminding</vt:lpstr>
      <vt:lpstr>Reminding</vt:lpstr>
      <vt:lpstr>Reminding</vt:lpstr>
      <vt:lpstr>Reminding</vt:lpstr>
      <vt:lpstr>Reminding</vt:lpstr>
      <vt:lpstr>Reminding</vt:lpstr>
      <vt:lpstr>Reminding</vt:lpstr>
      <vt:lpstr>Reminding</vt:lpstr>
      <vt:lpstr>Reminding</vt:lpstr>
      <vt:lpstr>Reminding</vt:lpstr>
      <vt:lpstr>Reminding</vt:lpstr>
      <vt:lpstr>MLP</vt:lpstr>
      <vt:lpstr>Make model with nn.Module class</vt:lpstr>
      <vt:lpstr>Make model with nn.Module class</vt:lpstr>
      <vt:lpstr>Make model with nn.Module class</vt:lpstr>
      <vt:lpstr>Make model with nn.Module class</vt:lpstr>
      <vt:lpstr>Make model with nn.Module class</vt:lpstr>
      <vt:lpstr>Make model with nn.Module class</vt:lpstr>
      <vt:lpstr>Make model with nn.Module class</vt:lpstr>
      <vt:lpstr>Make model with nn.Module class</vt:lpstr>
      <vt:lpstr>Make more Deep!</vt:lpstr>
      <vt:lpstr>Make more Deep!</vt:lpstr>
      <vt:lpstr>Make more Deep!</vt:lpstr>
      <vt:lpstr>Reguralization</vt:lpstr>
      <vt:lpstr>Batch Normalization – Look inside of network</vt:lpstr>
      <vt:lpstr>Batch Normalization – Look inside of network</vt:lpstr>
      <vt:lpstr>Batch Normalization – Look inside of network</vt:lpstr>
      <vt:lpstr>Batch Normalization – Look inside of network</vt:lpstr>
      <vt:lpstr>Batch Normalization – Look inside of network</vt:lpstr>
      <vt:lpstr>Batch Normalization</vt:lpstr>
      <vt:lpstr>Batch Normalization</vt:lpstr>
      <vt:lpstr>Batch Normalization</vt:lpstr>
      <vt:lpstr>Batch Normalization</vt:lpstr>
      <vt:lpstr>Batch Normalization</vt:lpstr>
      <vt:lpstr>Dropout</vt:lpstr>
      <vt:lpstr>Dropout</vt:lpstr>
      <vt:lpstr>Dropout</vt:lpstr>
      <vt:lpstr>Dropout</vt:lpstr>
      <vt:lpstr>Dropout</vt:lpstr>
      <vt:lpstr>Dropout</vt:lpstr>
      <vt:lpstr>Batch Normalization + Dropout</vt:lpstr>
      <vt:lpstr>Batch Normalization + Dropout</vt:lpstr>
      <vt:lpstr>full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AI+BD ML Lab. Day 2</dc:title>
  <dc:creator>Jio Gim</dc:creator>
  <cp:lastModifiedBy>김영인(인공지능대학원)</cp:lastModifiedBy>
  <cp:revision>270</cp:revision>
  <dcterms:created xsi:type="dcterms:W3CDTF">2021-03-18T15:49:51Z</dcterms:created>
  <dcterms:modified xsi:type="dcterms:W3CDTF">2021-06-10T19:17:21Z</dcterms:modified>
</cp:coreProperties>
</file>