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4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D98CF-7014-4936-ADEE-C9A16E45672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05EF8-DA9B-497C-A658-F72C7243F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DECB9-E244-4EDD-9C74-1881E44FA62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5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2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8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25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3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4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9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3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1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3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C218-4FC3-49D7-BE07-4E0893A8463D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593B-9119-4DEB-9D2F-9823CA87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Project – Smart Home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시각</a:t>
            </a:r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 + </a:t>
            </a:r>
            <a:r>
              <a:rPr lang="ko-KR" altLang="en-US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음성 인식 기술을 활용한 </a:t>
            </a:r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Smart Home</a:t>
            </a:r>
            <a:endParaRPr 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496393" y="2068441"/>
            <a:ext cx="9374039" cy="4506337"/>
          </a:xfrm>
        </p:spPr>
        <p:txBody>
          <a:bodyPr>
            <a:normAutofit fontScale="77500" lnSpcReduction="20000"/>
          </a:bodyPr>
          <a:lstStyle/>
          <a:p>
            <a:pPr marL="457189" indent="-457189">
              <a:lnSpc>
                <a:spcPct val="150000"/>
              </a:lnSpc>
              <a:buAutoNum type="arabicParenR"/>
            </a:pPr>
            <a:r>
              <a:rPr lang="en-US" altLang="ko-KR" dirty="0" err="1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mCube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 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키트에 구비된 다양한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Sensor (CDS, DHT11,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PIR,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GAS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),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Actuator</a:t>
            </a:r>
            <a:r>
              <a:rPr lang="ko-KR" altLang="en-US" dirty="0">
                <a:latin typeface="Rix정고딕 M" panose="02020603020101020101" pitchFamily="18" charset="-127"/>
                <a:ea typeface="Rix정고딕 M" panose="02020603020101020101" pitchFamily="18" charset="-127"/>
              </a:rPr>
              <a:t>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(LED, KEYPAD, FAN, TEXT LCD, BUZZER)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를 효과적으로 활용하는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Smart Home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을 구성</a:t>
            </a:r>
            <a:endParaRPr lang="en-US" altLang="ko-KR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457189" indent="-457189">
              <a:buAutoNum type="arabicParenR"/>
            </a:pPr>
            <a:r>
              <a:rPr lang="en-US" altLang="ko-KR" dirty="0" err="1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OpenCV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와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Google Assistant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를 통해 제어 및 관리 기능 추가</a:t>
            </a:r>
            <a:endParaRPr lang="en-US" altLang="ko-KR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핵심 기능</a:t>
            </a:r>
            <a:r>
              <a:rPr lang="en-US" altLang="ko-KR" dirty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&gt;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(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각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Trigger</a:t>
            </a:r>
            <a:r>
              <a:rPr lang="ko-KR" altLang="en-US" dirty="0">
                <a:latin typeface="Rix정고딕 M" panose="02020603020101020101" pitchFamily="18" charset="-127"/>
                <a:ea typeface="Rix정고딕 M" panose="02020603020101020101" pitchFamily="18" charset="-127"/>
              </a:rPr>
              <a:t>는 적절하게 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설정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오바마 혹은 힐러리를 집 주인으로 가정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음성 인식을 통한 수동 조작</a:t>
            </a:r>
            <a:endParaRPr lang="en-US" altLang="ko-KR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1028700" lvl="1" indent="-342900">
              <a:buFontTx/>
              <a:buChar char="-"/>
            </a:pPr>
            <a:r>
              <a:rPr lang="en-US" altLang="ko-KR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Sensor (CDS, DHT11, </a:t>
            </a:r>
            <a:r>
              <a:rPr lang="en-US" altLang="ko-KR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PIR, GAS) </a:t>
            </a:r>
            <a:r>
              <a:rPr lang="ko-KR" altLang="en-US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값을 </a:t>
            </a:r>
            <a:r>
              <a:rPr lang="en-US" altLang="ko-KR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Text LCD</a:t>
            </a:r>
            <a:r>
              <a:rPr lang="ko-KR" altLang="en-US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에 출력</a:t>
            </a:r>
            <a:endParaRPr lang="en-US" altLang="ko-KR" sz="1700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1028700" lvl="1" indent="-342900">
              <a:buFontTx/>
              <a:buChar char="-"/>
            </a:pPr>
            <a:r>
              <a:rPr lang="en-US" altLang="ko-KR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Actuator (LED, FAN, BUZZER)</a:t>
            </a:r>
            <a:r>
              <a:rPr lang="ko-KR" altLang="en-US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를 </a:t>
            </a:r>
            <a:r>
              <a:rPr lang="en-US" altLang="ko-KR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ON/OFF</a:t>
            </a:r>
          </a:p>
          <a:p>
            <a:pPr marL="342900" indent="-342900">
              <a:buFontTx/>
              <a:buChar char="-"/>
            </a:pP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음성 인식을 통한 자동 제어 기능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ON/OFF </a:t>
            </a:r>
          </a:p>
          <a:p>
            <a:pPr marL="1028700" lvl="1" indent="-342900">
              <a:buFontTx/>
              <a:buChar char="-"/>
            </a:pPr>
            <a:r>
              <a:rPr lang="en-US" altLang="ko-KR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CDS </a:t>
            </a:r>
            <a:r>
              <a:rPr lang="ko-KR" altLang="en-US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광량 측정에 따른 </a:t>
            </a:r>
            <a:r>
              <a:rPr lang="en-US" altLang="ko-KR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LED </a:t>
            </a:r>
            <a:r>
              <a:rPr lang="ko-KR" altLang="en-US" sz="17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제어</a:t>
            </a:r>
            <a:endParaRPr lang="en-US" altLang="ko-KR" sz="1700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1028700" lvl="1" indent="-342900">
              <a:buFontTx/>
              <a:buChar char="-"/>
            </a:pPr>
            <a:r>
              <a:rPr lang="ko-KR" altLang="en-US" sz="16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온도 및 습도</a:t>
            </a:r>
            <a:r>
              <a:rPr lang="en-US" altLang="ko-KR" sz="16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 </a:t>
            </a:r>
            <a:r>
              <a:rPr lang="ko-KR" altLang="en-US" sz="16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조건에 따른 팬 구동</a:t>
            </a:r>
            <a:endParaRPr lang="en-US" altLang="ko-KR" sz="1600" dirty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1028700" lvl="1" indent="-342900">
              <a:buFontTx/>
              <a:buChar char="-"/>
            </a:pPr>
            <a:r>
              <a:rPr lang="ko-KR" altLang="en-US" sz="16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전체 자동 제어 기능 </a:t>
            </a:r>
            <a:r>
              <a:rPr lang="en-US" altLang="ko-KR" sz="1600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ON/OFF</a:t>
            </a:r>
          </a:p>
          <a:p>
            <a:pPr marL="342900" indent="-342900">
              <a:buFontTx/>
              <a:buChar char="-"/>
            </a:pP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인식된 얼굴에 따라 자동 제어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Threshold 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변경</a:t>
            </a:r>
            <a:endParaRPr lang="en-US" altLang="ko-KR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PIR 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센서가 작동 중일 때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움직임이 감지되고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3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초 이내에 올바른 얼굴이 인식되지 않았을 때 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BUZZER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를 통해 알림</a:t>
            </a:r>
            <a:endParaRPr lang="en-US" altLang="ko-KR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얼굴 인식 </a:t>
            </a:r>
            <a:r>
              <a:rPr lang="ko-KR" altLang="en-US" dirty="0" err="1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도어락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 이중 잠금</a:t>
            </a:r>
            <a:endParaRPr lang="en-US" altLang="ko-KR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부가 사항</a:t>
            </a:r>
            <a:r>
              <a:rPr lang="en-US" altLang="ko-KR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추가 기능 구현 시</a:t>
            </a:r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가점 부여</a:t>
            </a:r>
            <a:endParaRPr lang="en-US" altLang="ko-KR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endParaRPr lang="en-US" altLang="ko-KR" dirty="0" smtClean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7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II </a:t>
            </a:r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– </a:t>
            </a:r>
            <a:r>
              <a:rPr lang="ko-KR" altLang="en-US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동작 감지 센서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99" y="1316766"/>
            <a:ext cx="8354783" cy="53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II </a:t>
            </a:r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– </a:t>
            </a:r>
            <a:r>
              <a:rPr lang="ko-KR" altLang="en-US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동작 감지 센서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99" y="1508787"/>
            <a:ext cx="9351269" cy="49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I – </a:t>
            </a:r>
            <a:r>
              <a:rPr lang="ko-KR" altLang="en-US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가스 센서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1316766"/>
            <a:ext cx="11329259" cy="614197"/>
          </a:xfrm>
        </p:spPr>
        <p:txBody>
          <a:bodyPr/>
          <a:lstStyle/>
          <a:p>
            <a:r>
              <a:rPr lang="ko-KR" altLang="en-US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가스 센서</a:t>
            </a:r>
            <a:endParaRPr lang="ko-KR" altLang="en-US" dirty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idx="10"/>
          </p:nvPr>
        </p:nvSpPr>
        <p:spPr>
          <a:xfrm>
            <a:off x="541173" y="2068442"/>
            <a:ext cx="11329259" cy="1156451"/>
          </a:xfr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Smoke Sensor  MQ-5</a:t>
            </a:r>
          </a:p>
          <a:p>
            <a:pPr marL="380990" indent="-38099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LPG, </a:t>
            </a:r>
            <a:r>
              <a:rPr lang="en-US" altLang="ko-KR" dirty="0" err="1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부탄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프로판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메탄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알코올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연기 검출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가변 저항기에 의한 높은 검출 감도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27381" y="3662490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67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가스 센서 제어 방법</a:t>
            </a:r>
            <a:endParaRPr lang="ko-KR" altLang="en-US" sz="2667" dirty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5" name="내용 개체 틀 3"/>
          <p:cNvSpPr txBox="1">
            <a:spLocks/>
          </p:cNvSpPr>
          <p:nvPr/>
        </p:nvSpPr>
        <p:spPr>
          <a:xfrm>
            <a:off x="541173" y="4414165"/>
            <a:ext cx="11329259" cy="18951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lIns="528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Tx/>
              <a:buChar char="-"/>
            </a:pPr>
            <a:r>
              <a:rPr lang="ko-KR" altLang="en-US" sz="1867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주변 공기 상태를 확인</a:t>
            </a:r>
            <a:endParaRPr lang="en-US" altLang="ko-KR" sz="1867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sz="1867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감지한 가스의 아날로그 수치를 신호 핀으로 출력</a:t>
            </a:r>
            <a:endParaRPr lang="en-US" altLang="ko-KR" sz="1867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sz="1867" u="sng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아날로그 값은 </a:t>
            </a:r>
            <a:r>
              <a:rPr lang="en-US" altLang="ko-KR" sz="1867" u="sng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MCP3208 ADC </a:t>
            </a:r>
            <a:r>
              <a:rPr lang="ko-KR" altLang="en-US" sz="1867" u="sng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칩으로 수신된 후</a:t>
            </a:r>
            <a:r>
              <a:rPr lang="en-US" altLang="ko-KR" sz="1867" u="sng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sz="1867" u="sng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디지털 신호로 변환</a:t>
            </a:r>
            <a:endParaRPr lang="en-US" altLang="ko-KR" sz="1867" u="sng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sz="1867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변환된 디지털 출력은 </a:t>
            </a:r>
            <a:r>
              <a:rPr lang="ko-KR" altLang="en-US" sz="1867" dirty="0" err="1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라즈베리</a:t>
            </a:r>
            <a:r>
              <a:rPr lang="ko-KR" altLang="en-US" sz="1867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 파이의 </a:t>
            </a:r>
            <a:r>
              <a:rPr lang="en-US" altLang="ko-KR" sz="1867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GPIO </a:t>
            </a:r>
            <a:r>
              <a:rPr lang="ko-KR" altLang="en-US" sz="1867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핀으로 수신</a:t>
            </a:r>
            <a:endParaRPr lang="en-US" altLang="ko-KR" sz="1867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sz="1867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사용 방법은 </a:t>
            </a:r>
            <a:r>
              <a:rPr lang="en-US" altLang="ko-KR" sz="1867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CDS</a:t>
            </a:r>
            <a:r>
              <a:rPr lang="ko-KR" altLang="en-US" sz="1867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와 동일하나</a:t>
            </a:r>
            <a:r>
              <a:rPr lang="en-US" altLang="ko-KR" sz="1867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MCP3208 </a:t>
            </a:r>
            <a:r>
              <a:rPr lang="ko-KR" altLang="en-US" sz="1867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입력 채널이 </a:t>
            </a:r>
            <a:r>
              <a:rPr lang="en-US" altLang="ko-KR" sz="1867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1</a:t>
            </a:r>
            <a:r>
              <a:rPr lang="ko-KR" altLang="en-US" sz="1867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번 </a:t>
            </a:r>
            <a:r>
              <a:rPr lang="en-US" altLang="ko-KR" sz="1867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(CH1)</a:t>
            </a:r>
            <a:endParaRPr lang="en-US" altLang="ko-KR" sz="1867" dirty="0">
              <a:solidFill>
                <a:srgbClr val="FF0000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70105" y="261206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가스 센서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mblogthumb-phinf.pstatic.net/20151102_231/roboholic84_14464382020871T5u6_JPEG/MQ2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506" y="2096772"/>
            <a:ext cx="1463599" cy="10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– MCP3208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1316766"/>
            <a:ext cx="11329259" cy="614197"/>
          </a:xfrm>
        </p:spPr>
        <p:txBody>
          <a:bodyPr/>
          <a:lstStyle/>
          <a:p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MCP3208 ADC [1/2]</a:t>
            </a:r>
            <a:endParaRPr lang="ko-KR" altLang="en-US" dirty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idx="10"/>
          </p:nvPr>
        </p:nvSpPr>
        <p:spPr>
          <a:xfrm>
            <a:off x="541173" y="2068442"/>
            <a:ext cx="11329259" cy="4624921"/>
          </a:xfr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/>
          <a:lstStyle/>
          <a:p>
            <a:pPr marL="380990" indent="-38099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8 CH (8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개의 장치 연결 가능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), 12 bit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데이터 통신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개의 제어 모드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SingleEnded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Diff)</a:t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u="sng" dirty="0" err="1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SingleEnded</a:t>
            </a:r>
            <a:r>
              <a:rPr lang="en-US" altLang="ko-KR" u="sng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 </a:t>
            </a:r>
            <a:r>
              <a:rPr lang="ko-KR" altLang="en-US" u="sng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하나의 장치에서 값을 수신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Diff.: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두 장치의 차이 값을 수신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endParaRPr lang="en-US" altLang="ko-KR" sz="667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원하는 장치로부터 값을 수신하기 위해 연결 채널 설정</a:t>
            </a:r>
            <a:endParaRPr lang="en-US" altLang="ko-KR" dirty="0" smtClean="0">
              <a:solidFill>
                <a:srgbClr val="FF0000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7" y="4161721"/>
            <a:ext cx="5537200" cy="209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07" y="2988748"/>
            <a:ext cx="4378688" cy="32684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55019" y="6257220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MCP3208 Pin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배열 및 기능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5637" y="6257220"/>
            <a:ext cx="3004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MCP3208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채널 선택 제어 비트</a:t>
            </a:r>
          </a:p>
        </p:txBody>
      </p:sp>
    </p:spTree>
    <p:extLst>
      <p:ext uri="{BB962C8B-B14F-4D97-AF65-F5344CB8AC3E}">
        <p14:creationId xmlns:p14="http://schemas.microsoft.com/office/powerpoint/2010/main" val="38863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– MCP3208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1316766"/>
            <a:ext cx="11329259" cy="614197"/>
          </a:xfrm>
        </p:spPr>
        <p:txBody>
          <a:bodyPr/>
          <a:lstStyle/>
          <a:p>
            <a:r>
              <a:rPr lang="en-US" altLang="ko-KR" dirty="0" smtClean="0">
                <a:latin typeface="Rix정고딕 M" panose="02020603020101020101" pitchFamily="18" charset="-127"/>
                <a:ea typeface="Rix정고딕 M" panose="02020603020101020101" pitchFamily="18" charset="-127"/>
              </a:rPr>
              <a:t>MCP3208 ADC [2/2]</a:t>
            </a:r>
            <a:endParaRPr lang="ko-KR" altLang="en-US" dirty="0"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idx="10"/>
          </p:nvPr>
        </p:nvSpPr>
        <p:spPr>
          <a:xfrm>
            <a:off x="541173" y="2068442"/>
            <a:ext cx="11329259" cy="4624921"/>
          </a:xfr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/>
          <a:lstStyle/>
          <a:p>
            <a:pPr marL="380990" indent="-38099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전송 데이터 포맷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 3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바이트로 구성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채널 선택 이후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2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번째 바이트 하위 </a:t>
            </a:r>
            <a:r>
              <a:rPr lang="ko-KR" altLang="en-US" dirty="0" err="1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니블과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번째 바이트에 수신 데이터 존재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67542" y="2944451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7595" y="2944451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7648" y="2944451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07702" y="2944451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87755" y="2944451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7808" y="2944451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47862" y="2944451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S/D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27915" y="2944451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D2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3330" y="2999811"/>
            <a:ext cx="930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1st Byte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67542" y="3592284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D1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47595" y="3592284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D2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27648" y="3592284"/>
            <a:ext cx="480053" cy="480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X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07702" y="3592284"/>
            <a:ext cx="480053" cy="48005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7755" y="3592284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11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67808" y="3592284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10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7862" y="3592284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B9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27915" y="3592284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B8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3330" y="3647644"/>
            <a:ext cx="101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2nd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Byte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67542" y="4293096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B7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47595" y="4293096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chemeClr val="tx1"/>
                </a:solidFill>
                <a:latin typeface="+mn-ea"/>
              </a:rPr>
              <a:t>B6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7648" y="4293096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B5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07702" y="4293096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B4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87755" y="4293096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B3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7808" y="4293096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B2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47862" y="4293096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B1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27915" y="4293096"/>
            <a:ext cx="480053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B0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3330" y="4348456"/>
            <a:ext cx="964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3rd Byte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7782" y="2539026"/>
            <a:ext cx="85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StartBit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0" name="내용 개체 틀 3"/>
          <p:cNvSpPr txBox="1">
            <a:spLocks/>
          </p:cNvSpPr>
          <p:nvPr/>
        </p:nvSpPr>
        <p:spPr>
          <a:xfrm>
            <a:off x="6034203" y="2539026"/>
            <a:ext cx="5726427" cy="22341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lIns="528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667" dirty="0">
              <a:solidFill>
                <a:srgbClr val="0000FF"/>
              </a:solidFill>
              <a:latin typeface="Consolas" panose="020B0609020204030204" pitchFamily="49" charset="0"/>
              <a:ea typeface="Rix정고딕 M" panose="02020603020101020101" pitchFamily="18" charset="-127"/>
            </a:endParaRPr>
          </a:p>
          <a:p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uint8_t </a:t>
            </a:r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buf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[3];</a:t>
            </a:r>
          </a:p>
          <a:p>
            <a:endParaRPr lang="en-US" altLang="ko-KR" sz="1867" dirty="0">
              <a:solidFill>
                <a:srgbClr val="0000FF"/>
              </a:solidFill>
              <a:latin typeface="Consolas" panose="020B0609020204030204" pitchFamily="49" charset="0"/>
              <a:ea typeface="Rix정고딕 M" panose="02020603020101020101" pitchFamily="18" charset="-127"/>
            </a:endParaRPr>
          </a:p>
          <a:p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buf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[0] = 0x06 | ((</a:t>
            </a:r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aChAddr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 &amp; 0x07) &gt;&gt; 2)</a:t>
            </a:r>
          </a:p>
          <a:p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buf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[1] = ((</a:t>
            </a:r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aChAddr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 &amp; 0x07) &lt;&lt; 6)</a:t>
            </a:r>
          </a:p>
          <a:p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buf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[2] = 0x00</a:t>
            </a:r>
          </a:p>
        </p:txBody>
      </p:sp>
      <p:sp>
        <p:nvSpPr>
          <p:cNvPr id="41" name="내용 개체 틀 3"/>
          <p:cNvSpPr txBox="1">
            <a:spLocks/>
          </p:cNvSpPr>
          <p:nvPr/>
        </p:nvSpPr>
        <p:spPr>
          <a:xfrm>
            <a:off x="1455435" y="5606943"/>
            <a:ext cx="10305195" cy="7983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lIns="528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buf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[1] = 0x0F &amp; </a:t>
            </a:r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buf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[1]	   </a:t>
            </a:r>
            <a:r>
              <a:rPr lang="en-US" altLang="ko-KR" sz="1867" dirty="0">
                <a:solidFill>
                  <a:srgbClr val="00B050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// masking lower nibble</a:t>
            </a:r>
          </a:p>
          <a:p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Val = (</a:t>
            </a:r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buf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[1] &lt;&lt; 8) | </a:t>
            </a:r>
            <a:r>
              <a:rPr lang="en-US" altLang="ko-KR" sz="1867" dirty="0" err="1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buf</a:t>
            </a:r>
            <a:r>
              <a:rPr lang="en-US" altLang="ko-KR" sz="1867" dirty="0">
                <a:solidFill>
                  <a:srgbClr val="0000FF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[2]   </a:t>
            </a:r>
            <a:r>
              <a:rPr lang="en-US" altLang="ko-KR" sz="1867" dirty="0">
                <a:solidFill>
                  <a:srgbClr val="00B050"/>
                </a:solidFill>
                <a:latin typeface="Consolas" panose="020B0609020204030204" pitchFamily="49" charset="0"/>
                <a:ea typeface="Rix정고딕 M" panose="02020603020101020101" pitchFamily="18" charset="-127"/>
              </a:rPr>
              <a:t>// 12 bits by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7499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II – Buzzer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27381" y="1316767"/>
            <a:ext cx="11329259" cy="61419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Buzzer</a:t>
            </a:r>
            <a:endParaRPr lang="ko-KR" altLang="en-US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>
            <p:ph idx="10"/>
          </p:nvPr>
        </p:nvSpPr>
        <p:spPr>
          <a:xfrm>
            <a:off x="541173" y="2068443"/>
            <a:ext cx="11329259" cy="1552579"/>
          </a:xfr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소리 신호 알림 장치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81" indent="-380981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전자석의 코일에 단속적으로 전류를 보내어 철판 조각을 진동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81" indent="-380981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전달해주는 주파수에 따라 출력되는 소리가 달라짐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27381" y="3854491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Buzzer </a:t>
            </a:r>
            <a:r>
              <a:rPr lang="ko-KR" altLang="en-US" sz="26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제어 방법</a:t>
            </a:r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541173" y="4606166"/>
            <a:ext cx="11329259" cy="15111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lIns="528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PWM(Pulse Width Modulation)</a:t>
            </a:r>
          </a:p>
          <a:p>
            <a:pPr marL="380990" indent="-380990">
              <a:buFontTx/>
              <a:buChar char="-"/>
            </a:pPr>
            <a:r>
              <a:rPr lang="en-US" altLang="ko-KR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MODLINK</a:t>
            </a:r>
            <a:r>
              <a:rPr lang="ko-KR" altLang="en-US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에서 다룬 </a:t>
            </a:r>
            <a:r>
              <a:rPr lang="en-US" altLang="ko-KR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DC FAN PWM </a:t>
            </a:r>
            <a:r>
              <a:rPr lang="ko-KR" altLang="en-US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전압 제어 방식과 동일</a:t>
            </a:r>
            <a:endParaRPr lang="en-US" altLang="ko-KR" sz="1867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en-US" altLang="ko-KR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GPIO.PWM Library</a:t>
            </a:r>
            <a:r>
              <a:rPr lang="ko-KR" altLang="en-US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를 활용해 </a:t>
            </a:r>
            <a:r>
              <a:rPr lang="en-US" altLang="ko-KR" sz="1867" dirty="0" err="1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dutycycle</a:t>
            </a:r>
            <a:r>
              <a:rPr lang="en-US" altLang="ko-KR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 </a:t>
            </a:r>
            <a:r>
              <a:rPr lang="ko-KR" altLang="en-US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값을 출력</a:t>
            </a:r>
            <a:endParaRPr lang="en-US" altLang="ko-KR" sz="1867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pic>
        <p:nvPicPr>
          <p:cNvPr id="1026" name="Picture 2" descr="Small passive buzzer modu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15216" r="16313" b="20118"/>
          <a:stretch/>
        </p:blipFill>
        <p:spPr bwMode="auto">
          <a:xfrm>
            <a:off x="10032437" y="2157498"/>
            <a:ext cx="1536171" cy="13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II </a:t>
            </a:r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– Buzzer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1700808"/>
            <a:ext cx="11243077" cy="4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II </a:t>
            </a:r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– Buzzer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604797"/>
            <a:ext cx="11521280" cy="45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II </a:t>
            </a:r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– Buzzer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604797"/>
            <a:ext cx="10369152" cy="43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Appendix II </a:t>
            </a:r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– </a:t>
            </a:r>
            <a:r>
              <a:rPr lang="ko-KR" altLang="en-US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동작 감지 센서</a:t>
            </a:r>
            <a:endParaRPr lang="ko-KR" altLang="en-US" dirty="0"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27381" y="1316767"/>
            <a:ext cx="11329259" cy="61419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PIR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동작 감지 센서</a:t>
            </a:r>
            <a:endParaRPr lang="ko-KR" altLang="en-US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>
            <p:ph idx="10"/>
          </p:nvPr>
        </p:nvSpPr>
        <p:spPr>
          <a:xfrm>
            <a:off x="541173" y="2068443"/>
            <a:ext cx="11329259" cy="1840611"/>
          </a:xfr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사람이 센서의 범위에 들어왔는지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또는 나갔는지 검출하기 위해 사용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작고 저가이며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저전력에 사용하기 쉬움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적외선을 띈 물체가 움직이는 것을 감지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태양 빛과 같이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PIR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센서가 감지 가능한 대역의 빛이 있다면 오작동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80990" indent="-38099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110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도 </a:t>
            </a:r>
            <a:r>
              <a:rPr lang="ko-KR" altLang="en-US" dirty="0" err="1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범위각에서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 기본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3m,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최대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7m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범위의 거리에 물체의 움직임을 감지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27381" y="4142523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PIR </a:t>
            </a:r>
            <a:r>
              <a:rPr lang="ko-KR" altLang="en-US" sz="26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제어 방법</a:t>
            </a:r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541173" y="4894198"/>
            <a:ext cx="11329259" cy="9350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lIns="528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움직임이 감지되면 </a:t>
            </a:r>
            <a:r>
              <a:rPr lang="en-US" altLang="ko-KR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OUT </a:t>
            </a:r>
            <a:r>
              <a:rPr lang="ko-KR" altLang="en-US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핀을 통해 디지털 신호 전송</a:t>
            </a:r>
            <a:endParaRPr lang="en-US" altLang="ko-KR" sz="1867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r>
              <a:rPr lang="en-US" altLang="ko-KR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True / False</a:t>
            </a:r>
            <a:r>
              <a:rPr lang="ko-KR" altLang="en-US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를 통해</a:t>
            </a:r>
            <a:r>
              <a:rPr lang="en-US" altLang="ko-KR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sz="1867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움직임이 있었는지 확인</a:t>
            </a:r>
            <a:endParaRPr lang="en-US" altLang="ko-KR" sz="1867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pic>
        <p:nvPicPr>
          <p:cNvPr id="3" name="Picture 2" descr="http://m.eduino.kr/web/product/big/201704/104_shop1_36112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2" t="15938" r="13333" b="21303"/>
          <a:stretch/>
        </p:blipFill>
        <p:spPr bwMode="auto">
          <a:xfrm>
            <a:off x="9744406" y="2256766"/>
            <a:ext cx="1632181" cy="14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2" y="4419014"/>
            <a:ext cx="2247861" cy="19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586</Words>
  <Application>Microsoft Office PowerPoint</Application>
  <PresentationFormat>와이드스크린</PresentationFormat>
  <Paragraphs>112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Rix밝은고딕 B</vt:lpstr>
      <vt:lpstr>Rix정고딕 M</vt:lpstr>
      <vt:lpstr>맑은 고딕</vt:lpstr>
      <vt:lpstr>Arial</vt:lpstr>
      <vt:lpstr>Consolas</vt:lpstr>
      <vt:lpstr>Office 테마</vt:lpstr>
      <vt:lpstr>Project – Smart Home</vt:lpstr>
      <vt:lpstr>Appendix I – 가스 센서</vt:lpstr>
      <vt:lpstr>Appendix – MCP3208</vt:lpstr>
      <vt:lpstr>Appendix – MCP3208</vt:lpstr>
      <vt:lpstr>Appendix II – Buzzer</vt:lpstr>
      <vt:lpstr>Appendix II – Buzzer</vt:lpstr>
      <vt:lpstr>Appendix II – Buzzer</vt:lpstr>
      <vt:lpstr>Appendix II – Buzzer</vt:lpstr>
      <vt:lpstr>Appendix II – 동작 감지 센서</vt:lpstr>
      <vt:lpstr>Appendix II – 동작 감지 센서</vt:lpstr>
      <vt:lpstr>Appendix II – 동작 감지 센서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– Buzzer</dc:title>
  <dc:creator>owner</dc:creator>
  <cp:lastModifiedBy>user</cp:lastModifiedBy>
  <cp:revision>4</cp:revision>
  <dcterms:created xsi:type="dcterms:W3CDTF">2020-08-24T03:43:27Z</dcterms:created>
  <dcterms:modified xsi:type="dcterms:W3CDTF">2020-08-26T07:24:02Z</dcterms:modified>
</cp:coreProperties>
</file>