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9" r:id="rId2"/>
    <p:sldId id="314" r:id="rId3"/>
    <p:sldId id="337" r:id="rId4"/>
    <p:sldId id="426" r:id="rId5"/>
    <p:sldId id="427" r:id="rId6"/>
    <p:sldId id="428" r:id="rId7"/>
    <p:sldId id="382" r:id="rId8"/>
    <p:sldId id="384" r:id="rId9"/>
    <p:sldId id="401" r:id="rId10"/>
    <p:sldId id="394" r:id="rId11"/>
    <p:sldId id="402" r:id="rId12"/>
    <p:sldId id="415" r:id="rId13"/>
    <p:sldId id="416" r:id="rId14"/>
    <p:sldId id="404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그래프심화</a:t>
            </a:r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그리디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대경 </a:t>
            </a:r>
            <a:r>
              <a:rPr lang="en-US" altLang="ko-KR" sz="3500" b="1" dirty="0" err="1" smtClean="0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아카데미</a:t>
            </a:r>
            <a:endParaRPr lang="ko-KR" altLang="en-US" sz="3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02.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870121" y="1217194"/>
            <a:ext cx="5404119" cy="4811448"/>
            <a:chOff x="3870121" y="1217194"/>
            <a:chExt cx="5404119" cy="4811448"/>
          </a:xfrm>
        </p:grpSpPr>
        <p:sp>
          <p:nvSpPr>
            <p:cNvPr id="6" name="타원 5"/>
            <p:cNvSpPr/>
            <p:nvPr/>
          </p:nvSpPr>
          <p:spPr>
            <a:xfrm>
              <a:off x="5574710" y="1217194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665832" y="2462038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856037" y="2486667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70121" y="3821819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61543" y="3821819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/>
            <p:cNvCxnSpPr>
              <a:stCxn id="6" idx="3"/>
            </p:cNvCxnSpPr>
            <p:nvPr/>
          </p:nvCxnSpPr>
          <p:spPr>
            <a:xfrm flipH="1">
              <a:off x="5204351" y="1878264"/>
              <a:ext cx="486888" cy="61591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3"/>
            </p:cNvCxnSpPr>
            <p:nvPr/>
          </p:nvCxnSpPr>
          <p:spPr>
            <a:xfrm flipH="1">
              <a:off x="4410635" y="3123109"/>
              <a:ext cx="371726" cy="69870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  <a:endCxn id="10" idx="0"/>
            </p:cNvCxnSpPr>
            <p:nvPr/>
          </p:nvCxnSpPr>
          <p:spPr>
            <a:xfrm>
              <a:off x="5345014" y="3123109"/>
              <a:ext cx="514384" cy="69871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>
              <a:off x="5998128" y="1753298"/>
              <a:ext cx="255765" cy="73336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46242" y="2497530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>
              <a:endCxn id="18" idx="1"/>
            </p:cNvCxnSpPr>
            <p:nvPr/>
          </p:nvCxnSpPr>
          <p:spPr>
            <a:xfrm>
              <a:off x="6140725" y="1686187"/>
              <a:ext cx="1022046" cy="92476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0" idx="7"/>
              <a:endCxn id="18" idx="3"/>
            </p:cNvCxnSpPr>
            <p:nvPr/>
          </p:nvCxnSpPr>
          <p:spPr>
            <a:xfrm flipV="1">
              <a:off x="6140725" y="3158601"/>
              <a:ext cx="1022046" cy="776641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>
              <a:stCxn id="10" idx="4"/>
            </p:cNvCxnSpPr>
            <p:nvPr/>
          </p:nvCxnSpPr>
          <p:spPr>
            <a:xfrm flipH="1">
              <a:off x="5856037" y="4596310"/>
              <a:ext cx="3362" cy="65784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443461" y="5254150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26168" y="3821817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557265" y="3158601"/>
              <a:ext cx="249713" cy="66804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4" idx="2"/>
              <a:endCxn id="10" idx="6"/>
            </p:cNvCxnSpPr>
            <p:nvPr/>
          </p:nvCxnSpPr>
          <p:spPr>
            <a:xfrm flipH="1">
              <a:off x="6257254" y="4209063"/>
              <a:ext cx="1268914" cy="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8478529" y="2500659"/>
              <a:ext cx="795711" cy="7744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/>
            <p:cNvCxnSpPr>
              <a:stCxn id="36" idx="2"/>
              <a:endCxn id="18" idx="6"/>
            </p:cNvCxnSpPr>
            <p:nvPr/>
          </p:nvCxnSpPr>
          <p:spPr>
            <a:xfrm flipH="1" flipV="1">
              <a:off x="7841953" y="2884776"/>
              <a:ext cx="636576" cy="3129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348097" y="17752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모든 </a:t>
            </a:r>
            <a:r>
              <a:rPr lang="en-US" altLang="ko-KR" b="1" dirty="0"/>
              <a:t>vertex(=node)</a:t>
            </a:r>
            <a:r>
              <a:rPr lang="ko-KR" altLang="en-US" b="1" dirty="0"/>
              <a:t>를 한번씩만 방문</a:t>
            </a:r>
            <a:r>
              <a:rPr lang="en-US" altLang="ko-KR" b="1" dirty="0"/>
              <a:t>!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시작점 </a:t>
            </a:r>
            <a:r>
              <a:rPr lang="en-US" altLang="ko-KR" b="1" dirty="0"/>
              <a:t>: A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알파벳 순으로 탐색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결과 </a:t>
            </a:r>
            <a:r>
              <a:rPr lang="en-US" altLang="ko-KR" b="1" dirty="0"/>
              <a:t>: </a:t>
            </a:r>
          </a:p>
          <a:p>
            <a:r>
              <a:rPr lang="en-US" altLang="ko-KR" b="1" dirty="0" smtClean="0"/>
              <a:t>A B C F E D H G</a:t>
            </a:r>
          </a:p>
          <a:p>
            <a:r>
              <a:rPr lang="en-US" altLang="ko-KR" b="1" dirty="0" smtClean="0"/>
              <a:t>I</a:t>
            </a:r>
            <a:r>
              <a:rPr lang="ko-KR" altLang="en-US" b="1" dirty="0" smtClean="0"/>
              <a:t>는 도달할 수 없음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83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02. 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09" y="954522"/>
            <a:ext cx="4659982" cy="58157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2114" y="4429387"/>
            <a:ext cx="4153877" cy="746620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에서 현재 노드를 뽑아내고</a:t>
            </a:r>
            <a:r>
              <a:rPr lang="en-US" altLang="ko-KR" sz="1600" dirty="0" smtClean="0"/>
              <a:t>,</a:t>
            </a:r>
          </a:p>
          <a:p>
            <a:pPr algn="ctr"/>
            <a:r>
              <a:rPr lang="ko-KR" altLang="en-US" sz="1600" dirty="0" smtClean="0"/>
              <a:t>이미 방문했다면 </a:t>
            </a:r>
            <a:r>
              <a:rPr lang="en-US" altLang="ko-KR" sz="1600" dirty="0" smtClean="0"/>
              <a:t>pass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72114" y="5176007"/>
            <a:ext cx="4153877" cy="528507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방문 처리 후 출력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272114" y="5704515"/>
            <a:ext cx="4153877" cy="746620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노드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에 연결된 정점들에 대해 </a:t>
            </a:r>
            <a:r>
              <a:rPr lang="en-US" altLang="ko-KR" sz="1600" dirty="0" err="1" smtClean="0"/>
              <a:t>Enqueue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766009" y="3489078"/>
            <a:ext cx="4659982" cy="3281176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Queue</a:t>
            </a:r>
            <a:r>
              <a:rPr lang="ko-KR" altLang="en-US" sz="1600" dirty="0" smtClean="0"/>
              <a:t>를 이용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처음에 </a:t>
            </a:r>
            <a:r>
              <a:rPr lang="en-US" altLang="ko-KR" sz="1600" dirty="0" smtClean="0"/>
              <a:t>0(</a:t>
            </a:r>
            <a:r>
              <a:rPr lang="ko-KR" altLang="en-US" sz="1600" dirty="0" smtClean="0"/>
              <a:t>시작점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넣고 </a:t>
            </a:r>
            <a:r>
              <a:rPr lang="en-US" altLang="ko-KR" sz="1600" dirty="0" smtClean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2110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금액이 주어졌을 때</a:t>
            </a:r>
            <a:r>
              <a:rPr lang="en-US" altLang="ko-KR" dirty="0"/>
              <a:t>, </a:t>
            </a:r>
            <a:r>
              <a:rPr lang="ko-KR" altLang="en-US" dirty="0"/>
              <a:t>해당 금액을 만드는 동전</a:t>
            </a:r>
            <a:r>
              <a:rPr lang="en-US" altLang="ko-KR" dirty="0"/>
              <a:t>(</a:t>
            </a:r>
            <a:r>
              <a:rPr lang="ko-KR" altLang="en-US" dirty="0"/>
              <a:t>지폐</a:t>
            </a:r>
            <a:r>
              <a:rPr lang="en-US" altLang="ko-KR" dirty="0"/>
              <a:t>)</a:t>
            </a:r>
            <a:r>
              <a:rPr lang="ko-KR" altLang="en-US" dirty="0"/>
              <a:t>의 최소 개수를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동전 단위 </a:t>
            </a:r>
            <a:r>
              <a:rPr lang="en-US" altLang="ko-KR" dirty="0"/>
              <a:t>: 50000, 10000, 5000, 1000, 500, 100</a:t>
            </a:r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74100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세금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징수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545601464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68"/>
          <a:stretch>
            <a:fillRect/>
          </a:stretch>
        </p:blipFill>
        <p:spPr bwMode="auto">
          <a:xfrm>
            <a:off x="2316163" y="3572444"/>
            <a:ext cx="219075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545602976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4" b="51880"/>
          <a:stretch>
            <a:fillRect/>
          </a:stretch>
        </p:blipFill>
        <p:spPr bwMode="auto">
          <a:xfrm>
            <a:off x="2485188" y="3703789"/>
            <a:ext cx="219075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545602976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4" b="51880"/>
          <a:stretch>
            <a:fillRect/>
          </a:stretch>
        </p:blipFill>
        <p:spPr bwMode="auto">
          <a:xfrm>
            <a:off x="2654213" y="3835134"/>
            <a:ext cx="219075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2823238" y="39676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2975638" y="41200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3128038" y="42724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545601968" descr="EMB00002d54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7"/>
          <a:stretch>
            <a:fillRect/>
          </a:stretch>
        </p:blipFill>
        <p:spPr bwMode="auto">
          <a:xfrm>
            <a:off x="3280438" y="4424829"/>
            <a:ext cx="21907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58" y="4224489"/>
            <a:ext cx="699654" cy="69965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84" y="4230312"/>
            <a:ext cx="699654" cy="6996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7098351" y="4389650"/>
            <a:ext cx="131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VS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9364603" y="4329166"/>
            <a:ext cx="131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× 741</a:t>
            </a:r>
          </a:p>
        </p:txBody>
      </p:sp>
    </p:spTree>
    <p:extLst>
      <p:ext uri="{BB962C8B-B14F-4D97-AF65-F5344CB8AC3E}">
        <p14:creationId xmlns:p14="http://schemas.microsoft.com/office/powerpoint/2010/main" val="3370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금액이 주어졌을 때</a:t>
            </a:r>
            <a:r>
              <a:rPr lang="en-US" altLang="ko-KR" dirty="0"/>
              <a:t>, </a:t>
            </a:r>
            <a:r>
              <a:rPr lang="ko-KR" altLang="en-US" dirty="0"/>
              <a:t>해당 금액을 만드는 동전</a:t>
            </a:r>
            <a:r>
              <a:rPr lang="en-US" altLang="ko-KR" dirty="0"/>
              <a:t>(</a:t>
            </a:r>
            <a:r>
              <a:rPr lang="ko-KR" altLang="en-US" dirty="0"/>
              <a:t>지폐</a:t>
            </a:r>
            <a:r>
              <a:rPr lang="en-US" altLang="ko-KR" dirty="0"/>
              <a:t>)</a:t>
            </a:r>
            <a:r>
              <a:rPr lang="ko-KR" altLang="en-US" dirty="0"/>
              <a:t>의 최소 개수를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Greedy : </a:t>
            </a:r>
            <a:r>
              <a:rPr lang="ko-KR" altLang="en-US" dirty="0"/>
              <a:t>작은 단위에서부터</a:t>
            </a:r>
            <a:r>
              <a:rPr lang="en-US" altLang="ko-KR" dirty="0"/>
              <a:t>? </a:t>
            </a:r>
            <a:r>
              <a:rPr lang="ko-KR" altLang="en-US" dirty="0">
                <a:solidFill>
                  <a:srgbClr val="FF0000"/>
                </a:solidFill>
              </a:rPr>
              <a:t>큰 단위에서부터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*Hint: </a:t>
            </a:r>
            <a:r>
              <a:rPr lang="ko-KR" altLang="en-US" dirty="0"/>
              <a:t>하나씩 빼기보다는 나누기와 나머지를 활용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9 = 5 + 1 + 1 + 1 + 1</a:t>
            </a:r>
          </a:p>
          <a:p>
            <a:endParaRPr lang="en-US" altLang="ko-KR" dirty="0"/>
          </a:p>
          <a:p>
            <a:r>
              <a:rPr lang="en-US" altLang="ko-KR" dirty="0"/>
              <a:t>9 // 5 = 1</a:t>
            </a:r>
          </a:p>
          <a:p>
            <a:r>
              <a:rPr lang="en-US" altLang="ko-KR" dirty="0"/>
              <a:t>9 % 5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세금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징수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세금 징수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47" y="1654233"/>
            <a:ext cx="7589306" cy="35495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9905" y="3031878"/>
            <a:ext cx="6490747" cy="2171889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가격이 높은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동전부터 최대한 많이 사용</a:t>
            </a:r>
            <a:r>
              <a:rPr lang="en-US" altLang="ko-KR" sz="1600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83179" y="3941869"/>
            <a:ext cx="1243795" cy="35190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85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모든 행사를 참가할 것이지만</a:t>
            </a:r>
            <a:r>
              <a:rPr lang="en-US" altLang="ko-KR" dirty="0"/>
              <a:t>, </a:t>
            </a:r>
            <a:r>
              <a:rPr lang="ko-KR" altLang="en-US" dirty="0"/>
              <a:t>그러기 위해 외출하는 횟수를 최소한 줄이는 문제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모든 행사를 가려면</a:t>
            </a:r>
            <a:r>
              <a:rPr lang="en-US" altLang="ko-KR" dirty="0"/>
              <a:t>, </a:t>
            </a:r>
            <a:r>
              <a:rPr lang="ko-KR" altLang="en-US" dirty="0"/>
              <a:t>어떻게 가는 것이 최선일까</a:t>
            </a:r>
            <a:r>
              <a:rPr lang="en-US" altLang="ko-KR" dirty="0"/>
              <a:t>, </a:t>
            </a:r>
            <a:r>
              <a:rPr lang="ko-KR" altLang="en-US" dirty="0"/>
              <a:t>그것에 대한 생각</a:t>
            </a:r>
            <a:r>
              <a:rPr lang="en-US" altLang="ko-KR" dirty="0"/>
              <a:t>!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40864" y="2851721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62898" y="5446638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66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9740" y="3152791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8334" y="3453861"/>
            <a:ext cx="1804086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83818" y="3750025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9739" y="4053027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00742" y="4355260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66271" y="4657493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4959725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290341" y="2518348"/>
            <a:ext cx="0" cy="3511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36301" y="2518348"/>
            <a:ext cx="0" cy="3511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최적이 보장되려면 어떻게 정렬해서 어떻게 해결해야 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시작 시간으로 정렬합니다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미루면 미룰수록 많이 겹칠 가능성이 있으니 행사가 끝날 때 방문합니다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최적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시작 시간이 뒤에 있으면서</a:t>
            </a:r>
            <a:r>
              <a:rPr lang="en-US" altLang="ko-KR" b="1" dirty="0"/>
              <a:t>, </a:t>
            </a:r>
            <a:r>
              <a:rPr lang="ko-KR" altLang="en-US" b="1" dirty="0"/>
              <a:t>종료 시간이 앞에 있는 행사가 있을 수 있습니다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많이 겹치는 시간대를 우선적으로 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많이 겹치는 시간대를 우선 방문하고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나머지 행사에 대해 재귀적으로 반복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최적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안 되는 예시가 존재합니다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※ </a:t>
            </a:r>
            <a:r>
              <a:rPr lang="ko-KR" altLang="en-US" b="1" dirty="0"/>
              <a:t>종료 시간으로 정렬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역시 미루면 미룰수록 좋으므로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행사가 끝날 때 방문하는게 낫습니다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이전에 끝나는 행사는 없으므로</a:t>
            </a:r>
            <a:r>
              <a:rPr lang="en-US" altLang="ko-KR" dirty="0"/>
              <a:t>, </a:t>
            </a:r>
            <a:r>
              <a:rPr lang="ko-KR" altLang="en-US" dirty="0"/>
              <a:t>이 때 방문하는 것이</a:t>
            </a:r>
            <a:r>
              <a:rPr lang="en-US" altLang="ko-KR" dirty="0"/>
              <a:t> </a:t>
            </a:r>
            <a:r>
              <a:rPr lang="ko-KR" altLang="en-US" dirty="0"/>
              <a:t>최적이 됩니다</a:t>
            </a:r>
            <a:r>
              <a:rPr lang="en-US" altLang="ko-KR" dirty="0"/>
              <a:t>. (</a:t>
            </a:r>
            <a:r>
              <a:rPr lang="ko-KR" altLang="en-US" dirty="0"/>
              <a:t>어쨌든 참가해야</a:t>
            </a:r>
            <a:r>
              <a:rPr lang="en-US" altLang="ko-KR" dirty="0"/>
              <a:t>…)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정답</a:t>
            </a:r>
            <a:r>
              <a:rPr lang="en-US" altLang="ko-KR" b="1" dirty="0"/>
              <a:t>!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58197" y="4077324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07902" y="4227226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5023" y="4377128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62652" y="4548398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76790" y="4124227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4436" y="4525538"/>
            <a:ext cx="20536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9556228" y="3998626"/>
            <a:ext cx="0" cy="757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202772" y="3998626"/>
            <a:ext cx="0" cy="757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9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312075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2613145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8334" y="2914215"/>
            <a:ext cx="1804086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210379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3513381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3815614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117847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83818" y="4420079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076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432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9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/>
              <p:nvPr/>
            </p:nvSpPr>
            <p:spPr>
              <a:xfrm>
                <a:off x="2482397" y="1279610"/>
                <a:ext cx="8324485" cy="3423758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분할 정복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이진 탐색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효율적으로 계산하기</a:t>
                </a:r>
                <a:endParaRPr lang="en-US" altLang="ko-KR" dirty="0"/>
              </a:p>
              <a:p>
                <a:pPr marL="28575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그래프 기초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인접 행렬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인접 </a:t>
                </a:r>
                <a:r>
                  <a:rPr lang="ko-KR" altLang="en-US" dirty="0" smtClean="0"/>
                  <a:t>리스트</a:t>
                </a:r>
                <a:endParaRPr lang="ko-KR" altLang="en-US" dirty="0"/>
              </a:p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프로젝트</a:t>
                </a:r>
                <a:r>
                  <a:rPr lang="en-US" altLang="ko-KR" dirty="0" smtClean="0"/>
                  <a:t>(</a:t>
                </a:r>
                <a:r>
                  <a:rPr lang="en-US" altLang="ko-KR" dirty="0"/>
                  <a:t>3</a:t>
                </a:r>
                <a:r>
                  <a:rPr lang="en-US" altLang="ko-KR" dirty="0" smtClean="0"/>
                  <a:t>)</a:t>
                </a:r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 smtClean="0"/>
                  <a:t>피보나치 수열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이진탐색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2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97" y="1279610"/>
                <a:ext cx="8324485" cy="3423758"/>
              </a:xfrm>
              <a:prstGeom prst="rect">
                <a:avLst/>
              </a:prstGeom>
              <a:blipFill>
                <a:blip r:embed="rId2"/>
                <a:stretch>
                  <a:fillRect l="-732" b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1" y="29825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0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9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28733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8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0864" y="2610033"/>
            <a:ext cx="1771135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62898" y="4906992"/>
            <a:ext cx="891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53073" y="5121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9740" y="3209199"/>
            <a:ext cx="3808682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3818" y="3513381"/>
            <a:ext cx="2660822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69739" y="2918452"/>
            <a:ext cx="306035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0742" y="4113166"/>
            <a:ext cx="250142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6271" y="4417348"/>
            <a:ext cx="5609968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8F264-1D5E-43B4-BB70-18665776C262}"/>
              </a:ext>
            </a:extLst>
          </p:cNvPr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참가하기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8334" y="2312075"/>
            <a:ext cx="180408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83818" y="3817563"/>
            <a:ext cx="2828874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18D4F9-2393-4B51-86D8-6BCE7604DD17}"/>
              </a:ext>
            </a:extLst>
          </p:cNvPr>
          <p:cNvSpPr/>
          <p:nvPr/>
        </p:nvSpPr>
        <p:spPr>
          <a:xfrm>
            <a:off x="2004703" y="1369938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종료 시간으로 정렬한다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행사가 끝날 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번씩 방문한다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572420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28733" y="2001982"/>
            <a:ext cx="0" cy="3671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6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행사 참가하기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209856"/>
            <a:ext cx="8496302" cy="44382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14875" y="3398178"/>
            <a:ext cx="2162175" cy="29752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정렬 기준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62250" y="4219575"/>
            <a:ext cx="7581901" cy="1428569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마지막으로 들렀을 때 아직 시작하지 않은 행사 중 가장 먼저 끝나는 행사의 끝나는 시간에 방문</a:t>
            </a:r>
            <a:r>
              <a:rPr lang="en-US" altLang="ko-KR" sz="1600" dirty="0" smtClean="0"/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59247" y="3398178"/>
            <a:ext cx="7584903" cy="2249966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참가하지 못한 행사 중 가장 먼저 끝나는 행사가 </a:t>
            </a:r>
            <a:r>
              <a:rPr lang="ko-KR" altLang="en-US" sz="1600" dirty="0" err="1"/>
              <a:t>끝날때</a:t>
            </a:r>
            <a:r>
              <a:rPr lang="ko-KR" altLang="en-US" sz="1600" dirty="0"/>
              <a:t> 참가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3802646" y="4341144"/>
            <a:ext cx="5549172" cy="35190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5084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279610"/>
            <a:ext cx="8324485" cy="383181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그래프 심화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DFS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BFS</a:t>
            </a:r>
          </a:p>
          <a:p>
            <a:pPr marL="28575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err="1" smtClean="0"/>
              <a:t>그리디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세금 징수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다이어트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행사 </a:t>
            </a:r>
            <a:r>
              <a:rPr lang="ko-KR" altLang="en-US" dirty="0" smtClean="0"/>
              <a:t>참가하기</a:t>
            </a:r>
            <a:endParaRPr lang="en-US" altLang="ko-KR" dirty="0" smtClean="0"/>
          </a:p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</a:rPr>
              <a:t>프로젝트</a:t>
            </a:r>
            <a:r>
              <a:rPr lang="en-US" altLang="ko-KR" dirty="0" smtClean="0">
                <a:solidFill>
                  <a:prstClr val="black"/>
                </a:solidFill>
              </a:rPr>
              <a:t>(4)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그래프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그리디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인접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행렬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74104" y="1834881"/>
          <a:ext cx="3300875" cy="196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39" y="2018670"/>
            <a:ext cx="2353903" cy="17914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848497"/>
                  </p:ext>
                </p:extLst>
              </p:nvPr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목록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4472C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4472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4472C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두 노드 사이의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한 노드의 모든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4472C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848497"/>
                  </p:ext>
                </p:extLst>
              </p:nvPr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목록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8197" r="-3006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108197" r="-13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08197" r="-300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두 노드 사이의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208197" r="-13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308197" r="-3006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한 노드의 모든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308197" r="-13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16225"/>
              </p:ext>
            </p:extLst>
          </p:nvPr>
        </p:nvGraphicFramePr>
        <p:xfrm>
          <a:off x="7983579" y="1959586"/>
          <a:ext cx="1980525" cy="87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</a:tblGrid>
              <a:tr h="437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B,3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D,7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437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C,2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D,5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8802"/>
              </p:ext>
            </p:extLst>
          </p:nvPr>
        </p:nvGraphicFramePr>
        <p:xfrm>
          <a:off x="7983578" y="2834640"/>
          <a:ext cx="13183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941">
                  <a:extLst>
                    <a:ext uri="{9D8B030D-6E8A-4147-A177-3AD203B41FA5}">
                      <a16:colId xmlns:a16="http://schemas.microsoft.com/office/drawing/2014/main" val="1675928140"/>
                    </a:ext>
                  </a:extLst>
                </a:gridCol>
                <a:gridCol w="653424">
                  <a:extLst>
                    <a:ext uri="{9D8B030D-6E8A-4147-A177-3AD203B41FA5}">
                      <a16:colId xmlns:a16="http://schemas.microsoft.com/office/drawing/2014/main" val="4031720119"/>
                    </a:ext>
                  </a:extLst>
                </a:gridCol>
              </a:tblGrid>
              <a:tr h="311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A,3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176881"/>
                  </a:ext>
                </a:extLst>
              </a:tr>
              <a:tr h="311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C,3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행렬 구현하기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1" y="1119929"/>
            <a:ext cx="7845438" cy="48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인접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리스트 구현하기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7" y="1153486"/>
            <a:ext cx="6833786" cy="52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9973" y="1352402"/>
            <a:ext cx="4652054" cy="3957829"/>
            <a:chOff x="2658206" y="1318846"/>
            <a:chExt cx="3291548" cy="2800351"/>
          </a:xfrm>
        </p:grpSpPr>
        <p:sp>
          <p:nvSpPr>
            <p:cNvPr id="3" name="타원 2"/>
            <p:cNvSpPr/>
            <p:nvPr/>
          </p:nvSpPr>
          <p:spPr>
            <a:xfrm>
              <a:off x="4070838" y="1318846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17630" y="235047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03980" y="237088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658206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977054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/>
            <p:cNvCxnSpPr>
              <a:stCxn id="3" idx="3"/>
            </p:cNvCxnSpPr>
            <p:nvPr/>
          </p:nvCxnSpPr>
          <p:spPr>
            <a:xfrm flipH="1">
              <a:off x="3763913" y="1866690"/>
              <a:ext cx="403495" cy="510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3"/>
            </p:cNvCxnSpPr>
            <p:nvPr/>
          </p:nvCxnSpPr>
          <p:spPr>
            <a:xfrm flipH="1">
              <a:off x="3103685" y="2898321"/>
              <a:ext cx="310515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</p:cNvCxnSpPr>
            <p:nvPr/>
          </p:nvCxnSpPr>
          <p:spPr>
            <a:xfrm>
              <a:off x="3880484" y="2898321"/>
              <a:ext cx="310516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8" idx="0"/>
            </p:cNvCxnSpPr>
            <p:nvPr/>
          </p:nvCxnSpPr>
          <p:spPr>
            <a:xfrm>
              <a:off x="4494334" y="1866690"/>
              <a:ext cx="139359" cy="5041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90330" y="2379890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>
              <a:endCxn id="19" idx="1"/>
            </p:cNvCxnSpPr>
            <p:nvPr/>
          </p:nvCxnSpPr>
          <p:spPr>
            <a:xfrm>
              <a:off x="4683370" y="1789757"/>
              <a:ext cx="703531" cy="684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7"/>
              <a:endCxn id="19" idx="3"/>
            </p:cNvCxnSpPr>
            <p:nvPr/>
          </p:nvCxnSpPr>
          <p:spPr>
            <a:xfrm flipV="1">
              <a:off x="4539908" y="2927734"/>
              <a:ext cx="846992" cy="6436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DF0914-129B-4831-A0E5-1B4E5D7E68C7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291" y="1558029"/>
            <a:ext cx="4340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모든 </a:t>
            </a:r>
            <a:r>
              <a:rPr lang="en-US" altLang="ko-KR" b="1" dirty="0" smtClean="0"/>
              <a:t>vertex(=node)</a:t>
            </a:r>
            <a:r>
              <a:rPr lang="ko-KR" altLang="en-US" b="1" dirty="0" smtClean="0"/>
              <a:t>를 한번씩만 방문</a:t>
            </a:r>
            <a:r>
              <a:rPr lang="en-US" altLang="ko-KR" b="1" dirty="0" smtClean="0"/>
              <a:t>!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시작점 </a:t>
            </a:r>
            <a:r>
              <a:rPr lang="en-US" altLang="ko-KR" b="1" dirty="0" smtClean="0"/>
              <a:t>: A</a:t>
            </a:r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알파벳 순으로 탐색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결과 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A B E F D 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02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61" y="954522"/>
            <a:ext cx="4153878" cy="57063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9062" y="5654180"/>
            <a:ext cx="4153877" cy="1006679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</a:t>
            </a:r>
            <a:r>
              <a:rPr lang="ko-KR" altLang="en-US" sz="1600" dirty="0" smtClean="0"/>
              <a:t>함수 호출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019062" y="2340528"/>
            <a:ext cx="4153877" cy="850571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노드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와 연결된 모든 정점에 대해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방문하지 않았다면 바로 방문 처리를 하고 방문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019062" y="1862355"/>
            <a:ext cx="4153877" cy="123646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DFS </a:t>
            </a:r>
            <a:r>
              <a:rPr lang="ko-KR" altLang="en-US" sz="1600" dirty="0" smtClean="0"/>
              <a:t>함수 만들기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List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방문 여부</a:t>
            </a:r>
            <a:r>
              <a:rPr lang="en-US" altLang="ko-KR" sz="1600" dirty="0" smtClean="0"/>
              <a:t>(Check) </a:t>
            </a:r>
            <a:r>
              <a:rPr lang="ko-KR" altLang="en-US" sz="1600" dirty="0" smtClean="0"/>
              <a:t>등이 주어졌을 때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를 탐색하고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 노드를 </a:t>
            </a:r>
            <a:r>
              <a:rPr lang="en-US" altLang="ko-KR" sz="1600" dirty="0" smtClean="0"/>
              <a:t>DFS</a:t>
            </a:r>
            <a:r>
              <a:rPr lang="ko-KR" altLang="en-US" sz="1600" dirty="0" smtClean="0"/>
              <a:t>로 탐색하는 함수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922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27" y="985456"/>
            <a:ext cx="5979945" cy="5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729</Words>
  <Application>Microsoft Office PowerPoint</Application>
  <PresentationFormat>와이드스크린</PresentationFormat>
  <Paragraphs>193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김휘</cp:lastModifiedBy>
  <cp:revision>237</cp:revision>
  <dcterms:created xsi:type="dcterms:W3CDTF">2018-03-12T02:24:53Z</dcterms:created>
  <dcterms:modified xsi:type="dcterms:W3CDTF">2020-08-13T03:27:41Z</dcterms:modified>
</cp:coreProperties>
</file>