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54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EF8555"/>
    <a:srgbClr val="0000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Exercise IV – 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센서</a:t>
            </a:r>
            <a:r>
              <a:rPr lang="en-US" altLang="ko-KR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, </a:t>
            </a:r>
            <a:r>
              <a:rPr lang="ko-KR" altLang="en-US" dirty="0" err="1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액츄에이터</a:t>
            </a:r>
            <a:r>
              <a:rPr lang="ko-KR" altLang="en-US" dirty="0" smtClean="0">
                <a:latin typeface="Rix밝은고딕 B" panose="02020603020101020101" pitchFamily="18" charset="-127"/>
                <a:ea typeface="Rix밝은고딕 B" panose="02020603020101020101" pitchFamily="18" charset="-127"/>
              </a:rPr>
              <a:t> 통합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센서 및 </a:t>
            </a:r>
            <a:r>
              <a:rPr lang="ko-KR" altLang="en-US" dirty="0" err="1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액츄에이터</a:t>
            </a:r>
            <a:r>
              <a:rPr lang="ko-KR" altLang="en-US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 통합 </a:t>
            </a:r>
            <a:r>
              <a:rPr lang="en-US" altLang="ko-KR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기본 </a:t>
            </a:r>
            <a:r>
              <a:rPr lang="en-US" altLang="ko-KR" dirty="0" err="1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IoT</a:t>
            </a:r>
            <a:r>
              <a:rPr lang="en-US" altLang="ko-KR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Rix밝은고딕 B" panose="02020603020101020101" pitchFamily="18" charset="-127"/>
                <a:ea typeface="Rix밝은고딕 B" panose="02020603020101020101" pitchFamily="18" charset="-127"/>
              </a:rPr>
              <a:t>시스템 구현</a:t>
            </a:r>
            <a:endParaRPr lang="en-US" dirty="0">
              <a:solidFill>
                <a:schemeClr val="tx1"/>
              </a:solidFill>
              <a:latin typeface="Rix밝은고딕 B" panose="02020603020101020101" pitchFamily="18" charset="-127"/>
              <a:ea typeface="Rix밝은고딕 B" panose="02020603020101020101" pitchFamily="18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347665"/>
          </a:xfrm>
        </p:spPr>
        <p:txBody>
          <a:bodyPr>
            <a:normAutofit/>
          </a:bodyPr>
          <a:lstStyle/>
          <a:p>
            <a:pPr marL="342892" indent="-342892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온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습도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(DHT22)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초마다 측정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42892" indent="-342892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토양 습도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(SOIL-LINK)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는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초마다 측정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42892" indent="-342892">
              <a:buAutoNum type="arabicParenR"/>
            </a:pP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FAN / PUMP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는 주변 </a:t>
            </a:r>
            <a:r>
              <a:rPr lang="ko-KR" altLang="en-US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온습도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환경에 따라 자동 동작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FAN ON(29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도 이상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) / FAN OFF (20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도 이하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) / FAN PWM 65 (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사이 범위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)</a:t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PUMP ON (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토양 습도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30~60%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사이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)</a:t>
            </a:r>
          </a:p>
          <a:p>
            <a:pPr marL="342892" indent="-342892">
              <a:buAutoNum type="arabicParenR"/>
            </a:pP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센서 및 </a:t>
            </a:r>
            <a:r>
              <a:rPr lang="ko-KR" altLang="en-US" dirty="0" err="1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액츄에이터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상태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OLED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표시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DHT22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SOIL-LINK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측정 정보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FAN/PUMP/LED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동작 상태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: LED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자동 </a:t>
            </a:r>
            <a:r>
              <a:rPr lang="en-US" altLang="ko-KR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ON/OFF </a:t>
            </a:r>
            <a:r>
              <a:rPr lang="ko-KR" altLang="en-US" dirty="0" smtClean="0">
                <a:solidFill>
                  <a:schemeClr val="tx1"/>
                </a:solidFill>
                <a:latin typeface="Rix정고딕 M" panose="02020603020101020101" pitchFamily="18" charset="-127"/>
                <a:ea typeface="Rix정고딕 M" panose="02020603020101020101" pitchFamily="18" charset="-127"/>
              </a:rPr>
              <a:t>시간 간격</a:t>
            </a:r>
            <a:endParaRPr lang="en-US" altLang="ko-KR" dirty="0" smtClean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  <a:p>
            <a:pPr marL="342892" indent="-342892">
              <a:buAutoNum type="arabicParenR"/>
            </a:pPr>
            <a:endParaRPr lang="en-US" altLang="ko-KR" dirty="0">
              <a:solidFill>
                <a:schemeClr val="tx1"/>
              </a:solidFill>
              <a:latin typeface="Rix정고딕 M" panose="02020603020101020101" pitchFamily="18" charset="-127"/>
              <a:ea typeface="Rix정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8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ix밝은고딕 B"/>
        <a:ea typeface="Rix밝은고딕 B"/>
        <a:cs typeface=""/>
      </a:majorFont>
      <a:minorFont>
        <a:latin typeface="Rix정고딕 M"/>
        <a:ea typeface="Rix정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104</Words>
  <Application>Microsoft Office PowerPoint</Application>
  <PresentationFormat>화면 슬라이드 쇼(16:9)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Rix밝은고딕 B</vt:lpstr>
      <vt:lpstr>Rix정고딕 M</vt:lpstr>
      <vt:lpstr>Arial</vt:lpstr>
      <vt:lpstr>Calibri</vt:lpstr>
      <vt:lpstr>Office Theme</vt:lpstr>
      <vt:lpstr>Custom Design</vt:lpstr>
      <vt:lpstr>Exercise IV – 센서, 액츄에이터 통합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user</cp:lastModifiedBy>
  <cp:revision>108</cp:revision>
  <dcterms:created xsi:type="dcterms:W3CDTF">2014-04-01T16:27:38Z</dcterms:created>
  <dcterms:modified xsi:type="dcterms:W3CDTF">2020-08-18T08:55:39Z</dcterms:modified>
</cp:coreProperties>
</file>