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34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EF8555"/>
    <a:srgbClr val="0000FF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– Smart Farm System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5868144" y="884466"/>
            <a:ext cx="3096344" cy="4199677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&lt; </a:t>
            </a: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핵심 기능 </a:t>
            </a: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&gt;</a:t>
            </a:r>
            <a:endParaRPr lang="en-US" altLang="ko-KR" dirty="0">
              <a:solidFill>
                <a:schemeClr val="tx1"/>
              </a:solidFill>
              <a:latin typeface="Rix정고딕 M" panose="02020603020101020101" pitchFamily="18" charset="-127"/>
              <a:ea typeface="Rix정고딕 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환경 모니터링 </a:t>
            </a: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기능</a:t>
            </a:r>
            <a:endParaRPr lang="en-US" altLang="ko-KR" dirty="0" smtClean="0">
              <a:solidFill>
                <a:schemeClr val="tx1"/>
              </a:solidFill>
              <a:latin typeface="Rix정고딕 M" panose="02020603020101020101" pitchFamily="18" charset="-127"/>
              <a:ea typeface="Rix정고딕 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500" dirty="0" smtClean="0">
              <a:solidFill>
                <a:schemeClr val="tx1"/>
              </a:solidFill>
              <a:latin typeface="Rix정고딕 M" panose="02020603020101020101" pitchFamily="18" charset="-127"/>
              <a:ea typeface="Rix정고딕 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FAN, PUMP, LED </a:t>
            </a: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수동 조작</a:t>
            </a: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동작 시간만 </a:t>
            </a: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결정</a:t>
            </a:r>
            <a:endParaRPr lang="en-US" altLang="ko-KR" dirty="0" smtClean="0">
              <a:solidFill>
                <a:schemeClr val="tx1"/>
              </a:solidFill>
              <a:latin typeface="Rix정고딕 M" panose="02020603020101020101" pitchFamily="18" charset="-127"/>
              <a:ea typeface="Rix정고딕 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500" dirty="0" smtClean="0">
              <a:solidFill>
                <a:schemeClr val="tx1"/>
              </a:solidFill>
              <a:latin typeface="Rix정고딕 M" panose="02020603020101020101" pitchFamily="18" charset="-127"/>
              <a:ea typeface="Rix정고딕 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FAN, PUMP, LED </a:t>
            </a: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자동 조작</a:t>
            </a: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제어 장치에 따른 옵션 </a:t>
            </a: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부여</a:t>
            </a:r>
            <a:endParaRPr lang="en-US" altLang="ko-KR" dirty="0" smtClean="0">
              <a:solidFill>
                <a:schemeClr val="tx1"/>
              </a:solidFill>
              <a:latin typeface="Rix정고딕 M" panose="02020603020101020101" pitchFamily="18" charset="-127"/>
              <a:ea typeface="Rix정고딕 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500" dirty="0" smtClean="0">
              <a:solidFill>
                <a:schemeClr val="tx1"/>
              </a:solidFill>
              <a:latin typeface="Rix정고딕 M" panose="02020603020101020101" pitchFamily="18" charset="-127"/>
              <a:ea typeface="Rix정고딕 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장치 상태 </a:t>
            </a: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표시</a:t>
            </a: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: MODLINK OLED</a:t>
            </a:r>
            <a:r>
              <a:rPr lang="ko-KR" altLang="en-US" dirty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표기 내용</a:t>
            </a: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센서 측정 정보</a:t>
            </a: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- FAN, PUMP, LED ON/OFF</a:t>
            </a:r>
            <a:b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- MODE </a:t>
            </a: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표기</a:t>
            </a:r>
            <a:endParaRPr lang="en-US" altLang="ko-KR" dirty="0" smtClean="0">
              <a:solidFill>
                <a:schemeClr val="tx1"/>
              </a:solidFill>
              <a:latin typeface="Rix정고딕 M" panose="02020603020101020101" pitchFamily="18" charset="-127"/>
              <a:ea typeface="Rix정고딕 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/>
              </a:solidFill>
              <a:latin typeface="Rix정고딕 M" panose="02020603020101020101" pitchFamily="18" charset="-127"/>
              <a:ea typeface="Rix정고딕 M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&lt; </a:t>
            </a: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부가 사항 </a:t>
            </a: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&gt;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추가 기능 구현 시</a:t>
            </a: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가점 부여</a:t>
            </a:r>
            <a:endParaRPr lang="en-US" altLang="ko-KR" dirty="0">
              <a:solidFill>
                <a:schemeClr val="tx1"/>
              </a:solidFill>
              <a:latin typeface="Rix정고딕 M" panose="02020603020101020101" pitchFamily="18" charset="-127"/>
              <a:ea typeface="Rix정고딕 M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884466"/>
            <a:ext cx="4204555" cy="419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09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5">
      <a:majorFont>
        <a:latin typeface="Rix밝은고딕 B"/>
        <a:ea typeface="Rix밝은고딕 B"/>
        <a:cs typeface=""/>
      </a:majorFont>
      <a:minorFont>
        <a:latin typeface="Rix정고딕 M"/>
        <a:ea typeface="Rix정고딕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9611</TotalTime>
  <Words>75</Words>
  <Application>Microsoft Office PowerPoint</Application>
  <PresentationFormat>화면 슬라이드 쇼(16:9)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Rix밝은고딕 B</vt:lpstr>
      <vt:lpstr>Rix정고딕 M</vt:lpstr>
      <vt:lpstr>Arial</vt:lpstr>
      <vt:lpstr>Calibri</vt:lpstr>
      <vt:lpstr>Office Theme</vt:lpstr>
      <vt:lpstr>Custom Design</vt:lpstr>
      <vt:lpstr>Project – Smart Farm System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user</cp:lastModifiedBy>
  <cp:revision>108</cp:revision>
  <dcterms:created xsi:type="dcterms:W3CDTF">2014-04-01T16:27:38Z</dcterms:created>
  <dcterms:modified xsi:type="dcterms:W3CDTF">2020-08-20T01:31:24Z</dcterms:modified>
</cp:coreProperties>
</file>