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3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31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9" r:id="rId36"/>
    <p:sldId id="302" r:id="rId37"/>
    <p:sldId id="303" r:id="rId38"/>
    <p:sldId id="305" r:id="rId39"/>
    <p:sldId id="306" r:id="rId40"/>
    <p:sldId id="307" r:id="rId41"/>
    <p:sldId id="30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e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19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63BE9-3B12-430D-A048-CB5ED6DD957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7BEE9-704E-4D9D-B89D-09F917426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5A4E1-81BF-4E76-B5BE-F7138AC88ACC}" type="slidenum">
              <a:rPr lang="ko-KR" altLang="ko-KR"/>
              <a:pPr/>
              <a:t>3</a:t>
            </a:fld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BB3E0-95A4-4D90-864A-7BC22A74E1F3}" type="slidenum">
              <a:rPr lang="ko-KR" altLang="ko-KR"/>
              <a:pPr/>
              <a:t>4</a:t>
            </a:fld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36535-24D6-416E-9BFF-00A0ECE1AB96}" type="slidenum">
              <a:rPr lang="ko-KR" altLang="ko-KR"/>
              <a:pPr/>
              <a:t>5</a:t>
            </a:fld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A8467-72CA-486A-A1F0-8302E25FCF7D}" type="slidenum">
              <a:rPr lang="ko-KR" altLang="ko-KR"/>
              <a:pPr/>
              <a:t>6</a:t>
            </a:fld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4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>
            <a:lvl1pPr>
              <a:defRPr sz="24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>
              <a:defRPr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>
              <a:defRPr sz="20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>
              <a:defRPr sz="1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rtlCol="0">
            <a:normAutofit/>
          </a:bodyPr>
          <a:lstStyle>
            <a:lvl1pPr>
              <a:defRPr sz="3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F67EDC-F58E-4795-8002-FA610F26B4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A610CA-4580-49D4-9DDA-5868D05D9B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12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3.emf"/><Relationship Id="rId9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9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Clustering Methods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Chi-</a:t>
            </a:r>
            <a:r>
              <a:rPr lang="en-US" altLang="ko-KR" dirty="0" err="1" smtClean="0"/>
              <a:t>Hyuck</a:t>
            </a:r>
            <a:r>
              <a:rPr lang="en-US" altLang="ko-KR" dirty="0" smtClean="0"/>
              <a:t> Jun</a:t>
            </a:r>
          </a:p>
          <a:p>
            <a:r>
              <a:rPr lang="en-US" altLang="ko-KR" dirty="0" smtClean="0"/>
              <a:t>chjun@postech.ac.kr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8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31" name="Object 1051"/>
          <p:cNvGraphicFramePr>
            <a:graphicFrameLocks noChangeAspect="1"/>
          </p:cNvGraphicFramePr>
          <p:nvPr/>
        </p:nvGraphicFramePr>
        <p:xfrm>
          <a:off x="228600" y="2971800"/>
          <a:ext cx="4953000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워크시트" r:id="rId3" imgW="4200912" imgH="2410052" progId="Excel.Sheet.8">
                  <p:embed/>
                </p:oleObj>
              </mc:Choice>
              <mc:Fallback>
                <p:oleObj name="워크시트" r:id="rId3" imgW="4200912" imgH="241005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4953000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035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1pPr>
            <a:lvl2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2pPr>
            <a:lvl3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3pPr>
            <a:lvl4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4pPr>
            <a:lvl5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9pPr>
          </a:lstStyle>
          <a:p>
            <a:r>
              <a:rPr lang="en-US" altLang="ko-KR"/>
              <a:t>Euclidean Distance - example</a:t>
            </a:r>
          </a:p>
        </p:txBody>
      </p:sp>
      <p:sp>
        <p:nvSpPr>
          <p:cNvPr id="21527" name="Text Box 1047"/>
          <p:cNvSpPr txBox="1">
            <a:spLocks noChangeArrowheads="1"/>
          </p:cNvSpPr>
          <p:nvPr/>
        </p:nvSpPr>
        <p:spPr bwMode="auto">
          <a:xfrm>
            <a:off x="0" y="3352800"/>
            <a:ext cx="45878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b="0"/>
              <a:t>Income</a:t>
            </a:r>
          </a:p>
        </p:txBody>
      </p:sp>
      <p:sp>
        <p:nvSpPr>
          <p:cNvPr id="21528" name="Text Box 1048"/>
          <p:cNvSpPr txBox="1">
            <a:spLocks noChangeArrowheads="1"/>
          </p:cNvSpPr>
          <p:nvPr/>
        </p:nvSpPr>
        <p:spPr bwMode="auto">
          <a:xfrm>
            <a:off x="1828800" y="56388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b="0"/>
              <a:t>Brand Loyalty</a:t>
            </a:r>
          </a:p>
        </p:txBody>
      </p:sp>
      <p:graphicFrame>
        <p:nvGraphicFramePr>
          <p:cNvPr id="21533" name="Object 1053"/>
          <p:cNvGraphicFramePr>
            <a:graphicFrameLocks noChangeAspect="1"/>
          </p:cNvGraphicFramePr>
          <p:nvPr/>
        </p:nvGraphicFramePr>
        <p:xfrm>
          <a:off x="152400" y="1143000"/>
          <a:ext cx="4572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워크시트" r:id="rId5" imgW="2857805" imgH="1086109" progId="Excel.Sheet.8">
                  <p:embed/>
                </p:oleObj>
              </mc:Choice>
              <mc:Fallback>
                <p:oleObj name="워크시트" r:id="rId5" imgW="2857805" imgH="1086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4572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1055"/>
          <p:cNvGraphicFramePr>
            <a:graphicFrameLocks noChangeAspect="1"/>
          </p:cNvGraphicFramePr>
          <p:nvPr/>
        </p:nvGraphicFramePr>
        <p:xfrm>
          <a:off x="4724400" y="4473575"/>
          <a:ext cx="4419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워크시트" r:id="rId7" imgW="3095865" imgH="1086109" progId="Excel.Sheet.8">
                  <p:embed/>
                </p:oleObj>
              </mc:Choice>
              <mc:Fallback>
                <p:oleObj name="워크시트" r:id="rId7" imgW="3095865" imgH="1086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73575"/>
                        <a:ext cx="44196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Line 1057"/>
          <p:cNvSpPr>
            <a:spLocks noChangeShapeType="1"/>
          </p:cNvSpPr>
          <p:nvPr/>
        </p:nvSpPr>
        <p:spPr bwMode="auto">
          <a:xfrm flipH="1">
            <a:off x="6172200" y="3810000"/>
            <a:ext cx="2286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38" name="Text Box 1058"/>
          <p:cNvSpPr txBox="1">
            <a:spLocks noChangeArrowheads="1"/>
          </p:cNvSpPr>
          <p:nvPr/>
        </p:nvSpPr>
        <p:spPr bwMode="auto">
          <a:xfrm>
            <a:off x="2438400" y="33528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/>
              <a:t>1</a:t>
            </a:r>
          </a:p>
        </p:txBody>
      </p:sp>
      <p:sp>
        <p:nvSpPr>
          <p:cNvPr id="21539" name="Text Box 1059"/>
          <p:cNvSpPr txBox="1">
            <a:spLocks noChangeArrowheads="1"/>
          </p:cNvSpPr>
          <p:nvPr/>
        </p:nvSpPr>
        <p:spPr bwMode="auto">
          <a:xfrm>
            <a:off x="3124200" y="36576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/>
              <a:t>2</a:t>
            </a:r>
          </a:p>
        </p:txBody>
      </p:sp>
      <p:sp>
        <p:nvSpPr>
          <p:cNvPr id="21540" name="Text Box 1060"/>
          <p:cNvSpPr txBox="1">
            <a:spLocks noChangeArrowheads="1"/>
          </p:cNvSpPr>
          <p:nvPr/>
        </p:nvSpPr>
        <p:spPr bwMode="auto">
          <a:xfrm>
            <a:off x="4267200" y="41148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/>
              <a:t>4</a:t>
            </a:r>
          </a:p>
        </p:txBody>
      </p:sp>
      <p:sp>
        <p:nvSpPr>
          <p:cNvPr id="21541" name="Text Box 1061"/>
          <p:cNvSpPr txBox="1">
            <a:spLocks noChangeArrowheads="1"/>
          </p:cNvSpPr>
          <p:nvPr/>
        </p:nvSpPr>
        <p:spPr bwMode="auto">
          <a:xfrm>
            <a:off x="4343400" y="47244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/>
              <a:t>5</a:t>
            </a:r>
          </a:p>
        </p:txBody>
      </p:sp>
      <p:sp>
        <p:nvSpPr>
          <p:cNvPr id="21542" name="Text Box 1062"/>
          <p:cNvSpPr txBox="1">
            <a:spLocks noChangeArrowheads="1"/>
          </p:cNvSpPr>
          <p:nvPr/>
        </p:nvSpPr>
        <p:spPr bwMode="auto">
          <a:xfrm>
            <a:off x="3657600" y="4800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/>
              <a:t>3</a:t>
            </a:r>
          </a:p>
        </p:txBody>
      </p:sp>
      <p:sp>
        <p:nvSpPr>
          <p:cNvPr id="21544" name="Line 1064"/>
          <p:cNvSpPr>
            <a:spLocks noChangeShapeType="1"/>
          </p:cNvSpPr>
          <p:nvPr/>
        </p:nvSpPr>
        <p:spPr bwMode="auto">
          <a:xfrm>
            <a:off x="5486400" y="5257800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5" name="Line 1065"/>
          <p:cNvSpPr>
            <a:spLocks noChangeShapeType="1"/>
          </p:cNvSpPr>
          <p:nvPr/>
        </p:nvSpPr>
        <p:spPr bwMode="auto">
          <a:xfrm>
            <a:off x="6934200" y="5791200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6" name="Line 1066"/>
          <p:cNvSpPr>
            <a:spLocks noChangeShapeType="1"/>
          </p:cNvSpPr>
          <p:nvPr/>
        </p:nvSpPr>
        <p:spPr bwMode="auto">
          <a:xfrm>
            <a:off x="7010400" y="6019800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7" name="Line 1067"/>
          <p:cNvSpPr>
            <a:spLocks noChangeShapeType="1"/>
          </p:cNvSpPr>
          <p:nvPr/>
        </p:nvSpPr>
        <p:spPr bwMode="auto">
          <a:xfrm>
            <a:off x="7848600" y="6019800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8" name="AutoShape 1068"/>
          <p:cNvSpPr>
            <a:spLocks noChangeAspect="1" noChangeArrowheads="1" noTextEdit="1"/>
          </p:cNvSpPr>
          <p:nvPr/>
        </p:nvSpPr>
        <p:spPr bwMode="auto">
          <a:xfrm>
            <a:off x="4572000" y="2971800"/>
            <a:ext cx="44196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4" name="Line 1074"/>
          <p:cNvSpPr>
            <a:spLocks noChangeShapeType="1"/>
          </p:cNvSpPr>
          <p:nvPr/>
        </p:nvSpPr>
        <p:spPr bwMode="auto">
          <a:xfrm flipV="1">
            <a:off x="6083300" y="3598863"/>
            <a:ext cx="28575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5" name="Line 1075"/>
          <p:cNvSpPr>
            <a:spLocks noChangeShapeType="1"/>
          </p:cNvSpPr>
          <p:nvPr/>
        </p:nvSpPr>
        <p:spPr bwMode="auto">
          <a:xfrm>
            <a:off x="6111875" y="3603625"/>
            <a:ext cx="39688" cy="96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6" name="Line 1076"/>
          <p:cNvSpPr>
            <a:spLocks noChangeShapeType="1"/>
          </p:cNvSpPr>
          <p:nvPr/>
        </p:nvSpPr>
        <p:spPr bwMode="auto">
          <a:xfrm flipV="1">
            <a:off x="6156325" y="3424238"/>
            <a:ext cx="53975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7" name="Line 1077"/>
          <p:cNvSpPr>
            <a:spLocks noChangeShapeType="1"/>
          </p:cNvSpPr>
          <p:nvPr/>
        </p:nvSpPr>
        <p:spPr bwMode="auto">
          <a:xfrm>
            <a:off x="6210300" y="3424238"/>
            <a:ext cx="21272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8" name="Rectangle 1078"/>
          <p:cNvSpPr>
            <a:spLocks noChangeArrowheads="1"/>
          </p:cNvSpPr>
          <p:nvPr/>
        </p:nvSpPr>
        <p:spPr bwMode="auto">
          <a:xfrm>
            <a:off x="8840788" y="34639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6</a:t>
            </a:r>
            <a:endParaRPr lang="en-US" altLang="ko-KR"/>
          </a:p>
        </p:txBody>
      </p:sp>
      <p:sp>
        <p:nvSpPr>
          <p:cNvPr id="21559" name="Rectangle 1079"/>
          <p:cNvSpPr>
            <a:spLocks noChangeArrowheads="1"/>
          </p:cNvSpPr>
          <p:nvPr/>
        </p:nvSpPr>
        <p:spPr bwMode="auto">
          <a:xfrm>
            <a:off x="8785225" y="34639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.</a:t>
            </a:r>
            <a:endParaRPr lang="en-US" altLang="ko-KR"/>
          </a:p>
        </p:txBody>
      </p:sp>
      <p:sp>
        <p:nvSpPr>
          <p:cNvPr id="21560" name="Rectangle 1080"/>
          <p:cNvSpPr>
            <a:spLocks noChangeArrowheads="1"/>
          </p:cNvSpPr>
          <p:nvPr/>
        </p:nvSpPr>
        <p:spPr bwMode="auto">
          <a:xfrm>
            <a:off x="8566150" y="34639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20</a:t>
            </a:r>
            <a:endParaRPr lang="en-US" altLang="ko-KR"/>
          </a:p>
        </p:txBody>
      </p:sp>
      <p:sp>
        <p:nvSpPr>
          <p:cNvPr id="21561" name="Rectangle 1081"/>
          <p:cNvSpPr>
            <a:spLocks noChangeArrowheads="1"/>
          </p:cNvSpPr>
          <p:nvPr/>
        </p:nvSpPr>
        <p:spPr bwMode="auto">
          <a:xfrm>
            <a:off x="8156575" y="3463925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)</a:t>
            </a:r>
            <a:endParaRPr lang="en-US" altLang="ko-KR"/>
          </a:p>
        </p:txBody>
      </p:sp>
      <p:sp>
        <p:nvSpPr>
          <p:cNvPr id="21562" name="Rectangle 1082"/>
          <p:cNvSpPr>
            <a:spLocks noChangeArrowheads="1"/>
          </p:cNvSpPr>
          <p:nvPr/>
        </p:nvSpPr>
        <p:spPr bwMode="auto">
          <a:xfrm>
            <a:off x="7937500" y="34639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50</a:t>
            </a:r>
            <a:endParaRPr lang="en-US" altLang="ko-KR"/>
          </a:p>
        </p:txBody>
      </p:sp>
      <p:sp>
        <p:nvSpPr>
          <p:cNvPr id="21563" name="Rectangle 1083"/>
          <p:cNvSpPr>
            <a:spLocks noChangeArrowheads="1"/>
          </p:cNvSpPr>
          <p:nvPr/>
        </p:nvSpPr>
        <p:spPr bwMode="auto">
          <a:xfrm>
            <a:off x="7537450" y="34639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55</a:t>
            </a:r>
            <a:endParaRPr lang="en-US" altLang="ko-KR"/>
          </a:p>
        </p:txBody>
      </p:sp>
      <p:sp>
        <p:nvSpPr>
          <p:cNvPr id="21564" name="Rectangle 1084"/>
          <p:cNvSpPr>
            <a:spLocks noChangeArrowheads="1"/>
          </p:cNvSpPr>
          <p:nvPr/>
        </p:nvSpPr>
        <p:spPr bwMode="auto">
          <a:xfrm>
            <a:off x="7464425" y="3463925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(</a:t>
            </a:r>
            <a:endParaRPr lang="en-US" altLang="ko-KR"/>
          </a:p>
        </p:txBody>
      </p:sp>
      <p:sp>
        <p:nvSpPr>
          <p:cNvPr id="21565" name="Rectangle 1085"/>
          <p:cNvSpPr>
            <a:spLocks noChangeArrowheads="1"/>
          </p:cNvSpPr>
          <p:nvPr/>
        </p:nvSpPr>
        <p:spPr bwMode="auto">
          <a:xfrm>
            <a:off x="7100888" y="3463925"/>
            <a:ext cx="6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)</a:t>
            </a:r>
            <a:endParaRPr lang="en-US" altLang="ko-KR"/>
          </a:p>
        </p:txBody>
      </p:sp>
      <p:sp>
        <p:nvSpPr>
          <p:cNvPr id="21566" name="Rectangle 1086"/>
          <p:cNvSpPr>
            <a:spLocks noChangeArrowheads="1"/>
          </p:cNvSpPr>
          <p:nvPr/>
        </p:nvSpPr>
        <p:spPr bwMode="auto">
          <a:xfrm>
            <a:off x="6772275" y="34639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150</a:t>
            </a:r>
            <a:endParaRPr lang="en-US" altLang="ko-KR"/>
          </a:p>
        </p:txBody>
      </p:sp>
      <p:sp>
        <p:nvSpPr>
          <p:cNvPr id="21567" name="Rectangle 1087"/>
          <p:cNvSpPr>
            <a:spLocks noChangeArrowheads="1"/>
          </p:cNvSpPr>
          <p:nvPr/>
        </p:nvSpPr>
        <p:spPr bwMode="auto">
          <a:xfrm>
            <a:off x="6275388" y="34639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130</a:t>
            </a:r>
            <a:endParaRPr lang="en-US" altLang="ko-KR"/>
          </a:p>
        </p:txBody>
      </p:sp>
      <p:sp>
        <p:nvSpPr>
          <p:cNvPr id="21568" name="Rectangle 1088"/>
          <p:cNvSpPr>
            <a:spLocks noChangeArrowheads="1"/>
          </p:cNvSpPr>
          <p:nvPr/>
        </p:nvSpPr>
        <p:spPr bwMode="auto">
          <a:xfrm>
            <a:off x="6221413" y="3463925"/>
            <a:ext cx="6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</a:rPr>
              <a:t>(</a:t>
            </a:r>
            <a:endParaRPr lang="en-US" altLang="ko-KR"/>
          </a:p>
        </p:txBody>
      </p:sp>
      <p:sp>
        <p:nvSpPr>
          <p:cNvPr id="21574" name="Rectangle 1094"/>
          <p:cNvSpPr>
            <a:spLocks noChangeArrowheads="1"/>
          </p:cNvSpPr>
          <p:nvPr/>
        </p:nvSpPr>
        <p:spPr bwMode="auto">
          <a:xfrm>
            <a:off x="8240713" y="3446463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900" b="0">
                <a:solidFill>
                  <a:srgbClr val="000000"/>
                </a:solidFill>
              </a:rPr>
              <a:t>2</a:t>
            </a:r>
            <a:endParaRPr lang="en-US" altLang="ko-KR"/>
          </a:p>
        </p:txBody>
      </p:sp>
      <p:sp>
        <p:nvSpPr>
          <p:cNvPr id="21575" name="Rectangle 1095"/>
          <p:cNvSpPr>
            <a:spLocks noChangeArrowheads="1"/>
          </p:cNvSpPr>
          <p:nvPr/>
        </p:nvSpPr>
        <p:spPr bwMode="auto">
          <a:xfrm>
            <a:off x="7185025" y="3446463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900" b="0">
                <a:solidFill>
                  <a:srgbClr val="000000"/>
                </a:solidFill>
              </a:rPr>
              <a:t>2</a:t>
            </a:r>
            <a:endParaRPr lang="en-US" altLang="ko-KR"/>
          </a:p>
        </p:txBody>
      </p:sp>
      <p:sp>
        <p:nvSpPr>
          <p:cNvPr id="21576" name="Rectangle 1096"/>
          <p:cNvSpPr>
            <a:spLocks noChangeArrowheads="1"/>
          </p:cNvSpPr>
          <p:nvPr/>
        </p:nvSpPr>
        <p:spPr bwMode="auto">
          <a:xfrm>
            <a:off x="5713413" y="3589338"/>
            <a:ext cx="114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900" b="0">
                <a:solidFill>
                  <a:srgbClr val="000000"/>
                </a:solidFill>
              </a:rPr>
              <a:t>21</a:t>
            </a:r>
            <a:endParaRPr lang="en-US" altLang="ko-KR"/>
          </a:p>
        </p:txBody>
      </p:sp>
      <p:sp>
        <p:nvSpPr>
          <p:cNvPr id="21577" name="Rectangle 1097"/>
          <p:cNvSpPr>
            <a:spLocks noChangeArrowheads="1"/>
          </p:cNvSpPr>
          <p:nvPr/>
        </p:nvSpPr>
        <p:spPr bwMode="auto">
          <a:xfrm>
            <a:off x="5219700" y="3589338"/>
            <a:ext cx="1143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900" b="0">
                <a:solidFill>
                  <a:srgbClr val="000000"/>
                </a:solidFill>
              </a:rPr>
              <a:t>12</a:t>
            </a:r>
            <a:endParaRPr lang="en-US" altLang="ko-KR"/>
          </a:p>
        </p:txBody>
      </p:sp>
      <p:sp>
        <p:nvSpPr>
          <p:cNvPr id="21584" name="Rectangle 1104"/>
          <p:cNvSpPr>
            <a:spLocks noChangeArrowheads="1"/>
          </p:cNvSpPr>
          <p:nvPr/>
        </p:nvSpPr>
        <p:spPr bwMode="auto">
          <a:xfrm>
            <a:off x="8394700" y="344011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altLang="ko-KR"/>
          </a:p>
        </p:txBody>
      </p:sp>
      <p:sp>
        <p:nvSpPr>
          <p:cNvPr id="21585" name="Rectangle 1105"/>
          <p:cNvSpPr>
            <a:spLocks noChangeArrowheads="1"/>
          </p:cNvSpPr>
          <p:nvPr/>
        </p:nvSpPr>
        <p:spPr bwMode="auto">
          <a:xfrm>
            <a:off x="7786688" y="344011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 altLang="ko-KR"/>
          </a:p>
        </p:txBody>
      </p:sp>
      <p:sp>
        <p:nvSpPr>
          <p:cNvPr id="21586" name="Rectangle 1106"/>
          <p:cNvSpPr>
            <a:spLocks noChangeArrowheads="1"/>
          </p:cNvSpPr>
          <p:nvPr/>
        </p:nvSpPr>
        <p:spPr bwMode="auto">
          <a:xfrm>
            <a:off x="7307263" y="344011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altLang="ko-KR"/>
          </a:p>
        </p:txBody>
      </p:sp>
      <p:sp>
        <p:nvSpPr>
          <p:cNvPr id="21587" name="Rectangle 1107"/>
          <p:cNvSpPr>
            <a:spLocks noChangeArrowheads="1"/>
          </p:cNvSpPr>
          <p:nvPr/>
        </p:nvSpPr>
        <p:spPr bwMode="auto">
          <a:xfrm>
            <a:off x="6638925" y="344011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 altLang="ko-KR"/>
          </a:p>
        </p:txBody>
      </p:sp>
      <p:sp>
        <p:nvSpPr>
          <p:cNvPr id="21588" name="Rectangle 1108"/>
          <p:cNvSpPr>
            <a:spLocks noChangeArrowheads="1"/>
          </p:cNvSpPr>
          <p:nvPr/>
        </p:nvSpPr>
        <p:spPr bwMode="auto">
          <a:xfrm>
            <a:off x="5903913" y="344011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altLang="ko-KR"/>
          </a:p>
        </p:txBody>
      </p:sp>
      <p:sp>
        <p:nvSpPr>
          <p:cNvPr id="21589" name="Rectangle 1109"/>
          <p:cNvSpPr>
            <a:spLocks noChangeArrowheads="1"/>
          </p:cNvSpPr>
          <p:nvPr/>
        </p:nvSpPr>
        <p:spPr bwMode="auto">
          <a:xfrm>
            <a:off x="5419725" y="3440113"/>
            <a:ext cx="111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altLang="ko-KR"/>
          </a:p>
        </p:txBody>
      </p:sp>
      <p:sp>
        <p:nvSpPr>
          <p:cNvPr id="21594" name="Rectangle 1114"/>
          <p:cNvSpPr>
            <a:spLocks noChangeArrowheads="1"/>
          </p:cNvSpPr>
          <p:nvPr/>
        </p:nvSpPr>
        <p:spPr bwMode="auto">
          <a:xfrm>
            <a:off x="5591175" y="34639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 i="1">
                <a:solidFill>
                  <a:srgbClr val="000000"/>
                </a:solidFill>
              </a:rPr>
              <a:t>d</a:t>
            </a:r>
            <a:endParaRPr lang="en-US" altLang="ko-KR"/>
          </a:p>
        </p:txBody>
      </p:sp>
      <p:sp>
        <p:nvSpPr>
          <p:cNvPr id="21595" name="Rectangle 1115"/>
          <p:cNvSpPr>
            <a:spLocks noChangeArrowheads="1"/>
          </p:cNvSpPr>
          <p:nvPr/>
        </p:nvSpPr>
        <p:spPr bwMode="auto">
          <a:xfrm>
            <a:off x="5111750" y="34639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 b="0" i="1">
                <a:solidFill>
                  <a:srgbClr val="000000"/>
                </a:solidFill>
              </a:rPr>
              <a:t>d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11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endParaRPr lang="ko-KR" altLang="ko-KR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1pPr>
            <a:lvl2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2pPr>
            <a:lvl3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3pPr>
            <a:lvl4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4pPr>
            <a:lvl5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9pPr>
          </a:lstStyle>
          <a:p>
            <a:r>
              <a:rPr lang="en-US" altLang="ko-KR"/>
              <a:t>Other Distance Measures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85800" y="1199103"/>
            <a:ext cx="7620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dirty="0" err="1"/>
              <a:t>Minkowski</a:t>
            </a:r>
            <a:r>
              <a:rPr lang="en-US" altLang="ko-KR" dirty="0"/>
              <a:t> distance</a:t>
            </a:r>
            <a:endParaRPr lang="ko-KR" altLang="en-US" dirty="0"/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endParaRPr lang="ko-KR" altLang="en-US" b="0" dirty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dirty="0"/>
              <a:t>Standardized </a:t>
            </a:r>
            <a:r>
              <a:rPr lang="en-US" altLang="ko-KR" dirty="0" err="1"/>
              <a:t>Minkowski</a:t>
            </a:r>
            <a:r>
              <a:rPr lang="en-US" altLang="ko-KR" dirty="0"/>
              <a:t> distance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endParaRPr lang="ko-KR" altLang="en-US" b="0" dirty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endParaRPr lang="ko-KR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Correlation coefficient (similarity between 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&amp; j)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endParaRPr lang="ko-KR" altLang="en-US" sz="2000" b="0" dirty="0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143000" y="1447800"/>
          <a:ext cx="41671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" name="Equation" r:id="rId3" imgW="2006280" imgH="444240" progId="Equation.3">
                  <p:embed/>
                </p:oleObj>
              </mc:Choice>
              <mc:Fallback>
                <p:oleObj name="Equation" r:id="rId3" imgW="2006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41671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375724"/>
              </p:ext>
            </p:extLst>
          </p:nvPr>
        </p:nvGraphicFramePr>
        <p:xfrm>
          <a:off x="1143000" y="2564904"/>
          <a:ext cx="42195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Equation" r:id="rId5" imgW="2031840" imgH="444240" progId="Equation.3">
                  <p:embed/>
                </p:oleObj>
              </mc:Choice>
              <mc:Fallback>
                <p:oleObj name="Equation" r:id="rId5" imgW="2031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64904"/>
                        <a:ext cx="42195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40506"/>
              </p:ext>
            </p:extLst>
          </p:nvPr>
        </p:nvGraphicFramePr>
        <p:xfrm>
          <a:off x="1331640" y="3648301"/>
          <a:ext cx="45386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7" imgW="2184120" imgH="241200" progId="Equation.3">
                  <p:embed/>
                </p:oleObj>
              </mc:Choice>
              <mc:Fallback>
                <p:oleObj name="Equation" r:id="rId7" imgW="2184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48301"/>
                        <a:ext cx="45386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71781"/>
              </p:ext>
            </p:extLst>
          </p:nvPr>
        </p:nvGraphicFramePr>
        <p:xfrm>
          <a:off x="5867400" y="2636912"/>
          <a:ext cx="2438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9" imgW="1587240" imgH="482400" progId="Equation.3">
                  <p:embed/>
                </p:oleObj>
              </mc:Choice>
              <mc:Fallback>
                <p:oleObj name="Equation" r:id="rId9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36912"/>
                        <a:ext cx="2438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95332"/>
              </p:ext>
            </p:extLst>
          </p:nvPr>
        </p:nvGraphicFramePr>
        <p:xfrm>
          <a:off x="1187624" y="4712221"/>
          <a:ext cx="5275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r:id="rId11" imgW="3517900" imgH="609600" progId="Equation.3">
                  <p:embed/>
                </p:oleObj>
              </mc:Choice>
              <mc:Fallback>
                <p:oleObj r:id="rId11" imgW="3517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12221"/>
                        <a:ext cx="52752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14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800"/>
              <a:t>Similarity/Distance Measures </a:t>
            </a:r>
            <a:br>
              <a:rPr lang="en-US" altLang="ko-KR" sz="2800"/>
            </a:br>
            <a:r>
              <a:rPr lang="en-US" altLang="ko-KR" sz="2800"/>
              <a:t>for Categorical Variables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Binary Variables</a:t>
            </a:r>
          </a:p>
          <a:p>
            <a:pPr>
              <a:buFontTx/>
              <a:buNone/>
            </a:pPr>
            <a:endParaRPr lang="en-US" altLang="ko-KR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3492500" y="1773238"/>
          <a:ext cx="31686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0" name="Equation" r:id="rId3" imgW="1841500" imgH="419100" progId="Equation.3">
                  <p:embed/>
                </p:oleObj>
              </mc:Choice>
              <mc:Fallback>
                <p:oleObj name="Equation" r:id="rId3" imgW="184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3238"/>
                        <a:ext cx="316865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116013" y="1916113"/>
            <a:ext cx="2519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0"/>
              <a:t>Simple matching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1116013" y="2636838"/>
            <a:ext cx="2519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0"/>
              <a:t>Jaccard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2411413" y="2641600"/>
          <a:ext cx="38893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1" name="Equation" r:id="rId5" imgW="2374900" imgH="647700" progId="Equation.3">
                  <p:embed/>
                </p:oleObj>
              </mc:Choice>
              <mc:Fallback>
                <p:oleObj name="Equation" r:id="rId5" imgW="2374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41600"/>
                        <a:ext cx="388937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2343150" y="2789238"/>
            <a:ext cx="10874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2771775" y="4581525"/>
          <a:ext cx="2698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2" name="Equation" r:id="rId7" imgW="164885" imgH="215619" progId="Equation.3">
                  <p:embed/>
                </p:oleObj>
              </mc:Choice>
              <mc:Fallback>
                <p:oleObj name="Equation" r:id="rId7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81525"/>
                        <a:ext cx="2698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2343150" y="2789238"/>
            <a:ext cx="1143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1619250" y="4581525"/>
          <a:ext cx="2746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2746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2343150" y="2789238"/>
            <a:ext cx="10842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468313" y="4868863"/>
          <a:ext cx="269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" name="Equation" r:id="rId10" imgW="139639" imgH="190417" progId="Equation.3">
                  <p:embed/>
                </p:oleObj>
              </mc:Choice>
              <mc:Fallback>
                <p:oleObj name="Equation" r:id="rId10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868863"/>
                        <a:ext cx="2698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2343150" y="2789238"/>
            <a:ext cx="10842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94330" name="Group 122"/>
          <p:cNvGraphicFramePr>
            <a:graphicFrameLocks noGrp="1"/>
          </p:cNvGraphicFramePr>
          <p:nvPr/>
        </p:nvGraphicFramePr>
        <p:xfrm>
          <a:off x="468313" y="4581525"/>
          <a:ext cx="4608512" cy="158496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        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    에서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    에서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   에서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a+b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   에서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c+d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a+c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b+d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 b="1">
                          <a:solidFill>
                            <a:srgbClr val="0000FF"/>
                          </a:solidFill>
                          <a:latin typeface="가는으뜸체" pitchFamily="18" charset="-127"/>
                          <a:ea typeface="가는으뜸체" pitchFamily="18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 b="1">
                          <a:solidFill>
                            <a:schemeClr val="tx1"/>
                          </a:solidFill>
                          <a:latin typeface="가을체" pitchFamily="18" charset="-127"/>
                          <a:ea typeface="가을체" pitchFamily="18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a+b+c+d=p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331" name="Object 123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5229225"/>
          <a:ext cx="2381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5" name="Equation" r:id="rId12" imgW="139639" imgH="190417" progId="Equation.3">
                  <p:embed/>
                </p:oleObj>
              </mc:Choice>
              <mc:Fallback>
                <p:oleObj name="Equation" r:id="rId12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2381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34" name="Rectangle 12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4333" name="Object 125"/>
          <p:cNvGraphicFramePr>
            <a:graphicFrameLocks noChangeAspect="1"/>
          </p:cNvGraphicFramePr>
          <p:nvPr/>
        </p:nvGraphicFramePr>
        <p:xfrm>
          <a:off x="5148263" y="4283075"/>
          <a:ext cx="39957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" name="Equation" r:id="rId13" imgW="2565400" imgH="444500" progId="Equation.3">
                  <p:embed/>
                </p:oleObj>
              </mc:Choice>
              <mc:Fallback>
                <p:oleObj name="Equation" r:id="rId13" imgW="2565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83075"/>
                        <a:ext cx="399573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36" name="Rectangle 12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4335" name="Object 127"/>
          <p:cNvGraphicFramePr>
            <a:graphicFrameLocks noChangeAspect="1"/>
          </p:cNvGraphicFramePr>
          <p:nvPr/>
        </p:nvGraphicFramePr>
        <p:xfrm>
          <a:off x="5940425" y="5292725"/>
          <a:ext cx="1944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" name="Equation" r:id="rId15" imgW="1193800" imgH="355600" progId="Equation.3">
                  <p:embed/>
                </p:oleObj>
              </mc:Choice>
              <mc:Fallback>
                <p:oleObj name="Equation" r:id="rId15" imgW="1193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292725"/>
                        <a:ext cx="194468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8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54038"/>
          </a:xfrm>
        </p:spPr>
        <p:txBody>
          <a:bodyPr/>
          <a:lstStyle/>
          <a:p>
            <a:r>
              <a:rPr lang="en-US" altLang="ko-KR"/>
              <a:t>Ordinal Variables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755650" y="188913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1pPr>
            <a:lvl2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2pPr>
            <a:lvl3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3pPr>
            <a:lvl4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4pPr>
            <a:lvl5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9pPr>
          </a:lstStyle>
          <a:p>
            <a:pPr algn="ctr"/>
            <a:r>
              <a:rPr lang="en-US" altLang="ko-KR" sz="2800"/>
              <a:t>Similarity/Distance Measures </a:t>
            </a:r>
            <a:br>
              <a:rPr lang="en-US" altLang="ko-KR" sz="2800"/>
            </a:br>
            <a:r>
              <a:rPr lang="en-US" altLang="ko-KR" sz="2800"/>
              <a:t>for Categorical Variables (cont</a:t>
            </a:r>
            <a:r>
              <a:rPr lang="en-US" altLang="ko-KR" sz="2800">
                <a:latin typeface="Times New Roman"/>
              </a:rPr>
              <a:t>’</a:t>
            </a:r>
            <a:r>
              <a:rPr lang="en-US" altLang="ko-KR" sz="2800"/>
              <a:t>d)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971550" y="1844675"/>
          <a:ext cx="22320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" name="Equation" r:id="rId3" imgW="1459866" imgH="406224" progId="Equation.3">
                  <p:embed/>
                </p:oleObj>
              </mc:Choice>
              <mc:Fallback>
                <p:oleObj name="Equation" r:id="rId3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223202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4500563" y="1811338"/>
          <a:ext cx="37433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" name="Equation" r:id="rId5" imgW="2425700" imgH="444500" progId="Equation.3">
                  <p:embed/>
                </p:oleObj>
              </mc:Choice>
              <mc:Fallback>
                <p:oleObj name="Equation" r:id="rId5" imgW="2425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11338"/>
                        <a:ext cx="3743325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1547813" y="2982913"/>
          <a:ext cx="107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" name="Equation" r:id="rId7" imgW="761669" imgH="380835" progId="Equation.3">
                  <p:embed/>
                </p:oleObj>
              </mc:Choice>
              <mc:Fallback>
                <p:oleObj name="Equation" r:id="rId7" imgW="76166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82913"/>
                        <a:ext cx="1079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4427538" y="2852738"/>
          <a:ext cx="38877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" name="Equation" r:id="rId9" imgW="2705040" imgH="507960" progId="Equation.3">
                  <p:embed/>
                </p:oleObj>
              </mc:Choice>
              <mc:Fallback>
                <p:oleObj name="Equation" r:id="rId9" imgW="27050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852738"/>
                        <a:ext cx="3887787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2771775" y="3860800"/>
          <a:ext cx="2952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" name="Equation" r:id="rId11" imgW="1713756" imgH="215806" progId="Equation.3">
                  <p:embed/>
                </p:oleObj>
              </mc:Choice>
              <mc:Fallback>
                <p:oleObj name="Equation" r:id="rId11" imgW="171375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0800"/>
                        <a:ext cx="29527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755650" y="4365625"/>
            <a:ext cx="777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r>
              <a:rPr lang="en-US" altLang="ko-KR"/>
              <a:t>Nominal Variables</a:t>
            </a:r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1258888" y="5229225"/>
          <a:ext cx="3024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" name="Equation" r:id="rId13" imgW="1841500" imgH="419100" progId="Equation.3">
                  <p:embed/>
                </p:oleObj>
              </mc:Choice>
              <mc:Fallback>
                <p:oleObj name="Equation" r:id="rId13" imgW="184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3024187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5580063" y="5095875"/>
          <a:ext cx="16557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" name="Equation" r:id="rId15" imgW="876300" imgH="381000" progId="Equation.3">
                  <p:embed/>
                </p:oleObj>
              </mc:Choice>
              <mc:Fallback>
                <p:oleObj name="Equation" r:id="rId15" imgW="876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095875"/>
                        <a:ext cx="165576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65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96913"/>
          </a:xfrm>
        </p:spPr>
        <p:txBody>
          <a:bodyPr/>
          <a:lstStyle/>
          <a:p>
            <a:r>
              <a:rPr lang="en-US" altLang="ko-KR"/>
              <a:t>Between Two Objects having mixed types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755650" y="0"/>
            <a:ext cx="7772400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1pPr>
            <a:lvl2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2pPr>
            <a:lvl3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3pPr>
            <a:lvl4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4pPr>
            <a:lvl5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9pPr>
          </a:lstStyle>
          <a:p>
            <a:pPr algn="ctr"/>
            <a:r>
              <a:rPr lang="en-US" altLang="ko-KR" sz="2800"/>
              <a:t>Similarity/Distance Measures </a:t>
            </a:r>
            <a:br>
              <a:rPr lang="en-US" altLang="ko-KR" sz="2800"/>
            </a:br>
            <a:r>
              <a:rPr lang="en-US" altLang="ko-KR" sz="2800"/>
              <a:t>for Categorical Variables (cont</a:t>
            </a:r>
            <a:r>
              <a:rPr lang="en-US" altLang="ko-KR" sz="2800">
                <a:latin typeface="Times New Roman"/>
              </a:rPr>
              <a:t>’</a:t>
            </a:r>
            <a:r>
              <a:rPr lang="en-US" altLang="ko-KR" sz="2800"/>
              <a:t>d)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99592" y="1844675"/>
            <a:ext cx="741732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0" dirty="0"/>
              <a:t>Previous measures have values ranging between 0 and 1.So, we need a similar measure for a continuous variable when an object consists of mixed types of variables.</a:t>
            </a:r>
          </a:p>
          <a:p>
            <a:pPr>
              <a:spcBef>
                <a:spcPct val="50000"/>
              </a:spcBef>
            </a:pPr>
            <a:r>
              <a:rPr lang="en-US" altLang="ko-KR" sz="2000" b="0" dirty="0"/>
              <a:t>Suggest using the following measure for a continuous variable: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476375" y="3603625"/>
          <a:ext cx="2374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3" imgW="1459866" imgH="406224" progId="Equation.3">
                  <p:embed/>
                </p:oleObj>
              </mc:Choice>
              <mc:Fallback>
                <p:oleObj name="Equation" r:id="rId3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03625"/>
                        <a:ext cx="23749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356100" y="3716338"/>
          <a:ext cx="34559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5" imgW="1713756" imgH="215806" progId="Equation.3">
                  <p:embed/>
                </p:oleObj>
              </mc:Choice>
              <mc:Fallback>
                <p:oleObj name="Equation" r:id="rId5" imgW="171375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16338"/>
                        <a:ext cx="34559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752529" y="4594225"/>
            <a:ext cx="352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Combining Measure: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1042988" y="4959350"/>
          <a:ext cx="36004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Equation" r:id="rId7" imgW="1803400" imgH="444500" progId="Equation.3">
                  <p:embed/>
                </p:oleObj>
              </mc:Choice>
              <mc:Fallback>
                <p:oleObj name="Equation" r:id="rId7" imgW="1803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59350"/>
                        <a:ext cx="36004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5003800" y="5013325"/>
          <a:ext cx="28813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Equation" r:id="rId9" imgW="1600200" imgH="444500" progId="Equation.3">
                  <p:embed/>
                </p:oleObj>
              </mc:Choice>
              <mc:Fallback>
                <p:oleObj name="Equation" r:id="rId9" imgW="1600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013325"/>
                        <a:ext cx="288131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72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Hierarchical 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17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14A6E-C3CE-427F-AEAF-4B0EEBE52863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500438"/>
            <a:ext cx="3995737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Hierarchical Cluster Methods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0" y="1125538"/>
            <a:ext cx="52149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Hierarchical Cluster Procedures</a:t>
            </a:r>
          </a:p>
          <a:p>
            <a:pPr lvl="1">
              <a:lnSpc>
                <a:spcPct val="140000"/>
              </a:lnSpc>
            </a:pPr>
            <a:r>
              <a:rPr lang="en-US" altLang="ko-KR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Agglomerative method or Divisive method</a:t>
            </a:r>
          </a:p>
          <a:p>
            <a:pPr lvl="1">
              <a:lnSpc>
                <a:spcPct val="140000"/>
              </a:lnSpc>
            </a:pPr>
            <a:r>
              <a:rPr lang="en-US" altLang="ko-KR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clustering process can be represented by a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dendrogram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ko-KR" altLang="en-US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</a:t>
            </a:r>
            <a:r>
              <a:rPr lang="en-US" altLang="ko-KR" b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seful</a:t>
            </a:r>
            <a:r>
              <a:rPr lang="en-US" altLang="ko-KR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when the number of objects is relatively small</a:t>
            </a:r>
            <a:endParaRPr lang="ko-KR" altLang="ko-KR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70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B355C-CFFC-43F3-B755-503CA0DFA75E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Distance Measures between clusters</a:t>
            </a:r>
          </a:p>
        </p:txBody>
      </p:sp>
      <p:grpSp>
        <p:nvGrpSpPr>
          <p:cNvPr id="4100" name="Group 98"/>
          <p:cNvGrpSpPr>
            <a:grpSpLocks/>
          </p:cNvGrpSpPr>
          <p:nvPr/>
        </p:nvGrpSpPr>
        <p:grpSpPr bwMode="auto">
          <a:xfrm>
            <a:off x="914400" y="1981200"/>
            <a:ext cx="7391400" cy="3962400"/>
            <a:chOff x="576" y="1248"/>
            <a:chExt cx="4656" cy="2496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576" y="1488"/>
              <a:ext cx="4656" cy="2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102" name="Group 96"/>
            <p:cNvGrpSpPr>
              <a:grpSpLocks/>
            </p:cNvGrpSpPr>
            <p:nvPr/>
          </p:nvGrpSpPr>
          <p:grpSpPr bwMode="auto">
            <a:xfrm>
              <a:off x="1824" y="1584"/>
              <a:ext cx="1897" cy="1573"/>
              <a:chOff x="1824" y="1584"/>
              <a:chExt cx="1897" cy="1573"/>
            </a:xfrm>
          </p:grpSpPr>
          <p:sp>
            <p:nvSpPr>
              <p:cNvPr id="4162" name="Freeform 36"/>
              <p:cNvSpPr>
                <a:spLocks/>
              </p:cNvSpPr>
              <p:nvPr/>
            </p:nvSpPr>
            <p:spPr bwMode="auto">
              <a:xfrm>
                <a:off x="2896" y="2274"/>
                <a:ext cx="825" cy="883"/>
              </a:xfrm>
              <a:custGeom>
                <a:avLst/>
                <a:gdLst>
                  <a:gd name="T0" fmla="*/ 179 w 731"/>
                  <a:gd name="T1" fmla="*/ 172 h 749"/>
                  <a:gd name="T2" fmla="*/ 80 w 731"/>
                  <a:gd name="T3" fmla="*/ 1123 h 749"/>
                  <a:gd name="T4" fmla="*/ 666 w 731"/>
                  <a:gd name="T5" fmla="*/ 1412 h 749"/>
                  <a:gd name="T6" fmla="*/ 1099 w 731"/>
                  <a:gd name="T7" fmla="*/ 1336 h 749"/>
                  <a:gd name="T8" fmla="*/ 1177 w 731"/>
                  <a:gd name="T9" fmla="*/ 1100 h 749"/>
                  <a:gd name="T10" fmla="*/ 1115 w 731"/>
                  <a:gd name="T11" fmla="*/ 894 h 749"/>
                  <a:gd name="T12" fmla="*/ 1060 w 731"/>
                  <a:gd name="T13" fmla="*/ 693 h 749"/>
                  <a:gd name="T14" fmla="*/ 982 w 731"/>
                  <a:gd name="T15" fmla="*/ 568 h 749"/>
                  <a:gd name="T16" fmla="*/ 930 w 731"/>
                  <a:gd name="T17" fmla="*/ 344 h 749"/>
                  <a:gd name="T18" fmla="*/ 590 w 731"/>
                  <a:gd name="T19" fmla="*/ 94 h 749"/>
                  <a:gd name="T20" fmla="*/ 179 w 731"/>
                  <a:gd name="T21" fmla="*/ 172 h 7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31"/>
                  <a:gd name="T34" fmla="*/ 0 h 749"/>
                  <a:gd name="T35" fmla="*/ 731 w 731"/>
                  <a:gd name="T36" fmla="*/ 749 h 74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31" h="749">
                    <a:moveTo>
                      <a:pt x="111" y="89"/>
                    </a:moveTo>
                    <a:cubicBezTo>
                      <a:pt x="59" y="178"/>
                      <a:pt x="0" y="474"/>
                      <a:pt x="50" y="581"/>
                    </a:cubicBezTo>
                    <a:cubicBezTo>
                      <a:pt x="100" y="688"/>
                      <a:pt x="305" y="713"/>
                      <a:pt x="410" y="731"/>
                    </a:cubicBezTo>
                    <a:cubicBezTo>
                      <a:pt x="515" y="749"/>
                      <a:pt x="625" y="718"/>
                      <a:pt x="678" y="691"/>
                    </a:cubicBezTo>
                    <a:cubicBezTo>
                      <a:pt x="731" y="664"/>
                      <a:pt x="725" y="607"/>
                      <a:pt x="726" y="569"/>
                    </a:cubicBezTo>
                    <a:cubicBezTo>
                      <a:pt x="727" y="531"/>
                      <a:pt x="699" y="497"/>
                      <a:pt x="687" y="462"/>
                    </a:cubicBezTo>
                    <a:cubicBezTo>
                      <a:pt x="675" y="427"/>
                      <a:pt x="667" y="387"/>
                      <a:pt x="653" y="359"/>
                    </a:cubicBezTo>
                    <a:cubicBezTo>
                      <a:pt x="639" y="331"/>
                      <a:pt x="618" y="324"/>
                      <a:pt x="605" y="294"/>
                    </a:cubicBezTo>
                    <a:cubicBezTo>
                      <a:pt x="592" y="264"/>
                      <a:pt x="613" y="219"/>
                      <a:pt x="573" y="178"/>
                    </a:cubicBezTo>
                    <a:cubicBezTo>
                      <a:pt x="533" y="137"/>
                      <a:pt x="440" y="64"/>
                      <a:pt x="363" y="49"/>
                    </a:cubicBezTo>
                    <a:cubicBezTo>
                      <a:pt x="286" y="34"/>
                      <a:pt x="163" y="0"/>
                      <a:pt x="111" y="8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3" name="Freeform 37"/>
              <p:cNvSpPr>
                <a:spLocks/>
              </p:cNvSpPr>
              <p:nvPr/>
            </p:nvSpPr>
            <p:spPr bwMode="auto">
              <a:xfrm>
                <a:off x="2312" y="1584"/>
                <a:ext cx="918" cy="785"/>
              </a:xfrm>
              <a:custGeom>
                <a:avLst/>
                <a:gdLst>
                  <a:gd name="T0" fmla="*/ 177 w 814"/>
                  <a:gd name="T1" fmla="*/ 244 h 666"/>
                  <a:gd name="T2" fmla="*/ 138 w 814"/>
                  <a:gd name="T3" fmla="*/ 1130 h 666"/>
                  <a:gd name="T4" fmla="*/ 1003 w 814"/>
                  <a:gd name="T5" fmla="*/ 1166 h 666"/>
                  <a:gd name="T6" fmla="*/ 1291 w 814"/>
                  <a:gd name="T7" fmla="*/ 507 h 666"/>
                  <a:gd name="T8" fmla="*/ 846 w 814"/>
                  <a:gd name="T9" fmla="*/ 384 h 666"/>
                  <a:gd name="T10" fmla="*/ 570 w 814"/>
                  <a:gd name="T11" fmla="*/ 24 h 666"/>
                  <a:gd name="T12" fmla="*/ 177 w 814"/>
                  <a:gd name="T13" fmla="*/ 244 h 6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4"/>
                  <a:gd name="T22" fmla="*/ 0 h 666"/>
                  <a:gd name="T23" fmla="*/ 814 w 814"/>
                  <a:gd name="T24" fmla="*/ 666 h 6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4" h="666">
                    <a:moveTo>
                      <a:pt x="109" y="126"/>
                    </a:moveTo>
                    <a:cubicBezTo>
                      <a:pt x="65" y="222"/>
                      <a:pt x="0" y="506"/>
                      <a:pt x="85" y="586"/>
                    </a:cubicBezTo>
                    <a:cubicBezTo>
                      <a:pt x="170" y="666"/>
                      <a:pt x="501" y="658"/>
                      <a:pt x="620" y="604"/>
                    </a:cubicBezTo>
                    <a:cubicBezTo>
                      <a:pt x="739" y="550"/>
                      <a:pt x="814" y="330"/>
                      <a:pt x="798" y="263"/>
                    </a:cubicBezTo>
                    <a:cubicBezTo>
                      <a:pt x="782" y="196"/>
                      <a:pt x="597" y="241"/>
                      <a:pt x="523" y="199"/>
                    </a:cubicBezTo>
                    <a:cubicBezTo>
                      <a:pt x="449" y="157"/>
                      <a:pt x="421" y="24"/>
                      <a:pt x="352" y="12"/>
                    </a:cubicBezTo>
                    <a:cubicBezTo>
                      <a:pt x="283" y="0"/>
                      <a:pt x="153" y="30"/>
                      <a:pt x="109" y="12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4" name="Oval 38"/>
              <p:cNvSpPr>
                <a:spLocks noChangeArrowheads="1"/>
              </p:cNvSpPr>
              <p:nvPr/>
            </p:nvSpPr>
            <p:spPr bwMode="auto">
              <a:xfrm>
                <a:off x="3112" y="2782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65" name="Oval 39"/>
              <p:cNvSpPr>
                <a:spLocks noChangeArrowheads="1"/>
              </p:cNvSpPr>
              <p:nvPr/>
            </p:nvSpPr>
            <p:spPr bwMode="auto">
              <a:xfrm>
                <a:off x="3220" y="2670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66" name="Oval 40"/>
              <p:cNvSpPr>
                <a:spLocks noChangeArrowheads="1"/>
              </p:cNvSpPr>
              <p:nvPr/>
            </p:nvSpPr>
            <p:spPr bwMode="auto">
              <a:xfrm>
                <a:off x="2733" y="2218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67" name="Oval 41"/>
              <p:cNvSpPr>
                <a:spLocks noChangeArrowheads="1"/>
              </p:cNvSpPr>
              <p:nvPr/>
            </p:nvSpPr>
            <p:spPr bwMode="auto">
              <a:xfrm>
                <a:off x="3328" y="2557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68" name="Oval 42"/>
              <p:cNvSpPr>
                <a:spLocks noChangeArrowheads="1"/>
              </p:cNvSpPr>
              <p:nvPr/>
            </p:nvSpPr>
            <p:spPr bwMode="auto">
              <a:xfrm>
                <a:off x="3328" y="2840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69" name="Oval 43"/>
              <p:cNvSpPr>
                <a:spLocks noChangeArrowheads="1"/>
              </p:cNvSpPr>
              <p:nvPr/>
            </p:nvSpPr>
            <p:spPr bwMode="auto">
              <a:xfrm>
                <a:off x="3274" y="2953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0" name="Oval 44"/>
              <p:cNvSpPr>
                <a:spLocks noChangeArrowheads="1"/>
              </p:cNvSpPr>
              <p:nvPr/>
            </p:nvSpPr>
            <p:spPr bwMode="auto">
              <a:xfrm>
                <a:off x="3112" y="2953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1" name="Oval 45"/>
              <p:cNvSpPr>
                <a:spLocks noChangeArrowheads="1"/>
              </p:cNvSpPr>
              <p:nvPr/>
            </p:nvSpPr>
            <p:spPr bwMode="auto">
              <a:xfrm>
                <a:off x="3491" y="2783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2" name="Oval 46"/>
              <p:cNvSpPr>
                <a:spLocks noChangeArrowheads="1"/>
              </p:cNvSpPr>
              <p:nvPr/>
            </p:nvSpPr>
            <p:spPr bwMode="auto">
              <a:xfrm>
                <a:off x="3491" y="3009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3" name="Oval 47"/>
              <p:cNvSpPr>
                <a:spLocks noChangeArrowheads="1"/>
              </p:cNvSpPr>
              <p:nvPr/>
            </p:nvSpPr>
            <p:spPr bwMode="auto">
              <a:xfrm>
                <a:off x="2624" y="1653"/>
                <a:ext cx="55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4" name="Oval 48"/>
              <p:cNvSpPr>
                <a:spLocks noChangeArrowheads="1"/>
              </p:cNvSpPr>
              <p:nvPr/>
            </p:nvSpPr>
            <p:spPr bwMode="auto">
              <a:xfrm>
                <a:off x="2516" y="1935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5" name="Oval 49"/>
              <p:cNvSpPr>
                <a:spLocks noChangeArrowheads="1"/>
              </p:cNvSpPr>
              <p:nvPr/>
            </p:nvSpPr>
            <p:spPr bwMode="auto">
              <a:xfrm>
                <a:off x="2516" y="2161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6" name="Oval 50"/>
              <p:cNvSpPr>
                <a:spLocks noChangeArrowheads="1"/>
              </p:cNvSpPr>
              <p:nvPr/>
            </p:nvSpPr>
            <p:spPr bwMode="auto">
              <a:xfrm>
                <a:off x="2733" y="1935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7" name="Oval 51"/>
              <p:cNvSpPr>
                <a:spLocks noChangeArrowheads="1"/>
              </p:cNvSpPr>
              <p:nvPr/>
            </p:nvSpPr>
            <p:spPr bwMode="auto">
              <a:xfrm>
                <a:off x="2841" y="2048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8" name="Oval 52"/>
              <p:cNvSpPr>
                <a:spLocks noChangeArrowheads="1"/>
              </p:cNvSpPr>
              <p:nvPr/>
            </p:nvSpPr>
            <p:spPr bwMode="auto">
              <a:xfrm>
                <a:off x="2624" y="2048"/>
                <a:ext cx="55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79" name="Oval 53"/>
              <p:cNvSpPr>
                <a:spLocks noChangeArrowheads="1"/>
              </p:cNvSpPr>
              <p:nvPr/>
            </p:nvSpPr>
            <p:spPr bwMode="auto">
              <a:xfrm>
                <a:off x="3220" y="2387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80" name="Oval 54"/>
              <p:cNvSpPr>
                <a:spLocks noChangeArrowheads="1"/>
              </p:cNvSpPr>
              <p:nvPr/>
            </p:nvSpPr>
            <p:spPr bwMode="auto">
              <a:xfrm>
                <a:off x="3220" y="2670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81" name="Oval 55"/>
              <p:cNvSpPr>
                <a:spLocks noChangeArrowheads="1"/>
              </p:cNvSpPr>
              <p:nvPr/>
            </p:nvSpPr>
            <p:spPr bwMode="auto">
              <a:xfrm>
                <a:off x="3003" y="2783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82" name="Oval 56"/>
              <p:cNvSpPr>
                <a:spLocks noChangeArrowheads="1"/>
              </p:cNvSpPr>
              <p:nvPr/>
            </p:nvSpPr>
            <p:spPr bwMode="auto">
              <a:xfrm>
                <a:off x="3382" y="2614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83" name="Oval 57"/>
              <p:cNvSpPr>
                <a:spLocks noChangeArrowheads="1"/>
              </p:cNvSpPr>
              <p:nvPr/>
            </p:nvSpPr>
            <p:spPr bwMode="auto">
              <a:xfrm>
                <a:off x="2841" y="1935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84" name="Oval 58"/>
              <p:cNvSpPr>
                <a:spLocks noChangeArrowheads="1"/>
              </p:cNvSpPr>
              <p:nvPr/>
            </p:nvSpPr>
            <p:spPr bwMode="auto">
              <a:xfrm>
                <a:off x="2949" y="2105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85" name="Oval 59"/>
              <p:cNvSpPr>
                <a:spLocks noChangeArrowheads="1"/>
              </p:cNvSpPr>
              <p:nvPr/>
            </p:nvSpPr>
            <p:spPr bwMode="auto">
              <a:xfrm>
                <a:off x="2841" y="1935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86" name="Oval 60"/>
              <p:cNvSpPr>
                <a:spLocks noChangeArrowheads="1"/>
              </p:cNvSpPr>
              <p:nvPr/>
            </p:nvSpPr>
            <p:spPr bwMode="auto">
              <a:xfrm>
                <a:off x="3003" y="1879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cxnSp>
            <p:nvCxnSpPr>
              <p:cNvPr id="4187" name="AutoShape 61"/>
              <p:cNvCxnSpPr>
                <a:cxnSpLocks noChangeShapeType="1"/>
                <a:stCxn id="4173" idx="5"/>
                <a:endCxn id="4172" idx="5"/>
              </p:cNvCxnSpPr>
              <p:nvPr/>
            </p:nvCxnSpPr>
            <p:spPr bwMode="auto">
              <a:xfrm>
                <a:off x="2671" y="1700"/>
                <a:ext cx="866" cy="1358"/>
              </a:xfrm>
              <a:prstGeom prst="straightConnector1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88" name="Text Box 62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15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ko-KR" sz="1800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Complete linkage or</a:t>
                </a:r>
              </a:p>
              <a:p>
                <a:pPr eaLnBrk="1" latinLnBrk="1" hangingPunct="1">
                  <a:lnSpc>
                    <a:spcPct val="2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ko-KR" sz="1800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Farthest neighbor</a:t>
                </a:r>
              </a:p>
            </p:txBody>
          </p:sp>
        </p:grpSp>
        <p:sp>
          <p:nvSpPr>
            <p:cNvPr id="4103" name="Text Box 63"/>
            <p:cNvSpPr txBox="1">
              <a:spLocks noChangeArrowheads="1"/>
            </p:cNvSpPr>
            <p:nvPr/>
          </p:nvSpPr>
          <p:spPr bwMode="auto">
            <a:xfrm>
              <a:off x="864" y="1248"/>
              <a:ext cx="4080" cy="28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Comparison of distance measures</a:t>
              </a:r>
            </a:p>
          </p:txBody>
        </p:sp>
        <p:sp>
          <p:nvSpPr>
            <p:cNvPr id="4104" name="Freeform 64"/>
            <p:cNvSpPr>
              <a:spLocks/>
            </p:cNvSpPr>
            <p:nvPr/>
          </p:nvSpPr>
          <p:spPr bwMode="auto">
            <a:xfrm>
              <a:off x="4336" y="2562"/>
              <a:ext cx="825" cy="883"/>
            </a:xfrm>
            <a:custGeom>
              <a:avLst/>
              <a:gdLst>
                <a:gd name="T0" fmla="*/ 179 w 731"/>
                <a:gd name="T1" fmla="*/ 172 h 749"/>
                <a:gd name="T2" fmla="*/ 80 w 731"/>
                <a:gd name="T3" fmla="*/ 1123 h 749"/>
                <a:gd name="T4" fmla="*/ 666 w 731"/>
                <a:gd name="T5" fmla="*/ 1412 h 749"/>
                <a:gd name="T6" fmla="*/ 1099 w 731"/>
                <a:gd name="T7" fmla="*/ 1336 h 749"/>
                <a:gd name="T8" fmla="*/ 1177 w 731"/>
                <a:gd name="T9" fmla="*/ 1100 h 749"/>
                <a:gd name="T10" fmla="*/ 1115 w 731"/>
                <a:gd name="T11" fmla="*/ 894 h 749"/>
                <a:gd name="T12" fmla="*/ 1060 w 731"/>
                <a:gd name="T13" fmla="*/ 693 h 749"/>
                <a:gd name="T14" fmla="*/ 982 w 731"/>
                <a:gd name="T15" fmla="*/ 568 h 749"/>
                <a:gd name="T16" fmla="*/ 930 w 731"/>
                <a:gd name="T17" fmla="*/ 344 h 749"/>
                <a:gd name="T18" fmla="*/ 590 w 731"/>
                <a:gd name="T19" fmla="*/ 94 h 749"/>
                <a:gd name="T20" fmla="*/ 179 w 731"/>
                <a:gd name="T21" fmla="*/ 172 h 7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1"/>
                <a:gd name="T34" fmla="*/ 0 h 749"/>
                <a:gd name="T35" fmla="*/ 731 w 731"/>
                <a:gd name="T36" fmla="*/ 749 h 7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1" h="749">
                  <a:moveTo>
                    <a:pt x="111" y="89"/>
                  </a:moveTo>
                  <a:cubicBezTo>
                    <a:pt x="59" y="178"/>
                    <a:pt x="0" y="474"/>
                    <a:pt x="50" y="581"/>
                  </a:cubicBezTo>
                  <a:cubicBezTo>
                    <a:pt x="100" y="688"/>
                    <a:pt x="305" y="713"/>
                    <a:pt x="410" y="731"/>
                  </a:cubicBezTo>
                  <a:cubicBezTo>
                    <a:pt x="515" y="749"/>
                    <a:pt x="625" y="718"/>
                    <a:pt x="678" y="691"/>
                  </a:cubicBezTo>
                  <a:cubicBezTo>
                    <a:pt x="731" y="664"/>
                    <a:pt x="725" y="607"/>
                    <a:pt x="726" y="569"/>
                  </a:cubicBezTo>
                  <a:cubicBezTo>
                    <a:pt x="727" y="531"/>
                    <a:pt x="699" y="497"/>
                    <a:pt x="687" y="462"/>
                  </a:cubicBezTo>
                  <a:cubicBezTo>
                    <a:pt x="675" y="427"/>
                    <a:pt x="667" y="387"/>
                    <a:pt x="653" y="359"/>
                  </a:cubicBezTo>
                  <a:cubicBezTo>
                    <a:pt x="639" y="331"/>
                    <a:pt x="618" y="324"/>
                    <a:pt x="605" y="294"/>
                  </a:cubicBezTo>
                  <a:cubicBezTo>
                    <a:pt x="592" y="264"/>
                    <a:pt x="613" y="219"/>
                    <a:pt x="573" y="178"/>
                  </a:cubicBezTo>
                  <a:cubicBezTo>
                    <a:pt x="533" y="137"/>
                    <a:pt x="440" y="64"/>
                    <a:pt x="363" y="49"/>
                  </a:cubicBezTo>
                  <a:cubicBezTo>
                    <a:pt x="286" y="34"/>
                    <a:pt x="163" y="0"/>
                    <a:pt x="111" y="8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5" name="Freeform 65"/>
            <p:cNvSpPr>
              <a:spLocks/>
            </p:cNvSpPr>
            <p:nvPr/>
          </p:nvSpPr>
          <p:spPr bwMode="auto">
            <a:xfrm>
              <a:off x="3752" y="1872"/>
              <a:ext cx="918" cy="785"/>
            </a:xfrm>
            <a:custGeom>
              <a:avLst/>
              <a:gdLst>
                <a:gd name="T0" fmla="*/ 177 w 814"/>
                <a:gd name="T1" fmla="*/ 244 h 666"/>
                <a:gd name="T2" fmla="*/ 138 w 814"/>
                <a:gd name="T3" fmla="*/ 1130 h 666"/>
                <a:gd name="T4" fmla="*/ 1003 w 814"/>
                <a:gd name="T5" fmla="*/ 1166 h 666"/>
                <a:gd name="T6" fmla="*/ 1291 w 814"/>
                <a:gd name="T7" fmla="*/ 507 h 666"/>
                <a:gd name="T8" fmla="*/ 846 w 814"/>
                <a:gd name="T9" fmla="*/ 384 h 666"/>
                <a:gd name="T10" fmla="*/ 570 w 814"/>
                <a:gd name="T11" fmla="*/ 24 h 666"/>
                <a:gd name="T12" fmla="*/ 177 w 814"/>
                <a:gd name="T13" fmla="*/ 244 h 6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4"/>
                <a:gd name="T22" fmla="*/ 0 h 666"/>
                <a:gd name="T23" fmla="*/ 814 w 814"/>
                <a:gd name="T24" fmla="*/ 666 h 6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4" h="666">
                  <a:moveTo>
                    <a:pt x="109" y="126"/>
                  </a:moveTo>
                  <a:cubicBezTo>
                    <a:pt x="65" y="222"/>
                    <a:pt x="0" y="506"/>
                    <a:pt x="85" y="586"/>
                  </a:cubicBezTo>
                  <a:cubicBezTo>
                    <a:pt x="170" y="666"/>
                    <a:pt x="501" y="658"/>
                    <a:pt x="620" y="604"/>
                  </a:cubicBezTo>
                  <a:cubicBezTo>
                    <a:pt x="739" y="550"/>
                    <a:pt x="814" y="330"/>
                    <a:pt x="798" y="263"/>
                  </a:cubicBezTo>
                  <a:cubicBezTo>
                    <a:pt x="782" y="196"/>
                    <a:pt x="597" y="241"/>
                    <a:pt x="523" y="199"/>
                  </a:cubicBezTo>
                  <a:cubicBezTo>
                    <a:pt x="449" y="157"/>
                    <a:pt x="421" y="24"/>
                    <a:pt x="352" y="12"/>
                  </a:cubicBezTo>
                  <a:cubicBezTo>
                    <a:pt x="283" y="0"/>
                    <a:pt x="153" y="30"/>
                    <a:pt x="109" y="12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6" name="Oval 66"/>
            <p:cNvSpPr>
              <a:spLocks noChangeArrowheads="1"/>
            </p:cNvSpPr>
            <p:nvPr/>
          </p:nvSpPr>
          <p:spPr bwMode="auto">
            <a:xfrm>
              <a:off x="4552" y="3070"/>
              <a:ext cx="54" cy="5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07" name="Oval 67"/>
            <p:cNvSpPr>
              <a:spLocks noChangeArrowheads="1"/>
            </p:cNvSpPr>
            <p:nvPr/>
          </p:nvSpPr>
          <p:spPr bwMode="auto">
            <a:xfrm>
              <a:off x="4660" y="2958"/>
              <a:ext cx="54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08" name="Oval 68"/>
            <p:cNvSpPr>
              <a:spLocks noChangeArrowheads="1"/>
            </p:cNvSpPr>
            <p:nvPr/>
          </p:nvSpPr>
          <p:spPr bwMode="auto">
            <a:xfrm>
              <a:off x="4173" y="2506"/>
              <a:ext cx="54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09" name="Oval 69"/>
            <p:cNvSpPr>
              <a:spLocks noChangeArrowheads="1"/>
            </p:cNvSpPr>
            <p:nvPr/>
          </p:nvSpPr>
          <p:spPr bwMode="auto">
            <a:xfrm>
              <a:off x="4768" y="2845"/>
              <a:ext cx="54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0" name="Oval 70"/>
            <p:cNvSpPr>
              <a:spLocks noChangeArrowheads="1"/>
            </p:cNvSpPr>
            <p:nvPr/>
          </p:nvSpPr>
          <p:spPr bwMode="auto">
            <a:xfrm>
              <a:off x="4768" y="3128"/>
              <a:ext cx="54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1" name="Oval 71"/>
            <p:cNvSpPr>
              <a:spLocks noChangeArrowheads="1"/>
            </p:cNvSpPr>
            <p:nvPr/>
          </p:nvSpPr>
          <p:spPr bwMode="auto">
            <a:xfrm>
              <a:off x="4714" y="3241"/>
              <a:ext cx="54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2" name="Oval 72"/>
            <p:cNvSpPr>
              <a:spLocks noChangeArrowheads="1"/>
            </p:cNvSpPr>
            <p:nvPr/>
          </p:nvSpPr>
          <p:spPr bwMode="auto">
            <a:xfrm>
              <a:off x="4552" y="3241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3" name="Oval 73"/>
            <p:cNvSpPr>
              <a:spLocks noChangeArrowheads="1"/>
            </p:cNvSpPr>
            <p:nvPr/>
          </p:nvSpPr>
          <p:spPr bwMode="auto">
            <a:xfrm>
              <a:off x="4931" y="3071"/>
              <a:ext cx="54" cy="5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4" name="Oval 74"/>
            <p:cNvSpPr>
              <a:spLocks noChangeArrowheads="1"/>
            </p:cNvSpPr>
            <p:nvPr/>
          </p:nvSpPr>
          <p:spPr bwMode="auto">
            <a:xfrm>
              <a:off x="4931" y="3297"/>
              <a:ext cx="54" cy="5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5" name="Oval 75"/>
            <p:cNvSpPr>
              <a:spLocks noChangeArrowheads="1"/>
            </p:cNvSpPr>
            <p:nvPr/>
          </p:nvSpPr>
          <p:spPr bwMode="auto">
            <a:xfrm>
              <a:off x="4064" y="1941"/>
              <a:ext cx="55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6" name="Oval 76"/>
            <p:cNvSpPr>
              <a:spLocks noChangeArrowheads="1"/>
            </p:cNvSpPr>
            <p:nvPr/>
          </p:nvSpPr>
          <p:spPr bwMode="auto">
            <a:xfrm>
              <a:off x="3956" y="2223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7" name="Oval 77"/>
            <p:cNvSpPr>
              <a:spLocks noChangeArrowheads="1"/>
            </p:cNvSpPr>
            <p:nvPr/>
          </p:nvSpPr>
          <p:spPr bwMode="auto">
            <a:xfrm>
              <a:off x="3956" y="2449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8" name="Oval 78"/>
            <p:cNvSpPr>
              <a:spLocks noChangeArrowheads="1"/>
            </p:cNvSpPr>
            <p:nvPr/>
          </p:nvSpPr>
          <p:spPr bwMode="auto">
            <a:xfrm>
              <a:off x="4173" y="2223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19" name="Oval 79"/>
            <p:cNvSpPr>
              <a:spLocks noChangeArrowheads="1"/>
            </p:cNvSpPr>
            <p:nvPr/>
          </p:nvSpPr>
          <p:spPr bwMode="auto">
            <a:xfrm>
              <a:off x="4281" y="2336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0" name="Oval 80"/>
            <p:cNvSpPr>
              <a:spLocks noChangeArrowheads="1"/>
            </p:cNvSpPr>
            <p:nvPr/>
          </p:nvSpPr>
          <p:spPr bwMode="auto">
            <a:xfrm>
              <a:off x="4064" y="2336"/>
              <a:ext cx="55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1" name="Oval 81"/>
            <p:cNvSpPr>
              <a:spLocks noChangeArrowheads="1"/>
            </p:cNvSpPr>
            <p:nvPr/>
          </p:nvSpPr>
          <p:spPr bwMode="auto">
            <a:xfrm>
              <a:off x="4660" y="2675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2" name="Oval 82"/>
            <p:cNvSpPr>
              <a:spLocks noChangeArrowheads="1"/>
            </p:cNvSpPr>
            <p:nvPr/>
          </p:nvSpPr>
          <p:spPr bwMode="auto">
            <a:xfrm>
              <a:off x="4660" y="2958"/>
              <a:ext cx="54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3" name="Oval 83"/>
            <p:cNvSpPr>
              <a:spLocks noChangeArrowheads="1"/>
            </p:cNvSpPr>
            <p:nvPr/>
          </p:nvSpPr>
          <p:spPr bwMode="auto">
            <a:xfrm>
              <a:off x="4443" y="3071"/>
              <a:ext cx="54" cy="5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4" name="Oval 84"/>
            <p:cNvSpPr>
              <a:spLocks noChangeArrowheads="1"/>
            </p:cNvSpPr>
            <p:nvPr/>
          </p:nvSpPr>
          <p:spPr bwMode="auto">
            <a:xfrm>
              <a:off x="4822" y="2902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5" name="Oval 85"/>
            <p:cNvSpPr>
              <a:spLocks noChangeArrowheads="1"/>
            </p:cNvSpPr>
            <p:nvPr/>
          </p:nvSpPr>
          <p:spPr bwMode="auto">
            <a:xfrm>
              <a:off x="4281" y="2223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6" name="Oval 86"/>
            <p:cNvSpPr>
              <a:spLocks noChangeArrowheads="1"/>
            </p:cNvSpPr>
            <p:nvPr/>
          </p:nvSpPr>
          <p:spPr bwMode="auto">
            <a:xfrm>
              <a:off x="4389" y="2393"/>
              <a:ext cx="54" cy="5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7" name="Oval 87"/>
            <p:cNvSpPr>
              <a:spLocks noChangeArrowheads="1"/>
            </p:cNvSpPr>
            <p:nvPr/>
          </p:nvSpPr>
          <p:spPr bwMode="auto">
            <a:xfrm>
              <a:off x="4281" y="2223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8" name="Oval 88"/>
            <p:cNvSpPr>
              <a:spLocks noChangeArrowheads="1"/>
            </p:cNvSpPr>
            <p:nvPr/>
          </p:nvSpPr>
          <p:spPr bwMode="auto">
            <a:xfrm>
              <a:off x="4443" y="2167"/>
              <a:ext cx="54" cy="5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129" name="Line 89"/>
            <p:cNvSpPr>
              <a:spLocks noChangeShapeType="1"/>
            </p:cNvSpPr>
            <p:nvPr/>
          </p:nvSpPr>
          <p:spPr bwMode="auto">
            <a:xfrm>
              <a:off x="4224" y="2251"/>
              <a:ext cx="490" cy="75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0" name="Text Box 90"/>
            <p:cNvSpPr txBox="1">
              <a:spLocks noChangeArrowheads="1"/>
            </p:cNvSpPr>
            <p:nvPr/>
          </p:nvSpPr>
          <p:spPr bwMode="auto">
            <a:xfrm>
              <a:off x="3840" y="264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Centroid</a:t>
              </a:r>
            </a:p>
          </p:txBody>
        </p:sp>
        <p:grpSp>
          <p:nvGrpSpPr>
            <p:cNvPr id="4131" name="Group 95"/>
            <p:cNvGrpSpPr>
              <a:grpSpLocks/>
            </p:cNvGrpSpPr>
            <p:nvPr/>
          </p:nvGrpSpPr>
          <p:grpSpPr bwMode="auto">
            <a:xfrm>
              <a:off x="624" y="2016"/>
              <a:ext cx="2031" cy="1692"/>
              <a:chOff x="624" y="2016"/>
              <a:chExt cx="2031" cy="1692"/>
            </a:xfrm>
          </p:grpSpPr>
          <p:sp>
            <p:nvSpPr>
              <p:cNvPr id="4133" name="Freeform 7"/>
              <p:cNvSpPr>
                <a:spLocks/>
              </p:cNvSpPr>
              <p:nvPr/>
            </p:nvSpPr>
            <p:spPr bwMode="auto">
              <a:xfrm>
                <a:off x="1757" y="2915"/>
                <a:ext cx="898" cy="793"/>
              </a:xfrm>
              <a:custGeom>
                <a:avLst/>
                <a:gdLst>
                  <a:gd name="T0" fmla="*/ 181 w 796"/>
                  <a:gd name="T1" fmla="*/ 172 h 674"/>
                  <a:gd name="T2" fmla="*/ 82 w 796"/>
                  <a:gd name="T3" fmla="*/ 1114 h 674"/>
                  <a:gd name="T4" fmla="*/ 681 w 796"/>
                  <a:gd name="T5" fmla="*/ 1245 h 674"/>
                  <a:gd name="T6" fmla="*/ 917 w 796"/>
                  <a:gd name="T7" fmla="*/ 1181 h 674"/>
                  <a:gd name="T8" fmla="*/ 1022 w 796"/>
                  <a:gd name="T9" fmla="*/ 1072 h 674"/>
                  <a:gd name="T10" fmla="*/ 1113 w 796"/>
                  <a:gd name="T11" fmla="*/ 886 h 674"/>
                  <a:gd name="T12" fmla="*/ 1259 w 796"/>
                  <a:gd name="T13" fmla="*/ 561 h 674"/>
                  <a:gd name="T14" fmla="*/ 931 w 796"/>
                  <a:gd name="T15" fmla="*/ 340 h 674"/>
                  <a:gd name="T16" fmla="*/ 590 w 796"/>
                  <a:gd name="T17" fmla="*/ 94 h 674"/>
                  <a:gd name="T18" fmla="*/ 181 w 796"/>
                  <a:gd name="T19" fmla="*/ 172 h 6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96"/>
                  <a:gd name="T31" fmla="*/ 0 h 674"/>
                  <a:gd name="T32" fmla="*/ 796 w 796"/>
                  <a:gd name="T33" fmla="*/ 674 h 6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96" h="674">
                    <a:moveTo>
                      <a:pt x="112" y="89"/>
                    </a:moveTo>
                    <a:cubicBezTo>
                      <a:pt x="60" y="178"/>
                      <a:pt x="0" y="488"/>
                      <a:pt x="51" y="581"/>
                    </a:cubicBezTo>
                    <a:cubicBezTo>
                      <a:pt x="102" y="674"/>
                      <a:pt x="334" y="643"/>
                      <a:pt x="420" y="649"/>
                    </a:cubicBezTo>
                    <a:cubicBezTo>
                      <a:pt x="506" y="655"/>
                      <a:pt x="531" y="631"/>
                      <a:pt x="566" y="616"/>
                    </a:cubicBezTo>
                    <a:cubicBezTo>
                      <a:pt x="601" y="601"/>
                      <a:pt x="611" y="585"/>
                      <a:pt x="631" y="559"/>
                    </a:cubicBezTo>
                    <a:cubicBezTo>
                      <a:pt x="651" y="533"/>
                      <a:pt x="664" y="507"/>
                      <a:pt x="688" y="462"/>
                    </a:cubicBezTo>
                    <a:cubicBezTo>
                      <a:pt x="712" y="417"/>
                      <a:pt x="796" y="339"/>
                      <a:pt x="777" y="292"/>
                    </a:cubicBezTo>
                    <a:cubicBezTo>
                      <a:pt x="758" y="245"/>
                      <a:pt x="643" y="218"/>
                      <a:pt x="574" y="178"/>
                    </a:cubicBezTo>
                    <a:cubicBezTo>
                      <a:pt x="505" y="138"/>
                      <a:pt x="441" y="64"/>
                      <a:pt x="364" y="49"/>
                    </a:cubicBezTo>
                    <a:cubicBezTo>
                      <a:pt x="287" y="34"/>
                      <a:pt x="164" y="0"/>
                      <a:pt x="112" y="8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4" name="Freeform 8"/>
              <p:cNvSpPr>
                <a:spLocks/>
              </p:cNvSpPr>
              <p:nvPr/>
            </p:nvSpPr>
            <p:spPr bwMode="auto">
              <a:xfrm>
                <a:off x="624" y="2016"/>
                <a:ext cx="920" cy="961"/>
              </a:xfrm>
              <a:custGeom>
                <a:avLst/>
                <a:gdLst>
                  <a:gd name="T0" fmla="*/ 232 w 816"/>
                  <a:gd name="T1" fmla="*/ 278 h 816"/>
                  <a:gd name="T2" fmla="*/ 156 w 816"/>
                  <a:gd name="T3" fmla="*/ 1293 h 816"/>
                  <a:gd name="T4" fmla="*/ 1164 w 816"/>
                  <a:gd name="T5" fmla="*/ 1477 h 816"/>
                  <a:gd name="T6" fmla="*/ 1087 w 816"/>
                  <a:gd name="T7" fmla="*/ 738 h 816"/>
                  <a:gd name="T8" fmla="*/ 1164 w 816"/>
                  <a:gd name="T9" fmla="*/ 278 h 816"/>
                  <a:gd name="T10" fmla="*/ 853 w 816"/>
                  <a:gd name="T11" fmla="*/ 0 h 816"/>
                  <a:gd name="T12" fmla="*/ 232 w 816"/>
                  <a:gd name="T13" fmla="*/ 278 h 8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816"/>
                  <a:gd name="T23" fmla="*/ 816 w 816"/>
                  <a:gd name="T24" fmla="*/ 816 h 8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816">
                    <a:moveTo>
                      <a:pt x="144" y="144"/>
                    </a:moveTo>
                    <a:cubicBezTo>
                      <a:pt x="72" y="256"/>
                      <a:pt x="0" y="568"/>
                      <a:pt x="96" y="672"/>
                    </a:cubicBezTo>
                    <a:cubicBezTo>
                      <a:pt x="192" y="776"/>
                      <a:pt x="624" y="816"/>
                      <a:pt x="720" y="768"/>
                    </a:cubicBezTo>
                    <a:cubicBezTo>
                      <a:pt x="816" y="720"/>
                      <a:pt x="672" y="488"/>
                      <a:pt x="672" y="384"/>
                    </a:cubicBezTo>
                    <a:cubicBezTo>
                      <a:pt x="672" y="280"/>
                      <a:pt x="744" y="208"/>
                      <a:pt x="720" y="144"/>
                    </a:cubicBezTo>
                    <a:cubicBezTo>
                      <a:pt x="696" y="80"/>
                      <a:pt x="624" y="0"/>
                      <a:pt x="528" y="0"/>
                    </a:cubicBezTo>
                    <a:cubicBezTo>
                      <a:pt x="432" y="0"/>
                      <a:pt x="216" y="32"/>
                      <a:pt x="144" y="1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35" name="Oval 9"/>
              <p:cNvSpPr>
                <a:spLocks noChangeArrowheads="1"/>
              </p:cNvSpPr>
              <p:nvPr/>
            </p:nvSpPr>
            <p:spPr bwMode="auto">
              <a:xfrm>
                <a:off x="948" y="2412"/>
                <a:ext cx="55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36" name="Oval 10"/>
              <p:cNvSpPr>
                <a:spLocks noChangeArrowheads="1"/>
              </p:cNvSpPr>
              <p:nvPr/>
            </p:nvSpPr>
            <p:spPr bwMode="auto">
              <a:xfrm>
                <a:off x="1003" y="2751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37" name="Oval 11"/>
              <p:cNvSpPr>
                <a:spLocks noChangeArrowheads="1"/>
              </p:cNvSpPr>
              <p:nvPr/>
            </p:nvSpPr>
            <p:spPr bwMode="auto">
              <a:xfrm>
                <a:off x="1869" y="3486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38" name="Oval 12"/>
              <p:cNvSpPr>
                <a:spLocks noChangeArrowheads="1"/>
              </p:cNvSpPr>
              <p:nvPr/>
            </p:nvSpPr>
            <p:spPr bwMode="auto">
              <a:xfrm>
                <a:off x="1165" y="2581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39" name="Oval 13"/>
              <p:cNvSpPr>
                <a:spLocks noChangeArrowheads="1"/>
              </p:cNvSpPr>
              <p:nvPr/>
            </p:nvSpPr>
            <p:spPr bwMode="auto">
              <a:xfrm>
                <a:off x="2031" y="3090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0" name="Oval 14"/>
              <p:cNvSpPr>
                <a:spLocks noChangeArrowheads="1"/>
              </p:cNvSpPr>
              <p:nvPr/>
            </p:nvSpPr>
            <p:spPr bwMode="auto">
              <a:xfrm>
                <a:off x="2139" y="3260"/>
                <a:ext cx="55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1" name="Oval 15"/>
              <p:cNvSpPr>
                <a:spLocks noChangeArrowheads="1"/>
              </p:cNvSpPr>
              <p:nvPr/>
            </p:nvSpPr>
            <p:spPr bwMode="auto">
              <a:xfrm>
                <a:off x="1977" y="3429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2" name="Oval 16"/>
              <p:cNvSpPr>
                <a:spLocks noChangeArrowheads="1"/>
              </p:cNvSpPr>
              <p:nvPr/>
            </p:nvSpPr>
            <p:spPr bwMode="auto">
              <a:xfrm>
                <a:off x="1003" y="2242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3" name="Oval 17"/>
              <p:cNvSpPr>
                <a:spLocks noChangeArrowheads="1"/>
              </p:cNvSpPr>
              <p:nvPr/>
            </p:nvSpPr>
            <p:spPr bwMode="auto">
              <a:xfrm>
                <a:off x="894" y="2638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4" name="Oval 18"/>
              <p:cNvSpPr>
                <a:spLocks noChangeArrowheads="1"/>
              </p:cNvSpPr>
              <p:nvPr/>
            </p:nvSpPr>
            <p:spPr bwMode="auto">
              <a:xfrm>
                <a:off x="1219" y="2751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5" name="Oval 19"/>
              <p:cNvSpPr>
                <a:spLocks noChangeArrowheads="1"/>
              </p:cNvSpPr>
              <p:nvPr/>
            </p:nvSpPr>
            <p:spPr bwMode="auto">
              <a:xfrm>
                <a:off x="2194" y="3147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6" name="Oval 20"/>
              <p:cNvSpPr>
                <a:spLocks noChangeArrowheads="1"/>
              </p:cNvSpPr>
              <p:nvPr/>
            </p:nvSpPr>
            <p:spPr bwMode="auto">
              <a:xfrm>
                <a:off x="2302" y="3316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7" name="Oval 21"/>
              <p:cNvSpPr>
                <a:spLocks noChangeArrowheads="1"/>
              </p:cNvSpPr>
              <p:nvPr/>
            </p:nvSpPr>
            <p:spPr bwMode="auto">
              <a:xfrm>
                <a:off x="1869" y="3203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8" name="Oval 22"/>
              <p:cNvSpPr>
                <a:spLocks noChangeArrowheads="1"/>
              </p:cNvSpPr>
              <p:nvPr/>
            </p:nvSpPr>
            <p:spPr bwMode="auto">
              <a:xfrm>
                <a:off x="2139" y="3542"/>
                <a:ext cx="55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49" name="Oval 23"/>
              <p:cNvSpPr>
                <a:spLocks noChangeArrowheads="1"/>
              </p:cNvSpPr>
              <p:nvPr/>
            </p:nvSpPr>
            <p:spPr bwMode="auto">
              <a:xfrm>
                <a:off x="1165" y="2299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0" name="Oval 24"/>
              <p:cNvSpPr>
                <a:spLocks noChangeArrowheads="1"/>
              </p:cNvSpPr>
              <p:nvPr/>
            </p:nvSpPr>
            <p:spPr bwMode="auto">
              <a:xfrm>
                <a:off x="2139" y="3203"/>
                <a:ext cx="55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1" name="Oval 25"/>
              <p:cNvSpPr>
                <a:spLocks noChangeArrowheads="1"/>
              </p:cNvSpPr>
              <p:nvPr/>
            </p:nvSpPr>
            <p:spPr bwMode="auto">
              <a:xfrm>
                <a:off x="2248" y="3373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2" name="Oval 26"/>
              <p:cNvSpPr>
                <a:spLocks noChangeArrowheads="1"/>
              </p:cNvSpPr>
              <p:nvPr/>
            </p:nvSpPr>
            <p:spPr bwMode="auto">
              <a:xfrm>
                <a:off x="2194" y="3486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3" name="Oval 27"/>
              <p:cNvSpPr>
                <a:spLocks noChangeArrowheads="1"/>
              </p:cNvSpPr>
              <p:nvPr/>
            </p:nvSpPr>
            <p:spPr bwMode="auto">
              <a:xfrm>
                <a:off x="2410" y="3316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4" name="Oval 28"/>
              <p:cNvSpPr>
                <a:spLocks noChangeArrowheads="1"/>
              </p:cNvSpPr>
              <p:nvPr/>
            </p:nvSpPr>
            <p:spPr bwMode="auto">
              <a:xfrm>
                <a:off x="2139" y="3203"/>
                <a:ext cx="55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5" name="Oval 29"/>
              <p:cNvSpPr>
                <a:spLocks noChangeArrowheads="1"/>
              </p:cNvSpPr>
              <p:nvPr/>
            </p:nvSpPr>
            <p:spPr bwMode="auto">
              <a:xfrm>
                <a:off x="1111" y="2355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6" name="Oval 30"/>
              <p:cNvSpPr>
                <a:spLocks noChangeArrowheads="1"/>
              </p:cNvSpPr>
              <p:nvPr/>
            </p:nvSpPr>
            <p:spPr bwMode="auto">
              <a:xfrm>
                <a:off x="1111" y="2638"/>
                <a:ext cx="54" cy="5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7" name="Oval 31"/>
              <p:cNvSpPr>
                <a:spLocks noChangeArrowheads="1"/>
              </p:cNvSpPr>
              <p:nvPr/>
            </p:nvSpPr>
            <p:spPr bwMode="auto">
              <a:xfrm>
                <a:off x="1273" y="2581"/>
                <a:ext cx="54" cy="5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158" name="Oval 32"/>
              <p:cNvSpPr>
                <a:spLocks noChangeArrowheads="1"/>
              </p:cNvSpPr>
              <p:nvPr/>
            </p:nvSpPr>
            <p:spPr bwMode="auto">
              <a:xfrm>
                <a:off x="1165" y="2412"/>
                <a:ext cx="54" cy="5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cxnSp>
            <p:nvCxnSpPr>
              <p:cNvPr id="4159" name="AutoShape 33"/>
              <p:cNvCxnSpPr>
                <a:cxnSpLocks noChangeShapeType="1"/>
                <a:stCxn id="4144" idx="5"/>
                <a:endCxn id="4147" idx="3"/>
              </p:cNvCxnSpPr>
              <p:nvPr/>
            </p:nvCxnSpPr>
            <p:spPr bwMode="auto">
              <a:xfrm>
                <a:off x="1265" y="2799"/>
                <a:ext cx="612" cy="452"/>
              </a:xfrm>
              <a:prstGeom prst="straightConnector1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0" name="Text Box 34"/>
              <p:cNvSpPr txBox="1">
                <a:spLocks noChangeArrowheads="1"/>
              </p:cNvSpPr>
              <p:nvPr/>
            </p:nvSpPr>
            <p:spPr bwMode="auto">
              <a:xfrm>
                <a:off x="1430" y="2701"/>
                <a:ext cx="1225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eaLnBrk="1" latin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ko-KR" sz="1800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Single linkage or nearest neighbor</a:t>
                </a:r>
              </a:p>
            </p:txBody>
          </p:sp>
          <p:sp>
            <p:nvSpPr>
              <p:cNvPr id="4161" name="AutoShape 94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960" cy="432"/>
              </a:xfrm>
              <a:prstGeom prst="wedgeRoundRectCallout">
                <a:avLst>
                  <a:gd name="adj1" fmla="val 48750"/>
                  <a:gd name="adj2" fmla="val -81250"/>
                  <a:gd name="adj3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400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Minimum of all possible pairs</a:t>
                </a:r>
              </a:p>
            </p:txBody>
          </p:sp>
        </p:grpSp>
        <p:sp>
          <p:nvSpPr>
            <p:cNvPr id="4132" name="AutoShape 97"/>
            <p:cNvSpPr>
              <a:spLocks noChangeArrowheads="1"/>
            </p:cNvSpPr>
            <p:nvPr/>
          </p:nvSpPr>
          <p:spPr bwMode="auto">
            <a:xfrm>
              <a:off x="3120" y="3312"/>
              <a:ext cx="960" cy="336"/>
            </a:xfrm>
            <a:prstGeom prst="wedgeRoundRectCallout">
              <a:avLst>
                <a:gd name="adj1" fmla="val -18435"/>
                <a:gd name="adj2" fmla="val -17113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Maximum of all possible pairs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3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CC95A-924D-4B68-A236-7D3EA5A0B914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75780" name="Rectangle 1028"/>
          <p:cNvSpPr>
            <a:spLocks noChangeArrowheads="1"/>
          </p:cNvSpPr>
          <p:nvPr/>
        </p:nvSpPr>
        <p:spPr bwMode="auto">
          <a:xfrm>
            <a:off x="8382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Distance Measures between clusters</a:t>
            </a:r>
          </a:p>
        </p:txBody>
      </p:sp>
      <p:sp>
        <p:nvSpPr>
          <p:cNvPr id="5124" name="Text Box 1031"/>
          <p:cNvSpPr txBox="1">
            <a:spLocks noChangeArrowheads="1"/>
          </p:cNvSpPr>
          <p:nvPr/>
        </p:nvSpPr>
        <p:spPr bwMode="auto">
          <a:xfrm>
            <a:off x="685800" y="1600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  <a:ea typeface="굴림" charset="-127"/>
              </a:rPr>
              <a:t> Single Linkage</a:t>
            </a:r>
            <a:endParaRPr lang="ko-KR" altLang="en-US"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5125" name="Object 1032"/>
          <p:cNvGraphicFramePr>
            <a:graphicFrameLocks noChangeAspect="1"/>
          </p:cNvGraphicFramePr>
          <p:nvPr/>
        </p:nvGraphicFramePr>
        <p:xfrm>
          <a:off x="1828800" y="2133600"/>
          <a:ext cx="3244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Equation" r:id="rId3" imgW="1916868" imgH="253890" progId="Equation.3">
                  <p:embed/>
                </p:oleObj>
              </mc:Choice>
              <mc:Fallback>
                <p:oleObj name="Equation" r:id="rId3" imgW="191686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32448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33"/>
          <p:cNvGraphicFramePr>
            <a:graphicFrameLocks noChangeAspect="1"/>
          </p:cNvGraphicFramePr>
          <p:nvPr/>
        </p:nvGraphicFramePr>
        <p:xfrm>
          <a:off x="838200" y="1143000"/>
          <a:ext cx="10747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Equation" r:id="rId5" imgW="634725" imgH="241195" progId="Equation.3">
                  <p:embed/>
                </p:oleObj>
              </mc:Choice>
              <mc:Fallback>
                <p:oleObj name="Equation" r:id="rId5" imgW="6347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10747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1034"/>
          <p:cNvSpPr txBox="1">
            <a:spLocks noChangeArrowheads="1"/>
          </p:cNvSpPr>
          <p:nvPr/>
        </p:nvSpPr>
        <p:spPr bwMode="auto">
          <a:xfrm>
            <a:off x="1752600" y="10668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: Distance between clusters C</a:t>
            </a:r>
            <a:r>
              <a:rPr lang="en-US" altLang="ko-KR" baseline="-250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i</a:t>
            </a:r>
            <a:r>
              <a: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and C</a:t>
            </a:r>
            <a:r>
              <a:rPr lang="en-US" altLang="ko-KR" baseline="-250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j</a:t>
            </a:r>
          </a:p>
        </p:txBody>
      </p:sp>
      <p:sp>
        <p:nvSpPr>
          <p:cNvPr id="5128" name="Text Box 1035"/>
          <p:cNvSpPr txBox="1">
            <a:spLocks noChangeArrowheads="1"/>
          </p:cNvSpPr>
          <p:nvPr/>
        </p:nvSpPr>
        <p:spPr bwMode="auto">
          <a:xfrm>
            <a:off x="685800" y="2743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  <a:ea typeface="굴림" charset="-127"/>
              </a:rPr>
              <a:t> Complete Linkage</a:t>
            </a:r>
          </a:p>
        </p:txBody>
      </p:sp>
      <p:graphicFrame>
        <p:nvGraphicFramePr>
          <p:cNvPr id="5129" name="Object 1036"/>
          <p:cNvGraphicFramePr>
            <a:graphicFrameLocks noChangeAspect="1"/>
          </p:cNvGraphicFramePr>
          <p:nvPr/>
        </p:nvGraphicFramePr>
        <p:xfrm>
          <a:off x="1808163" y="3200400"/>
          <a:ext cx="32877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Equation" r:id="rId7" imgW="1943100" imgH="254000" progId="Equation.3">
                  <p:embed/>
                </p:oleObj>
              </mc:Choice>
              <mc:Fallback>
                <p:oleObj name="Equation" r:id="rId7" imgW="1943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200400"/>
                        <a:ext cx="32877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37"/>
          <p:cNvSpPr txBox="1">
            <a:spLocks noChangeArrowheads="1"/>
          </p:cNvSpPr>
          <p:nvPr/>
        </p:nvSpPr>
        <p:spPr bwMode="auto">
          <a:xfrm>
            <a:off x="685800" y="3657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  <a:ea typeface="굴림" charset="-127"/>
              </a:rPr>
              <a:t> Average Linkage</a:t>
            </a:r>
          </a:p>
        </p:txBody>
      </p:sp>
      <p:graphicFrame>
        <p:nvGraphicFramePr>
          <p:cNvPr id="5131" name="Object 1038"/>
          <p:cNvGraphicFramePr>
            <a:graphicFrameLocks noChangeAspect="1"/>
          </p:cNvGraphicFramePr>
          <p:nvPr/>
        </p:nvGraphicFramePr>
        <p:xfrm>
          <a:off x="1752600" y="4191000"/>
          <a:ext cx="42973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Equation" r:id="rId9" imgW="2540000" imgH="292100" progId="Equation.3">
                  <p:embed/>
                </p:oleObj>
              </mc:Choice>
              <mc:Fallback>
                <p:oleObj name="Equation" r:id="rId9" imgW="2540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42973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039"/>
          <p:cNvSpPr txBox="1">
            <a:spLocks noChangeArrowheads="1"/>
          </p:cNvSpPr>
          <p:nvPr/>
        </p:nvSpPr>
        <p:spPr bwMode="auto">
          <a:xfrm>
            <a:off x="6553200" y="4191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|C</a:t>
            </a:r>
            <a:r>
              <a:rPr lang="en-US" altLang="ko-KR" sz="2000" b="0" baseline="-250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|: #objects in C</a:t>
            </a:r>
            <a:r>
              <a:rPr lang="en-US" altLang="ko-KR" sz="2000" b="0" baseline="-250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i</a:t>
            </a:r>
          </a:p>
        </p:txBody>
      </p:sp>
      <p:sp>
        <p:nvSpPr>
          <p:cNvPr id="5133" name="Text Box 1040"/>
          <p:cNvSpPr txBox="1">
            <a:spLocks noChangeArrowheads="1"/>
          </p:cNvSpPr>
          <p:nvPr/>
        </p:nvSpPr>
        <p:spPr bwMode="auto">
          <a:xfrm>
            <a:off x="762000" y="4724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  <a:ea typeface="굴림" charset="-127"/>
              </a:rPr>
              <a:t> Centroid Linkage</a:t>
            </a:r>
          </a:p>
        </p:txBody>
      </p:sp>
      <p:graphicFrame>
        <p:nvGraphicFramePr>
          <p:cNvPr id="5134" name="Object 1041"/>
          <p:cNvGraphicFramePr>
            <a:graphicFrameLocks noChangeAspect="1"/>
          </p:cNvGraphicFramePr>
          <p:nvPr/>
        </p:nvGraphicFramePr>
        <p:xfrm>
          <a:off x="1828800" y="5181600"/>
          <a:ext cx="2171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Equation" r:id="rId11" imgW="1282700" imgH="241300" progId="Equation.3">
                  <p:embed/>
                </p:oleObj>
              </mc:Choice>
              <mc:Fallback>
                <p:oleObj name="Equation" r:id="rId11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81600"/>
                        <a:ext cx="2171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042"/>
          <p:cNvGraphicFramePr>
            <a:graphicFrameLocks noChangeAspect="1"/>
          </p:cNvGraphicFramePr>
          <p:nvPr/>
        </p:nvGraphicFramePr>
        <p:xfrm>
          <a:off x="4708525" y="5181600"/>
          <a:ext cx="1633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Equation" r:id="rId13" imgW="1117115" imgH="253890" progId="Equation.3">
                  <p:embed/>
                </p:oleObj>
              </mc:Choice>
              <mc:Fallback>
                <p:oleObj name="Equation" r:id="rId13" imgW="111711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5181600"/>
                        <a:ext cx="16335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044"/>
          <p:cNvGraphicFramePr>
            <a:graphicFrameLocks noChangeAspect="1"/>
          </p:cNvGraphicFramePr>
          <p:nvPr/>
        </p:nvGraphicFramePr>
        <p:xfrm>
          <a:off x="6629400" y="5183188"/>
          <a:ext cx="17526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15" imgW="1384300" imgH="279400" progId="Equation.3">
                  <p:embed/>
                </p:oleObj>
              </mc:Choice>
              <mc:Fallback>
                <p:oleObj name="Equation" r:id="rId15" imgW="1384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3188"/>
                        <a:ext cx="17526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61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97433-CA75-43D5-AA34-4DD1CDCC252D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Clustering Algorithms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sz="2000">
                <a:solidFill>
                  <a:schemeClr val="accent2"/>
                </a:solidFill>
                <a:latin typeface="Times New Roman" pitchFamily="18" charset="0"/>
              </a:rPr>
              <a:t>Hierarchical Cluster Procedures (Agglomerative)</a:t>
            </a:r>
          </a:p>
          <a:p>
            <a:pPr lvl="1">
              <a:lnSpc>
                <a:spcPct val="140000"/>
              </a:lnSpc>
            </a:pPr>
            <a:r>
              <a:rPr lang="en-US" altLang="ko-KR" sz="1800" b="0">
                <a:latin typeface="Times New Roman" pitchFamily="18" charset="0"/>
              </a:rPr>
              <a:t>Single Linkage or Nearest-neighbor Method</a:t>
            </a:r>
          </a:p>
          <a:p>
            <a:pPr lvl="1">
              <a:lnSpc>
                <a:spcPct val="140000"/>
              </a:lnSpc>
            </a:pPr>
            <a:r>
              <a:rPr lang="en-US" altLang="ko-KR" sz="1800" b="0">
                <a:latin typeface="Times New Roman" pitchFamily="18" charset="0"/>
              </a:rPr>
              <a:t>Complete Linkage or Farthest-neighbor Method</a:t>
            </a:r>
          </a:p>
          <a:p>
            <a:pPr lvl="1">
              <a:lnSpc>
                <a:spcPct val="140000"/>
              </a:lnSpc>
            </a:pPr>
            <a:r>
              <a:rPr lang="en-US" altLang="ko-KR" sz="1800" b="0">
                <a:latin typeface="Times New Roman" pitchFamily="18" charset="0"/>
              </a:rPr>
              <a:t>Average Linkage Method</a:t>
            </a:r>
          </a:p>
          <a:p>
            <a:pPr lvl="1">
              <a:lnSpc>
                <a:spcPct val="140000"/>
              </a:lnSpc>
            </a:pPr>
            <a:r>
              <a:rPr lang="en-US" altLang="ko-KR" sz="1800" b="0">
                <a:latin typeface="Times New Roman" pitchFamily="18" charset="0"/>
              </a:rPr>
              <a:t>Centroid Method</a:t>
            </a:r>
            <a:endParaRPr lang="en-US" altLang="ko-KR" sz="1800" b="0">
              <a:solidFill>
                <a:schemeClr val="accent2"/>
              </a:solidFill>
              <a:latin typeface="Times New Roman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ko-KR" sz="1800" b="0">
                <a:latin typeface="Times New Roman" pitchFamily="18" charset="0"/>
              </a:rPr>
              <a:t>Ward’s Method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ko-KR" altLang="ko-KR" sz="18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8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6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1D453-EF5C-4668-9718-B980364330A0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pSp>
        <p:nvGrpSpPr>
          <p:cNvPr id="7171" name="Group 20"/>
          <p:cNvGrpSpPr>
            <a:grpSpLocks/>
          </p:cNvGrpSpPr>
          <p:nvPr/>
        </p:nvGrpSpPr>
        <p:grpSpPr bwMode="auto">
          <a:xfrm>
            <a:off x="152400" y="3200400"/>
            <a:ext cx="4114800" cy="2362200"/>
            <a:chOff x="2784" y="2448"/>
            <a:chExt cx="2592" cy="1488"/>
          </a:xfrm>
        </p:grpSpPr>
        <p:graphicFrame>
          <p:nvGraphicFramePr>
            <p:cNvPr id="7179" name="Object 12"/>
            <p:cNvGraphicFramePr>
              <a:graphicFrameLocks noChangeAspect="1"/>
            </p:cNvGraphicFramePr>
            <p:nvPr/>
          </p:nvGraphicFramePr>
          <p:xfrm>
            <a:off x="2784" y="2448"/>
            <a:ext cx="2592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6" name="워크시트" r:id="rId3" imgW="4200912" imgH="2410052" progId="Excel.Sheet.8">
                    <p:embed/>
                  </p:oleObj>
                </mc:Choice>
                <mc:Fallback>
                  <p:oleObj name="워크시트" r:id="rId3" imgW="4200912" imgH="241005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448"/>
                          <a:ext cx="2592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224" y="2592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ko-KR" altLang="en-US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1</a:t>
              </a:r>
            </a:p>
          </p:txBody>
        </p:sp>
        <p:sp>
          <p:nvSpPr>
            <p:cNvPr id="7181" name="Text Box 16"/>
            <p:cNvSpPr txBox="1">
              <a:spLocks noChangeArrowheads="1"/>
            </p:cNvSpPr>
            <p:nvPr/>
          </p:nvSpPr>
          <p:spPr bwMode="auto">
            <a:xfrm>
              <a:off x="4320" y="2784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ko-KR" altLang="en-US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2</a:t>
              </a:r>
            </a:p>
          </p:txBody>
        </p:sp>
        <p:sp>
          <p:nvSpPr>
            <p:cNvPr id="7182" name="Text Box 17"/>
            <p:cNvSpPr txBox="1">
              <a:spLocks noChangeArrowheads="1"/>
            </p:cNvSpPr>
            <p:nvPr/>
          </p:nvSpPr>
          <p:spPr bwMode="auto">
            <a:xfrm>
              <a:off x="4704" y="3120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ko-KR" altLang="en-US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4</a:t>
              </a:r>
            </a:p>
          </p:txBody>
        </p:sp>
        <p:sp>
          <p:nvSpPr>
            <p:cNvPr id="7183" name="Text Box 18"/>
            <p:cNvSpPr txBox="1">
              <a:spLocks noChangeArrowheads="1"/>
            </p:cNvSpPr>
            <p:nvPr/>
          </p:nvSpPr>
          <p:spPr bwMode="auto">
            <a:xfrm>
              <a:off x="5040" y="3168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ko-KR" altLang="en-US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5</a:t>
              </a:r>
            </a:p>
          </p:txBody>
        </p:sp>
        <p:sp>
          <p:nvSpPr>
            <p:cNvPr id="7184" name="Text Box 19"/>
            <p:cNvSpPr txBox="1">
              <a:spLocks noChangeArrowheads="1"/>
            </p:cNvSpPr>
            <p:nvPr/>
          </p:nvSpPr>
          <p:spPr bwMode="auto">
            <a:xfrm>
              <a:off x="4560" y="3360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ko-KR" altLang="en-US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3</a:t>
              </a:r>
            </a:p>
          </p:txBody>
        </p:sp>
      </p:grpSp>
      <p:sp>
        <p:nvSpPr>
          <p:cNvPr id="7172" name="Oval 21"/>
          <p:cNvSpPr>
            <a:spLocks noChangeArrowheads="1"/>
          </p:cNvSpPr>
          <p:nvPr/>
        </p:nvSpPr>
        <p:spPr bwMode="auto">
          <a:xfrm>
            <a:off x="3276600" y="4191000"/>
            <a:ext cx="533400" cy="5334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Single Linkage Method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(1/4)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endParaRPr lang="ko-KR" altLang="ko-KR">
              <a:solidFill>
                <a:schemeClr val="accent2"/>
              </a:solidFill>
            </a:endParaRPr>
          </a:p>
        </p:txBody>
      </p:sp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4419600" y="4191000"/>
          <a:ext cx="4419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워크시트" r:id="rId5" imgW="3095865" imgH="1086109" progId="Excel.Sheet.8">
                  <p:embed/>
                </p:oleObj>
              </mc:Choice>
              <mc:Fallback>
                <p:oleObj name="워크시트" r:id="rId5" imgW="3095865" imgH="1086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44196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167188" y="3581400"/>
          <a:ext cx="4848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7" imgW="2578100" imgH="215900" progId="Equation.3">
                  <p:embed/>
                </p:oleObj>
              </mc:Choice>
              <mc:Fallback>
                <p:oleObj name="Equation" r:id="rId7" imgW="2578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3581400"/>
                        <a:ext cx="4848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22"/>
          <p:cNvSpPr txBox="1">
            <a:spLocks noChangeArrowheads="1"/>
          </p:cNvSpPr>
          <p:nvPr/>
        </p:nvSpPr>
        <p:spPr bwMode="auto">
          <a:xfrm>
            <a:off x="5791200" y="1371600"/>
            <a:ext cx="29718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16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Based on the minimum distance. Two objects separated by the shortest distance are placed in the first cluster. Then, next shortest distance is found, etc.</a:t>
            </a:r>
          </a:p>
        </p:txBody>
      </p:sp>
      <p:graphicFrame>
        <p:nvGraphicFramePr>
          <p:cNvPr id="7178" name="Object 23"/>
          <p:cNvGraphicFramePr>
            <a:graphicFrameLocks noChangeAspect="1"/>
          </p:cNvGraphicFramePr>
          <p:nvPr/>
        </p:nvGraphicFramePr>
        <p:xfrm>
          <a:off x="152400" y="1143000"/>
          <a:ext cx="4572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워크시트" r:id="rId9" imgW="2857805" imgH="1086109" progId="Excel.Sheet.8">
                  <p:embed/>
                </p:oleObj>
              </mc:Choice>
              <mc:Fallback>
                <p:oleObj name="워크시트" r:id="rId9" imgW="2857805" imgH="1086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4572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25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24A6DD-A2CE-4142-AED2-7061C41AE16E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pSp>
        <p:nvGrpSpPr>
          <p:cNvPr id="8195" name="Group 15"/>
          <p:cNvGrpSpPr>
            <a:grpSpLocks/>
          </p:cNvGrpSpPr>
          <p:nvPr/>
        </p:nvGrpSpPr>
        <p:grpSpPr bwMode="auto">
          <a:xfrm>
            <a:off x="4419600" y="3886200"/>
            <a:ext cx="4114800" cy="2362200"/>
            <a:chOff x="2544" y="2160"/>
            <a:chExt cx="2592" cy="1488"/>
          </a:xfrm>
        </p:grpSpPr>
        <p:grpSp>
          <p:nvGrpSpPr>
            <p:cNvPr id="8199" name="Group 5"/>
            <p:cNvGrpSpPr>
              <a:grpSpLocks/>
            </p:cNvGrpSpPr>
            <p:nvPr/>
          </p:nvGrpSpPr>
          <p:grpSpPr bwMode="auto">
            <a:xfrm>
              <a:off x="2544" y="2160"/>
              <a:ext cx="2592" cy="1488"/>
              <a:chOff x="2784" y="2448"/>
              <a:chExt cx="2592" cy="1488"/>
            </a:xfrm>
          </p:grpSpPr>
          <p:graphicFrame>
            <p:nvGraphicFramePr>
              <p:cNvPr id="8202" name="Object 6"/>
              <p:cNvGraphicFramePr>
                <a:graphicFrameLocks noChangeAspect="1"/>
              </p:cNvGraphicFramePr>
              <p:nvPr/>
            </p:nvGraphicFramePr>
            <p:xfrm>
              <a:off x="2784" y="2448"/>
              <a:ext cx="2592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0" name="워크시트" r:id="rId3" imgW="4200912" imgH="2410052" progId="Excel.Sheet.8">
                      <p:embed/>
                    </p:oleObj>
                  </mc:Choice>
                  <mc:Fallback>
                    <p:oleObj name="워크시트" r:id="rId3" imgW="4200912" imgH="2410052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448"/>
                            <a:ext cx="2592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3" name="Text Box 7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1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ko-KR" altLang="en-US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1</a:t>
                </a:r>
              </a:p>
            </p:txBody>
          </p:sp>
          <p:sp>
            <p:nvSpPr>
              <p:cNvPr id="8204" name="Text Box 8"/>
              <p:cNvSpPr txBox="1">
                <a:spLocks noChangeArrowheads="1"/>
              </p:cNvSpPr>
              <p:nvPr/>
            </p:nvSpPr>
            <p:spPr bwMode="auto">
              <a:xfrm>
                <a:off x="4320" y="2784"/>
                <a:ext cx="1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ko-KR" altLang="en-US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2</a:t>
                </a:r>
              </a:p>
            </p:txBody>
          </p:sp>
          <p:sp>
            <p:nvSpPr>
              <p:cNvPr id="8205" name="Text Box 9"/>
              <p:cNvSpPr txBox="1">
                <a:spLocks noChangeArrowheads="1"/>
              </p:cNvSpPr>
              <p:nvPr/>
            </p:nvSpPr>
            <p:spPr bwMode="auto">
              <a:xfrm>
                <a:off x="4704" y="3120"/>
                <a:ext cx="1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ko-KR" altLang="en-US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4</a:t>
                </a:r>
              </a:p>
            </p:txBody>
          </p:sp>
          <p:sp>
            <p:nvSpPr>
              <p:cNvPr id="8206" name="Text Box 10"/>
              <p:cNvSpPr txBox="1">
                <a:spLocks noChangeArrowheads="1"/>
              </p:cNvSpPr>
              <p:nvPr/>
            </p:nvSpPr>
            <p:spPr bwMode="auto">
              <a:xfrm>
                <a:off x="5040" y="3168"/>
                <a:ext cx="1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ko-KR" altLang="en-US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5</a:t>
                </a:r>
              </a:p>
            </p:txBody>
          </p:sp>
          <p:sp>
            <p:nvSpPr>
              <p:cNvPr id="8207" name="Text Box 11"/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ko-KR" altLang="en-US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rPr>
                  <a:t>3</a:t>
                </a:r>
              </a:p>
            </p:txBody>
          </p:sp>
        </p:grpSp>
        <p:sp>
          <p:nvSpPr>
            <p:cNvPr id="8200" name="Oval 12"/>
            <p:cNvSpPr>
              <a:spLocks noChangeArrowheads="1"/>
            </p:cNvSpPr>
            <p:nvPr/>
          </p:nvSpPr>
          <p:spPr bwMode="auto">
            <a:xfrm>
              <a:off x="4512" y="2784"/>
              <a:ext cx="336" cy="33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8201" name="Oval 13"/>
            <p:cNvSpPr>
              <a:spLocks noChangeArrowheads="1"/>
            </p:cNvSpPr>
            <p:nvPr/>
          </p:nvSpPr>
          <p:spPr bwMode="auto">
            <a:xfrm rot="2700000">
              <a:off x="4488" y="2760"/>
              <a:ext cx="384" cy="52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77950" y="1146175"/>
          <a:ext cx="509905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워크시트" r:id="rId5" imgW="2486446" imgH="914941" progId="Excel.Sheet.8">
                  <p:embed/>
                </p:oleObj>
              </mc:Choice>
              <mc:Fallback>
                <p:oleObj name="워크시트" r:id="rId5" imgW="2486446" imgH="9149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146175"/>
                        <a:ext cx="509905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6"/>
          <p:cNvGraphicFramePr>
            <a:graphicFrameLocks noChangeAspect="1"/>
          </p:cNvGraphicFramePr>
          <p:nvPr/>
        </p:nvGraphicFramePr>
        <p:xfrm>
          <a:off x="1273175" y="2895600"/>
          <a:ext cx="44656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7" imgW="2527300" imgH="685800" progId="Equation.3">
                  <p:embed/>
                </p:oleObj>
              </mc:Choice>
              <mc:Fallback>
                <p:oleObj name="Equation" r:id="rId7" imgW="25273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895600"/>
                        <a:ext cx="44656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Single Linkage Method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246000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84A52-C01C-499A-AE69-DD7C46F420FF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pSp>
        <p:nvGrpSpPr>
          <p:cNvPr id="9219" name="Group 15"/>
          <p:cNvGrpSpPr>
            <a:grpSpLocks/>
          </p:cNvGrpSpPr>
          <p:nvPr/>
        </p:nvGrpSpPr>
        <p:grpSpPr bwMode="auto">
          <a:xfrm>
            <a:off x="4648200" y="2286000"/>
            <a:ext cx="4114800" cy="2362200"/>
            <a:chOff x="2544" y="2160"/>
            <a:chExt cx="2592" cy="1488"/>
          </a:xfrm>
        </p:grpSpPr>
        <p:grpSp>
          <p:nvGrpSpPr>
            <p:cNvPr id="9236" name="Group 4"/>
            <p:cNvGrpSpPr>
              <a:grpSpLocks/>
            </p:cNvGrpSpPr>
            <p:nvPr/>
          </p:nvGrpSpPr>
          <p:grpSpPr bwMode="auto">
            <a:xfrm>
              <a:off x="2544" y="2160"/>
              <a:ext cx="2592" cy="1488"/>
              <a:chOff x="2544" y="2160"/>
              <a:chExt cx="2592" cy="1488"/>
            </a:xfrm>
          </p:grpSpPr>
          <p:grpSp>
            <p:nvGrpSpPr>
              <p:cNvPr id="9238" name="Group 5"/>
              <p:cNvGrpSpPr>
                <a:grpSpLocks/>
              </p:cNvGrpSpPr>
              <p:nvPr/>
            </p:nvGrpSpPr>
            <p:grpSpPr bwMode="auto">
              <a:xfrm>
                <a:off x="2544" y="2160"/>
                <a:ext cx="2592" cy="1488"/>
                <a:chOff x="2784" y="2448"/>
                <a:chExt cx="2592" cy="1488"/>
              </a:xfrm>
            </p:grpSpPr>
            <p:graphicFrame>
              <p:nvGraphicFramePr>
                <p:cNvPr id="9241" name="Object 6"/>
                <p:cNvGraphicFramePr>
                  <a:graphicFrameLocks noChangeAspect="1"/>
                </p:cNvGraphicFramePr>
                <p:nvPr/>
              </p:nvGraphicFramePr>
              <p:xfrm>
                <a:off x="2784" y="2448"/>
                <a:ext cx="2592" cy="14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14" name="워크시트" r:id="rId3" imgW="4200912" imgH="2410052" progId="Excel.Sheet.8">
                        <p:embed/>
                      </p:oleObj>
                    </mc:Choice>
                    <mc:Fallback>
                      <p:oleObj name="워크시트" r:id="rId3" imgW="4200912" imgH="2410052" progId="Excel.Sheet.8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2448"/>
                              <a:ext cx="2592" cy="1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24" y="2592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1</a:t>
                  </a:r>
                </a:p>
              </p:txBody>
            </p:sp>
            <p:sp>
              <p:nvSpPr>
                <p:cNvPr id="924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320" y="2784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2</a:t>
                  </a:r>
                </a:p>
              </p:txBody>
            </p:sp>
            <p:sp>
              <p:nvSpPr>
                <p:cNvPr id="924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704" y="3120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4</a:t>
                  </a:r>
                </a:p>
              </p:txBody>
            </p:sp>
            <p:sp>
              <p:nvSpPr>
                <p:cNvPr id="924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040" y="3168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5</a:t>
                  </a:r>
                </a:p>
              </p:txBody>
            </p:sp>
            <p:sp>
              <p:nvSpPr>
                <p:cNvPr id="92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560" y="3360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3</a:t>
                  </a:r>
                </a:p>
              </p:txBody>
            </p:sp>
          </p:grpSp>
          <p:sp>
            <p:nvSpPr>
              <p:cNvPr id="9239" name="Oval 12"/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336" cy="33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9240" name="Oval 13"/>
              <p:cNvSpPr>
                <a:spLocks noChangeArrowheads="1"/>
              </p:cNvSpPr>
              <p:nvPr/>
            </p:nvSpPr>
            <p:spPr bwMode="auto">
              <a:xfrm rot="2700000">
                <a:off x="4488" y="2760"/>
                <a:ext cx="384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  <p:sp>
          <p:nvSpPr>
            <p:cNvPr id="9237" name="Oval 14"/>
            <p:cNvSpPr>
              <a:spLocks noChangeArrowheads="1"/>
            </p:cNvSpPr>
            <p:nvPr/>
          </p:nvSpPr>
          <p:spPr bwMode="auto">
            <a:xfrm>
              <a:off x="3696" y="2352"/>
              <a:ext cx="528" cy="3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295400" y="1143000"/>
          <a:ext cx="45720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워크시트" r:id="rId5" imgW="2753044" imgH="752781" progId="Excel.Sheet.8">
                  <p:embed/>
                </p:oleObj>
              </mc:Choice>
              <mc:Fallback>
                <p:oleObj name="워크시트" r:id="rId5" imgW="2753044" imgH="75278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45720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16"/>
          <p:cNvGrpSpPr>
            <a:grpSpLocks/>
          </p:cNvGrpSpPr>
          <p:nvPr/>
        </p:nvGrpSpPr>
        <p:grpSpPr bwMode="auto">
          <a:xfrm>
            <a:off x="457200" y="3886200"/>
            <a:ext cx="4114800" cy="2362200"/>
            <a:chOff x="2544" y="2160"/>
            <a:chExt cx="2592" cy="1488"/>
          </a:xfrm>
        </p:grpSpPr>
        <p:grpSp>
          <p:nvGrpSpPr>
            <p:cNvPr id="9225" name="Group 17"/>
            <p:cNvGrpSpPr>
              <a:grpSpLocks/>
            </p:cNvGrpSpPr>
            <p:nvPr/>
          </p:nvGrpSpPr>
          <p:grpSpPr bwMode="auto">
            <a:xfrm>
              <a:off x="2544" y="2160"/>
              <a:ext cx="2592" cy="1488"/>
              <a:chOff x="2544" y="2160"/>
              <a:chExt cx="2592" cy="1488"/>
            </a:xfrm>
          </p:grpSpPr>
          <p:grpSp>
            <p:nvGrpSpPr>
              <p:cNvPr id="9227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2592" cy="1488"/>
                <a:chOff x="2784" y="2448"/>
                <a:chExt cx="2592" cy="1488"/>
              </a:xfrm>
            </p:grpSpPr>
            <p:graphicFrame>
              <p:nvGraphicFramePr>
                <p:cNvPr id="9230" name="Object 19"/>
                <p:cNvGraphicFramePr>
                  <a:graphicFrameLocks noChangeAspect="1"/>
                </p:cNvGraphicFramePr>
                <p:nvPr/>
              </p:nvGraphicFramePr>
              <p:xfrm>
                <a:off x="2784" y="2448"/>
                <a:ext cx="2592" cy="14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16" name="워크시트" r:id="rId7" imgW="4200912" imgH="2410052" progId="Excel.Sheet.8">
                        <p:embed/>
                      </p:oleObj>
                    </mc:Choice>
                    <mc:Fallback>
                      <p:oleObj name="워크시트" r:id="rId7" imgW="4200912" imgH="2410052" progId="Excel.Sheet.8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2448"/>
                              <a:ext cx="2592" cy="1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224" y="2592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1</a:t>
                  </a:r>
                </a:p>
              </p:txBody>
            </p:sp>
            <p:sp>
              <p:nvSpPr>
                <p:cNvPr id="923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320" y="2784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2</a:t>
                  </a:r>
                </a:p>
              </p:txBody>
            </p:sp>
            <p:sp>
              <p:nvSpPr>
                <p:cNvPr id="92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704" y="3120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4</a:t>
                  </a:r>
                </a:p>
              </p:txBody>
            </p:sp>
            <p:sp>
              <p:nvSpPr>
                <p:cNvPr id="923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40" y="3168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5</a:t>
                  </a:r>
                </a:p>
              </p:txBody>
            </p:sp>
            <p:sp>
              <p:nvSpPr>
                <p:cNvPr id="923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560" y="3360"/>
                  <a:ext cx="1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eaLnBrk="1" latin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ko-KR" altLang="en-US" sz="160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rPr>
                    <a:t>3</a:t>
                  </a:r>
                </a:p>
              </p:txBody>
            </p:sp>
          </p:grpSp>
          <p:sp>
            <p:nvSpPr>
              <p:cNvPr id="9228" name="Oval 25"/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336" cy="33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9229" name="Oval 26"/>
              <p:cNvSpPr>
                <a:spLocks noChangeArrowheads="1"/>
              </p:cNvSpPr>
              <p:nvPr/>
            </p:nvSpPr>
            <p:spPr bwMode="auto">
              <a:xfrm rot="2700000">
                <a:off x="4488" y="2760"/>
                <a:ext cx="384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  <p:sp>
          <p:nvSpPr>
            <p:cNvPr id="9226" name="Oval 27"/>
            <p:cNvSpPr>
              <a:spLocks noChangeArrowheads="1"/>
            </p:cNvSpPr>
            <p:nvPr/>
          </p:nvSpPr>
          <p:spPr bwMode="auto">
            <a:xfrm>
              <a:off x="3696" y="2352"/>
              <a:ext cx="528" cy="3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9222" name="Oval 28"/>
          <p:cNvSpPr>
            <a:spLocks noChangeArrowheads="1"/>
          </p:cNvSpPr>
          <p:nvPr/>
        </p:nvSpPr>
        <p:spPr bwMode="auto">
          <a:xfrm rot="2700000">
            <a:off x="1943100" y="4152900"/>
            <a:ext cx="2590800" cy="1447800"/>
          </a:xfrm>
          <a:prstGeom prst="ellips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9223" name="Object 29"/>
          <p:cNvGraphicFramePr>
            <a:graphicFrameLocks noChangeAspect="1"/>
          </p:cNvGraphicFramePr>
          <p:nvPr/>
        </p:nvGraphicFramePr>
        <p:xfrm>
          <a:off x="892175" y="2438400"/>
          <a:ext cx="3724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8" imgW="2108200" imgH="914400" progId="Equation.3">
                  <p:embed/>
                </p:oleObj>
              </mc:Choice>
              <mc:Fallback>
                <p:oleObj name="Equation" r:id="rId8" imgW="2108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438400"/>
                        <a:ext cx="37242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Single Linkage Method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249395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D5C4C-A836-4A63-8EDF-B729CAF37C8B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r>
              <a:rPr lang="en-US" altLang="ko-KR">
                <a:solidFill>
                  <a:schemeClr val="accent2"/>
                </a:solidFill>
              </a:rPr>
              <a:t>Dendrogram</a:t>
            </a:r>
          </a:p>
          <a:p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10244" name="Text Box 51"/>
          <p:cNvSpPr txBox="1">
            <a:spLocks noChangeArrowheads="1"/>
          </p:cNvSpPr>
          <p:nvPr/>
        </p:nvSpPr>
        <p:spPr bwMode="auto">
          <a:xfrm>
            <a:off x="1676400" y="2362200"/>
            <a:ext cx="792163" cy="3968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2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10245" name="Text Box 52"/>
          <p:cNvSpPr txBox="1">
            <a:spLocks noChangeArrowheads="1"/>
          </p:cNvSpPr>
          <p:nvPr/>
        </p:nvSpPr>
        <p:spPr bwMode="auto">
          <a:xfrm>
            <a:off x="1676400" y="2992438"/>
            <a:ext cx="792163" cy="3968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2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10246" name="Text Box 53"/>
          <p:cNvSpPr txBox="1">
            <a:spLocks noChangeArrowheads="1"/>
          </p:cNvSpPr>
          <p:nvPr/>
        </p:nvSpPr>
        <p:spPr bwMode="auto">
          <a:xfrm>
            <a:off x="1676400" y="3803650"/>
            <a:ext cx="792163" cy="3968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2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3</a:t>
            </a:r>
          </a:p>
        </p:txBody>
      </p:sp>
      <p:sp>
        <p:nvSpPr>
          <p:cNvPr id="10247" name="Text Box 54"/>
          <p:cNvSpPr txBox="1">
            <a:spLocks noChangeArrowheads="1"/>
          </p:cNvSpPr>
          <p:nvPr/>
        </p:nvSpPr>
        <p:spPr bwMode="auto">
          <a:xfrm>
            <a:off x="1676400" y="4794250"/>
            <a:ext cx="792163" cy="3968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505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2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10248" name="Text Box 55"/>
          <p:cNvSpPr txBox="1">
            <a:spLocks noChangeArrowheads="1"/>
          </p:cNvSpPr>
          <p:nvPr/>
        </p:nvSpPr>
        <p:spPr bwMode="auto">
          <a:xfrm>
            <a:off x="1676400" y="5516563"/>
            <a:ext cx="792163" cy="3968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505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2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2</a:t>
            </a:r>
          </a:p>
        </p:txBody>
      </p:sp>
      <p:grpSp>
        <p:nvGrpSpPr>
          <p:cNvPr id="10249" name="Group 59"/>
          <p:cNvGrpSpPr>
            <a:grpSpLocks/>
          </p:cNvGrpSpPr>
          <p:nvPr/>
        </p:nvGrpSpPr>
        <p:grpSpPr bwMode="auto">
          <a:xfrm>
            <a:off x="2466975" y="2632075"/>
            <a:ext cx="893763" cy="631825"/>
            <a:chOff x="1871" y="1536"/>
            <a:chExt cx="433" cy="336"/>
          </a:xfrm>
        </p:grpSpPr>
        <p:sp>
          <p:nvSpPr>
            <p:cNvPr id="10265" name="Line 21"/>
            <p:cNvSpPr>
              <a:spLocks noChangeShapeType="1"/>
            </p:cNvSpPr>
            <p:nvPr/>
          </p:nvSpPr>
          <p:spPr bwMode="auto">
            <a:xfrm rot="5391755" flipV="1">
              <a:off x="2085" y="1322"/>
              <a:ext cx="2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6" name="Line 57"/>
            <p:cNvSpPr>
              <a:spLocks noChangeShapeType="1"/>
            </p:cNvSpPr>
            <p:nvPr/>
          </p:nvSpPr>
          <p:spPr bwMode="auto">
            <a:xfrm>
              <a:off x="2304" y="15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7" name="Line 58"/>
            <p:cNvSpPr>
              <a:spLocks noChangeShapeType="1"/>
            </p:cNvSpPr>
            <p:nvPr/>
          </p:nvSpPr>
          <p:spPr bwMode="auto">
            <a:xfrm>
              <a:off x="1872" y="18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50" name="Line 63"/>
          <p:cNvSpPr>
            <a:spLocks noChangeShapeType="1"/>
          </p:cNvSpPr>
          <p:nvPr/>
        </p:nvSpPr>
        <p:spPr bwMode="auto">
          <a:xfrm>
            <a:off x="2471738" y="5695950"/>
            <a:ext cx="296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Line 64"/>
          <p:cNvSpPr>
            <a:spLocks noChangeShapeType="1"/>
          </p:cNvSpPr>
          <p:nvPr/>
        </p:nvSpPr>
        <p:spPr bwMode="auto">
          <a:xfrm>
            <a:off x="2468563" y="5065713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Line 65"/>
          <p:cNvSpPr>
            <a:spLocks noChangeShapeType="1"/>
          </p:cNvSpPr>
          <p:nvPr/>
        </p:nvSpPr>
        <p:spPr bwMode="auto">
          <a:xfrm>
            <a:off x="3360738" y="2992438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Line 66"/>
          <p:cNvSpPr>
            <a:spLocks noChangeShapeType="1"/>
          </p:cNvSpPr>
          <p:nvPr/>
        </p:nvSpPr>
        <p:spPr bwMode="auto">
          <a:xfrm>
            <a:off x="2468563" y="4073525"/>
            <a:ext cx="227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Line 67"/>
          <p:cNvSpPr>
            <a:spLocks noChangeShapeType="1"/>
          </p:cNvSpPr>
          <p:nvPr/>
        </p:nvSpPr>
        <p:spPr bwMode="auto">
          <a:xfrm>
            <a:off x="4746625" y="2992438"/>
            <a:ext cx="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Line 68"/>
          <p:cNvSpPr>
            <a:spLocks noChangeShapeType="1"/>
          </p:cNvSpPr>
          <p:nvPr/>
        </p:nvSpPr>
        <p:spPr bwMode="auto">
          <a:xfrm>
            <a:off x="5440363" y="5065713"/>
            <a:ext cx="0" cy="630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Line 69"/>
          <p:cNvSpPr>
            <a:spLocks noChangeShapeType="1"/>
          </p:cNvSpPr>
          <p:nvPr/>
        </p:nvSpPr>
        <p:spPr bwMode="auto">
          <a:xfrm>
            <a:off x="4746625" y="3533775"/>
            <a:ext cx="287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Line 70"/>
          <p:cNvSpPr>
            <a:spLocks noChangeShapeType="1"/>
          </p:cNvSpPr>
          <p:nvPr/>
        </p:nvSpPr>
        <p:spPr bwMode="auto">
          <a:xfrm>
            <a:off x="5440363" y="5426075"/>
            <a:ext cx="2179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8" name="Line 71"/>
          <p:cNvSpPr>
            <a:spLocks noChangeShapeType="1"/>
          </p:cNvSpPr>
          <p:nvPr/>
        </p:nvSpPr>
        <p:spPr bwMode="auto">
          <a:xfrm>
            <a:off x="7620000" y="3533775"/>
            <a:ext cx="0" cy="189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9" name="Text Box 74"/>
          <p:cNvSpPr txBox="1">
            <a:spLocks noChangeArrowheads="1"/>
          </p:cNvSpPr>
          <p:nvPr/>
        </p:nvSpPr>
        <p:spPr bwMode="auto">
          <a:xfrm>
            <a:off x="3276600" y="2286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800" b="0">
                <a:solidFill>
                  <a:schemeClr val="tx1"/>
                </a:solidFill>
                <a:latin typeface="Arial" charset="0"/>
                <a:ea typeface="굴림" charset="-127"/>
              </a:rPr>
              <a:t>7.8</a:t>
            </a:r>
          </a:p>
        </p:txBody>
      </p:sp>
      <p:sp>
        <p:nvSpPr>
          <p:cNvPr id="10260" name="Text Box 75"/>
          <p:cNvSpPr txBox="1">
            <a:spLocks noChangeArrowheads="1"/>
          </p:cNvSpPr>
          <p:nvPr/>
        </p:nvSpPr>
        <p:spPr bwMode="auto">
          <a:xfrm>
            <a:off x="4572000" y="2667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800" b="0">
                <a:solidFill>
                  <a:schemeClr val="tx1"/>
                </a:solidFill>
                <a:latin typeface="Arial" charset="0"/>
                <a:ea typeface="굴림" charset="-127"/>
              </a:rPr>
              <a:t>18.6</a:t>
            </a:r>
          </a:p>
        </p:txBody>
      </p:sp>
      <p:sp>
        <p:nvSpPr>
          <p:cNvPr id="10261" name="Text Box 76"/>
          <p:cNvSpPr txBox="1">
            <a:spLocks noChangeArrowheads="1"/>
          </p:cNvSpPr>
          <p:nvPr/>
        </p:nvSpPr>
        <p:spPr bwMode="auto">
          <a:xfrm>
            <a:off x="5181600" y="4648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800" b="0">
                <a:solidFill>
                  <a:schemeClr val="tx1"/>
                </a:solidFill>
                <a:latin typeface="Arial" charset="0"/>
                <a:ea typeface="굴림" charset="-127"/>
              </a:rPr>
              <a:t>20.6</a:t>
            </a:r>
          </a:p>
        </p:txBody>
      </p:sp>
      <p:sp>
        <p:nvSpPr>
          <p:cNvPr id="10262" name="Text Box 77"/>
          <p:cNvSpPr txBox="1">
            <a:spLocks noChangeArrowheads="1"/>
          </p:cNvSpPr>
          <p:nvPr/>
        </p:nvSpPr>
        <p:spPr bwMode="auto">
          <a:xfrm>
            <a:off x="7315200" y="3124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800" b="0">
                <a:solidFill>
                  <a:schemeClr val="tx1"/>
                </a:solidFill>
                <a:latin typeface="Arial" charset="0"/>
                <a:ea typeface="굴림" charset="-127"/>
              </a:rPr>
              <a:t>42.4</a:t>
            </a:r>
          </a:p>
        </p:txBody>
      </p:sp>
      <p:sp>
        <p:nvSpPr>
          <p:cNvPr id="10263" name="Line 78"/>
          <p:cNvSpPr>
            <a:spLocks noChangeShapeType="1"/>
          </p:cNvSpPr>
          <p:nvPr/>
        </p:nvSpPr>
        <p:spPr bwMode="auto">
          <a:xfrm>
            <a:off x="6248400" y="2438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96" name="Rectangle 80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3200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Single Linkage Method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(한)문화방송" pitchFamily="18" charset="-127"/>
              </a:rPr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212208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AB8CD-34B3-4BF2-BCC0-967C3D2D9AD9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pPr algn="ctr">
              <a:defRPr/>
            </a:pPr>
            <a:r>
              <a:rPr lang="en-US" altLang="ko-KR" smtClean="0">
                <a:latin typeface="Times New Roman" pitchFamily="18" charset="0"/>
              </a:rPr>
              <a:t>Clustering Algorithm of Linkage Methods</a:t>
            </a:r>
            <a:endParaRPr lang="ko-KR" altLang="en-US" sz="2400" smtClean="0"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</a:rPr>
              <a:t>Step 0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Times New Roman" pitchFamily="18" charset="0"/>
                <a:ea typeface="가을체" pitchFamily="18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가을체" pitchFamily="18" charset="-127"/>
              </a:rPr>
              <a:t> - 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Consider each object as one cluster.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Times New Roman" pitchFamily="18" charset="0"/>
                <a:ea typeface="가을체" pitchFamily="18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가을체" pitchFamily="18" charset="-127"/>
              </a:rPr>
              <a:t> - 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k=n</a:t>
            </a:r>
          </a:p>
          <a:p>
            <a:pPr marL="457200" indent="-457200">
              <a:lnSpc>
                <a:spcPct val="90000"/>
              </a:lnSpc>
            </a:pPr>
            <a:endParaRPr lang="en-US" altLang="ko-KR" sz="2000" dirty="0" smtClean="0">
              <a:latin typeface="Times New Roman" pitchFamily="18" charset="0"/>
              <a:ea typeface="가을체" pitchFamily="18" charset="-127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가을체" pitchFamily="18" charset="-127"/>
              </a:rPr>
              <a:t>Step 1</a:t>
            </a:r>
            <a:r>
              <a:rPr lang="en-US" altLang="ko-KR" dirty="0" smtClean="0">
                <a:latin typeface="가을체" pitchFamily="18" charset="-127"/>
                <a:ea typeface="가을체" pitchFamily="18" charset="-127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  - Compute                                 for every pair of clusters.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en-US" altLang="ko-KR" sz="2000" dirty="0" smtClean="0">
                <a:solidFill>
                  <a:schemeClr val="tx1"/>
                </a:solidFill>
              </a:rPr>
              <a:t>Find the minimum distance and combine two clusters as a single cluster.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>
                <a:latin typeface="Times New Roman" pitchFamily="18" charset="0"/>
                <a:ea typeface="가을체" pitchFamily="18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가을체" pitchFamily="18" charset="-127"/>
              </a:rPr>
              <a:t> - </a:t>
            </a:r>
            <a:r>
              <a:rPr lang="ko-KR" altLang="en-US" sz="2000" dirty="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               </a:t>
            </a:r>
          </a:p>
          <a:p>
            <a:pPr marL="457200" indent="-457200">
              <a:lnSpc>
                <a:spcPct val="90000"/>
              </a:lnSpc>
            </a:pPr>
            <a:endParaRPr lang="en-US" altLang="ko-KR" sz="2000" dirty="0" smtClean="0">
              <a:latin typeface="Times New Roman" pitchFamily="18" charset="0"/>
              <a:ea typeface="가을체" pitchFamily="18" charset="-127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가을체" pitchFamily="18" charset="-127"/>
              </a:rPr>
              <a:t>Step 2 :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  - If k=1, stop.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  - Otherwise, repeat step 1.</a:t>
            </a:r>
            <a:r>
              <a:rPr lang="en-US" altLang="ko-KR" sz="2000" dirty="0" smtClean="0">
                <a:latin typeface="Times New Roman" pitchFamily="18" charset="0"/>
                <a:ea typeface="가을체" pitchFamily="18" charset="-127"/>
              </a:rPr>
              <a:t>                                                                    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4333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81778"/>
              </p:ext>
            </p:extLst>
          </p:nvPr>
        </p:nvGraphicFramePr>
        <p:xfrm>
          <a:off x="1979712" y="2954338"/>
          <a:ext cx="218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r:id="rId3" imgW="1459866" imgH="241195" progId="Equation.3">
                  <p:embed/>
                </p:oleObj>
              </mc:Choice>
              <mc:Fallback>
                <p:oleObj r:id="rId3" imgW="14598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54338"/>
                        <a:ext cx="2184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29138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510088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4529138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153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20525"/>
              </p:ext>
            </p:extLst>
          </p:nvPr>
        </p:nvGraphicFramePr>
        <p:xfrm>
          <a:off x="899592" y="3933056"/>
          <a:ext cx="9350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r:id="rId5" imgW="621760" imgH="177646" progId="Equation.3">
                  <p:embed/>
                </p:oleObj>
              </mc:Choice>
              <mc:Fallback>
                <p:oleObj r:id="rId5" imgW="62176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933056"/>
                        <a:ext cx="9350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46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F3230-F2F2-4D33-9549-3DD42F40E0CE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pPr algn="ctr">
              <a:defRPr/>
            </a:pPr>
            <a:r>
              <a:rPr lang="en-US" altLang="ko-KR" smtClean="0">
                <a:latin typeface="Times New Roman" pitchFamily="18" charset="0"/>
              </a:rPr>
              <a:t>Average Linkage Method – example</a:t>
            </a:r>
            <a:endParaRPr lang="ko-KR" altLang="en-US" sz="2400" smtClean="0">
              <a:latin typeface="Times New Roman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</a:rPr>
              <a:t>Example- </a:t>
            </a:r>
            <a:r>
              <a:rPr lang="en-US" altLang="ko-KR" sz="2000" dirty="0" smtClean="0">
                <a:latin typeface="Times New Roman" pitchFamily="18" charset="0"/>
              </a:rPr>
              <a:t>PC experience year and </a:t>
            </a:r>
            <a:r>
              <a:rPr lang="ko-KR" altLang="en-US" sz="2000" dirty="0" smtClean="0">
                <a:latin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</a:rPr>
              <a:t>weekly </a:t>
            </a:r>
            <a:r>
              <a:rPr lang="en-US" altLang="ko-KR" sz="2000" dirty="0" err="1" smtClean="0">
                <a:latin typeface="Times New Roman" pitchFamily="18" charset="0"/>
              </a:rPr>
              <a:t>hrs</a:t>
            </a:r>
            <a:r>
              <a:rPr lang="en-US" altLang="ko-KR" sz="2000" dirty="0" smtClean="0">
                <a:latin typeface="Times New Roman" pitchFamily="18" charset="0"/>
              </a:rPr>
              <a:t> with PC</a:t>
            </a:r>
            <a:endParaRPr lang="ko-KR" altLang="en-US" sz="2000" dirty="0" smtClean="0">
              <a:latin typeface="Times New Roman" pitchFamily="18" charset="0"/>
            </a:endParaRPr>
          </a:p>
          <a:p>
            <a:endParaRPr lang="ko-KR" altLang="en-US" sz="20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ko-KR" altLang="en-US" sz="20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ko-KR" altLang="en-US" sz="20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ko-KR" altLang="en-US" sz="20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latin typeface="Times New Roman" pitchFamily="18" charset="0"/>
              </a:rPr>
              <a:t>                                              </a:t>
            </a:r>
            <a:r>
              <a:rPr lang="en-US" altLang="ko-KR" sz="2000" dirty="0" smtClean="0">
                <a:latin typeface="Times New Roman" pitchFamily="18" charset="0"/>
              </a:rPr>
              <a:t>Use Average Linkage Method.</a:t>
            </a:r>
          </a:p>
          <a:p>
            <a:pPr>
              <a:buFontTx/>
              <a:buNone/>
            </a:pPr>
            <a:endParaRPr lang="ko-KR" altLang="en-US" sz="20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ko-KR" altLang="en-US" sz="20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latin typeface="Times New Roman" pitchFamily="18" charset="0"/>
              </a:rPr>
              <a:t>                                             </a:t>
            </a:r>
            <a:r>
              <a:rPr lang="en-US" altLang="ko-KR" sz="1600" u="sng" dirty="0" smtClean="0">
                <a:latin typeface="Times New Roman" pitchFamily="18" charset="0"/>
              </a:rPr>
              <a:t>Iteration 0.</a:t>
            </a:r>
            <a:r>
              <a:rPr lang="en-US" altLang="ko-KR" sz="1600" dirty="0" smtClean="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                                                   </a:t>
            </a:r>
            <a:r>
              <a:rPr lang="ko-KR" altLang="en-US" sz="1400" b="0" dirty="0" smtClean="0">
                <a:latin typeface="Times New Roman" pitchFamily="18" charset="0"/>
              </a:rPr>
              <a:t>각 객체 </a:t>
            </a:r>
            <a:r>
              <a:rPr lang="en-US" altLang="ko-KR" sz="1400" b="0" dirty="0" err="1" smtClean="0">
                <a:latin typeface="Times New Roman" pitchFamily="18" charset="0"/>
              </a:rPr>
              <a:t>Oj</a:t>
            </a:r>
            <a:r>
              <a:rPr lang="en-US" altLang="ko-KR" sz="1400" b="0" dirty="0" smtClean="0">
                <a:latin typeface="Times New Roman" pitchFamily="18" charset="0"/>
              </a:rPr>
              <a:t>(j=1,2,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…,10)</a:t>
            </a:r>
            <a:r>
              <a:rPr lang="ko-KR" altLang="en-US" sz="1400" b="0" dirty="0" smtClean="0">
                <a:latin typeface="Times New Roman" pitchFamily="18" charset="0"/>
                <a:cs typeface="Times New Roman" pitchFamily="18" charset="0"/>
              </a:rPr>
              <a:t>를 </a:t>
            </a:r>
            <a:r>
              <a:rPr lang="ko-KR" altLang="en-US" sz="1400" b="0" dirty="0" smtClean="0">
                <a:latin typeface="Times New Roman" pitchFamily="18" charset="0"/>
                <a:ea typeface="굴림" charset="-127"/>
              </a:rPr>
              <a:t>하나의 군집으로 간주한다.</a:t>
            </a:r>
          </a:p>
          <a:p>
            <a:pPr>
              <a:buFontTx/>
              <a:buNone/>
            </a:pPr>
            <a:r>
              <a:rPr lang="ko-KR" altLang="en-US" sz="1400" b="0" dirty="0" smtClean="0">
                <a:latin typeface="Times New Roman" pitchFamily="18" charset="0"/>
                <a:ea typeface="굴림" charset="-127"/>
              </a:rPr>
              <a:t>                                                                   - 군집결과 : </a:t>
            </a:r>
            <a:r>
              <a:rPr lang="en-US" altLang="ko-KR" sz="1400" b="0" dirty="0" smtClean="0">
                <a:latin typeface="Times New Roman" pitchFamily="18" charset="0"/>
                <a:ea typeface="굴림" charset="-127"/>
              </a:rPr>
              <a:t>C1={1},C2={2},</a:t>
            </a: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…C10={10}</a:t>
            </a:r>
          </a:p>
          <a:p>
            <a:pPr>
              <a:buFontTx/>
              <a:buNone/>
            </a:pPr>
            <a:r>
              <a:rPr lang="en-US" altLang="ko-KR" sz="1400" b="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- k(</a:t>
            </a:r>
            <a:r>
              <a:rPr lang="ko-KR" altLang="en-US" sz="1400" b="0" dirty="0" smtClean="0">
                <a:latin typeface="Times New Roman" pitchFamily="18" charset="0"/>
                <a:ea typeface="굴림" charset="-127"/>
              </a:rPr>
              <a:t>군집의 수) =10</a:t>
            </a:r>
          </a:p>
          <a:p>
            <a:pPr>
              <a:buFontTx/>
              <a:buNone/>
            </a:pPr>
            <a:r>
              <a:rPr lang="ko-KR" altLang="en-US" sz="1400" b="0" dirty="0" smtClean="0"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</a:t>
            </a:r>
            <a:endParaRPr lang="ko-KR" altLang="en-US" sz="2000" dirty="0" smtClean="0">
              <a:latin typeface="Times New Roman" pitchFamily="18" charset="0"/>
              <a:ea typeface="굴림" charset="-127"/>
            </a:endParaRPr>
          </a:p>
          <a:p>
            <a:endParaRPr lang="en-US" altLang="ko-KR" dirty="0" smtClean="0">
              <a:latin typeface="Times New Roman" pitchFamily="18" charset="0"/>
            </a:endParaRPr>
          </a:p>
        </p:txBody>
      </p:sp>
      <p:grpSp>
        <p:nvGrpSpPr>
          <p:cNvPr id="16389" name="Group 105"/>
          <p:cNvGrpSpPr>
            <a:grpSpLocks/>
          </p:cNvGrpSpPr>
          <p:nvPr/>
        </p:nvGrpSpPr>
        <p:grpSpPr bwMode="auto">
          <a:xfrm>
            <a:off x="457200" y="1676400"/>
            <a:ext cx="7696200" cy="914400"/>
            <a:chOff x="-2" y="-2"/>
            <a:chExt cx="4365" cy="1443"/>
          </a:xfrm>
        </p:grpSpPr>
        <p:grpSp>
          <p:nvGrpSpPr>
            <p:cNvPr id="16392" name="Group 103"/>
            <p:cNvGrpSpPr>
              <a:grpSpLocks/>
            </p:cNvGrpSpPr>
            <p:nvPr/>
          </p:nvGrpSpPr>
          <p:grpSpPr bwMode="auto">
            <a:xfrm>
              <a:off x="0" y="0"/>
              <a:ext cx="4361" cy="1439"/>
              <a:chOff x="0" y="0"/>
              <a:chExt cx="4361" cy="1439"/>
            </a:xfrm>
          </p:grpSpPr>
          <p:grpSp>
            <p:nvGrpSpPr>
              <p:cNvPr id="16394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768" cy="518"/>
                <a:chOff x="0" y="0"/>
                <a:chExt cx="768" cy="518"/>
              </a:xfrm>
            </p:grpSpPr>
            <p:sp>
              <p:nvSpPr>
                <p:cNvPr id="16491" name="Rectangle 4"/>
                <p:cNvSpPr>
                  <a:spLocks noChangeArrowheads="1"/>
                </p:cNvSpPr>
                <p:nvPr/>
              </p:nvSpPr>
              <p:spPr bwMode="auto">
                <a:xfrm>
                  <a:off x="40" y="0"/>
                  <a:ext cx="688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rPr>
                    <a:t> 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92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395" name="Group 40"/>
              <p:cNvGrpSpPr>
                <a:grpSpLocks/>
              </p:cNvGrpSpPr>
              <p:nvPr/>
            </p:nvGrpSpPr>
            <p:grpSpPr bwMode="auto">
              <a:xfrm>
                <a:off x="768" y="0"/>
                <a:ext cx="359" cy="518"/>
                <a:chOff x="768" y="0"/>
                <a:chExt cx="359" cy="518"/>
              </a:xfrm>
            </p:grpSpPr>
            <p:sp>
              <p:nvSpPr>
                <p:cNvPr id="16489" name="Rectangle 5"/>
                <p:cNvSpPr>
                  <a:spLocks noChangeArrowheads="1"/>
                </p:cNvSpPr>
                <p:nvPr/>
              </p:nvSpPr>
              <p:spPr bwMode="auto">
                <a:xfrm>
                  <a:off x="808" y="0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90" name="Rectangle 39"/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396" name="Group 42"/>
              <p:cNvGrpSpPr>
                <a:grpSpLocks/>
              </p:cNvGrpSpPr>
              <p:nvPr/>
            </p:nvGrpSpPr>
            <p:grpSpPr bwMode="auto">
              <a:xfrm>
                <a:off x="1127" y="0"/>
                <a:ext cx="359" cy="518"/>
                <a:chOff x="1127" y="0"/>
                <a:chExt cx="359" cy="518"/>
              </a:xfrm>
            </p:grpSpPr>
            <p:sp>
              <p:nvSpPr>
                <p:cNvPr id="16487" name="Rectangle 6"/>
                <p:cNvSpPr>
                  <a:spLocks noChangeArrowheads="1"/>
                </p:cNvSpPr>
                <p:nvPr/>
              </p:nvSpPr>
              <p:spPr bwMode="auto">
                <a:xfrm>
                  <a:off x="1167" y="0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O2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88" name="Rectangle 41"/>
                <p:cNvSpPr>
                  <a:spLocks noChangeArrowheads="1"/>
                </p:cNvSpPr>
                <p:nvPr/>
              </p:nvSpPr>
              <p:spPr bwMode="auto">
                <a:xfrm>
                  <a:off x="1127" y="0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397" name="Group 44"/>
              <p:cNvGrpSpPr>
                <a:grpSpLocks/>
              </p:cNvGrpSpPr>
              <p:nvPr/>
            </p:nvGrpSpPr>
            <p:grpSpPr bwMode="auto">
              <a:xfrm>
                <a:off x="1486" y="0"/>
                <a:ext cx="359" cy="518"/>
                <a:chOff x="1486" y="0"/>
                <a:chExt cx="359" cy="518"/>
              </a:xfrm>
            </p:grpSpPr>
            <p:sp>
              <p:nvSpPr>
                <p:cNvPr id="16485" name="Rectangle 7"/>
                <p:cNvSpPr>
                  <a:spLocks noChangeArrowheads="1"/>
                </p:cNvSpPr>
                <p:nvPr/>
              </p:nvSpPr>
              <p:spPr bwMode="auto">
                <a:xfrm>
                  <a:off x="1526" y="0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O3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86" name="Rectangle 43"/>
                <p:cNvSpPr>
                  <a:spLocks noChangeArrowheads="1"/>
                </p:cNvSpPr>
                <p:nvPr/>
              </p:nvSpPr>
              <p:spPr bwMode="auto">
                <a:xfrm>
                  <a:off x="1486" y="0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398" name="Group 46"/>
              <p:cNvGrpSpPr>
                <a:grpSpLocks/>
              </p:cNvGrpSpPr>
              <p:nvPr/>
            </p:nvGrpSpPr>
            <p:grpSpPr bwMode="auto">
              <a:xfrm>
                <a:off x="1845" y="0"/>
                <a:ext cx="360" cy="518"/>
                <a:chOff x="1845" y="0"/>
                <a:chExt cx="360" cy="518"/>
              </a:xfrm>
            </p:grpSpPr>
            <p:sp>
              <p:nvSpPr>
                <p:cNvPr id="16483" name="Rectangle 8"/>
                <p:cNvSpPr>
                  <a:spLocks noChangeArrowheads="1"/>
                </p:cNvSpPr>
                <p:nvPr/>
              </p:nvSpPr>
              <p:spPr bwMode="auto">
                <a:xfrm>
                  <a:off x="1885" y="0"/>
                  <a:ext cx="28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O4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84" name="Rectangle 45"/>
                <p:cNvSpPr>
                  <a:spLocks noChangeArrowheads="1"/>
                </p:cNvSpPr>
                <p:nvPr/>
              </p:nvSpPr>
              <p:spPr bwMode="auto">
                <a:xfrm>
                  <a:off x="1845" y="0"/>
                  <a:ext cx="3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399" name="Group 48"/>
              <p:cNvGrpSpPr>
                <a:grpSpLocks/>
              </p:cNvGrpSpPr>
              <p:nvPr/>
            </p:nvGrpSpPr>
            <p:grpSpPr bwMode="auto">
              <a:xfrm>
                <a:off x="2205" y="0"/>
                <a:ext cx="359" cy="518"/>
                <a:chOff x="2205" y="0"/>
                <a:chExt cx="359" cy="518"/>
              </a:xfrm>
            </p:grpSpPr>
            <p:sp>
              <p:nvSpPr>
                <p:cNvPr id="16481" name="Rectangle 9"/>
                <p:cNvSpPr>
                  <a:spLocks noChangeArrowheads="1"/>
                </p:cNvSpPr>
                <p:nvPr/>
              </p:nvSpPr>
              <p:spPr bwMode="auto">
                <a:xfrm>
                  <a:off x="2245" y="0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O5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82" name="Rectangle 47"/>
                <p:cNvSpPr>
                  <a:spLocks noChangeArrowheads="1"/>
                </p:cNvSpPr>
                <p:nvPr/>
              </p:nvSpPr>
              <p:spPr bwMode="auto">
                <a:xfrm>
                  <a:off x="2205" y="0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0" name="Group 50"/>
              <p:cNvGrpSpPr>
                <a:grpSpLocks/>
              </p:cNvGrpSpPr>
              <p:nvPr/>
            </p:nvGrpSpPr>
            <p:grpSpPr bwMode="auto">
              <a:xfrm>
                <a:off x="2564" y="0"/>
                <a:ext cx="359" cy="518"/>
                <a:chOff x="2564" y="0"/>
                <a:chExt cx="359" cy="518"/>
              </a:xfrm>
            </p:grpSpPr>
            <p:sp>
              <p:nvSpPr>
                <p:cNvPr id="16479" name="Rectangle 10"/>
                <p:cNvSpPr>
                  <a:spLocks noChangeArrowheads="1"/>
                </p:cNvSpPr>
                <p:nvPr/>
              </p:nvSpPr>
              <p:spPr bwMode="auto">
                <a:xfrm>
                  <a:off x="2604" y="0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O6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80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4" y="0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1" name="Group 52"/>
              <p:cNvGrpSpPr>
                <a:grpSpLocks/>
              </p:cNvGrpSpPr>
              <p:nvPr/>
            </p:nvGrpSpPr>
            <p:grpSpPr bwMode="auto">
              <a:xfrm>
                <a:off x="2923" y="0"/>
                <a:ext cx="360" cy="518"/>
                <a:chOff x="2923" y="0"/>
                <a:chExt cx="360" cy="518"/>
              </a:xfrm>
            </p:grpSpPr>
            <p:sp>
              <p:nvSpPr>
                <p:cNvPr id="16477" name="Rectangle 11"/>
                <p:cNvSpPr>
                  <a:spLocks noChangeArrowheads="1"/>
                </p:cNvSpPr>
                <p:nvPr/>
              </p:nvSpPr>
              <p:spPr bwMode="auto">
                <a:xfrm>
                  <a:off x="2963" y="0"/>
                  <a:ext cx="28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O7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78" name="Rectangle 51"/>
                <p:cNvSpPr>
                  <a:spLocks noChangeArrowheads="1"/>
                </p:cNvSpPr>
                <p:nvPr/>
              </p:nvSpPr>
              <p:spPr bwMode="auto">
                <a:xfrm>
                  <a:off x="2923" y="0"/>
                  <a:ext cx="3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2" name="Group 54"/>
              <p:cNvGrpSpPr>
                <a:grpSpLocks/>
              </p:cNvGrpSpPr>
              <p:nvPr/>
            </p:nvGrpSpPr>
            <p:grpSpPr bwMode="auto">
              <a:xfrm>
                <a:off x="3283" y="0"/>
                <a:ext cx="359" cy="518"/>
                <a:chOff x="3283" y="0"/>
                <a:chExt cx="359" cy="518"/>
              </a:xfrm>
            </p:grpSpPr>
            <p:sp>
              <p:nvSpPr>
                <p:cNvPr id="16475" name="Rectangle 12"/>
                <p:cNvSpPr>
                  <a:spLocks noChangeArrowheads="1"/>
                </p:cNvSpPr>
                <p:nvPr/>
              </p:nvSpPr>
              <p:spPr bwMode="auto">
                <a:xfrm>
                  <a:off x="3323" y="0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O8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283" y="0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3" name="Group 56"/>
              <p:cNvGrpSpPr>
                <a:grpSpLocks/>
              </p:cNvGrpSpPr>
              <p:nvPr/>
            </p:nvGrpSpPr>
            <p:grpSpPr bwMode="auto">
              <a:xfrm>
                <a:off x="3642" y="0"/>
                <a:ext cx="359" cy="518"/>
                <a:chOff x="3642" y="0"/>
                <a:chExt cx="359" cy="518"/>
              </a:xfrm>
            </p:grpSpPr>
            <p:sp>
              <p:nvSpPr>
                <p:cNvPr id="16473" name="Rectangle 13"/>
                <p:cNvSpPr>
                  <a:spLocks noChangeArrowheads="1"/>
                </p:cNvSpPr>
                <p:nvPr/>
              </p:nvSpPr>
              <p:spPr bwMode="auto">
                <a:xfrm>
                  <a:off x="3682" y="0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O9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74" name="Rectangle 55"/>
                <p:cNvSpPr>
                  <a:spLocks noChangeArrowheads="1"/>
                </p:cNvSpPr>
                <p:nvPr/>
              </p:nvSpPr>
              <p:spPr bwMode="auto">
                <a:xfrm>
                  <a:off x="3642" y="0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4" name="Group 58"/>
              <p:cNvGrpSpPr>
                <a:grpSpLocks/>
              </p:cNvGrpSpPr>
              <p:nvPr/>
            </p:nvGrpSpPr>
            <p:grpSpPr bwMode="auto">
              <a:xfrm>
                <a:off x="4001" y="0"/>
                <a:ext cx="360" cy="518"/>
                <a:chOff x="4001" y="0"/>
                <a:chExt cx="360" cy="518"/>
              </a:xfrm>
            </p:grpSpPr>
            <p:sp>
              <p:nvSpPr>
                <p:cNvPr id="16471" name="Rectangle 14"/>
                <p:cNvSpPr>
                  <a:spLocks noChangeArrowheads="1"/>
                </p:cNvSpPr>
                <p:nvPr/>
              </p:nvSpPr>
              <p:spPr bwMode="auto">
                <a:xfrm>
                  <a:off x="4041" y="0"/>
                  <a:ext cx="28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O10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72" name="Rectangle 57"/>
                <p:cNvSpPr>
                  <a:spLocks noChangeArrowheads="1"/>
                </p:cNvSpPr>
                <p:nvPr/>
              </p:nvSpPr>
              <p:spPr bwMode="auto">
                <a:xfrm>
                  <a:off x="4001" y="0"/>
                  <a:ext cx="3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5" name="Group 60"/>
              <p:cNvGrpSpPr>
                <a:grpSpLocks/>
              </p:cNvGrpSpPr>
              <p:nvPr/>
            </p:nvGrpSpPr>
            <p:grpSpPr bwMode="auto">
              <a:xfrm>
                <a:off x="0" y="518"/>
                <a:ext cx="768" cy="403"/>
                <a:chOff x="0" y="518"/>
                <a:chExt cx="768" cy="403"/>
              </a:xfrm>
            </p:grpSpPr>
            <p:sp>
              <p:nvSpPr>
                <p:cNvPr id="16469" name="Rectangle 15"/>
                <p:cNvSpPr>
                  <a:spLocks noChangeArrowheads="1"/>
                </p:cNvSpPr>
                <p:nvPr/>
              </p:nvSpPr>
              <p:spPr bwMode="auto">
                <a:xfrm>
                  <a:off x="40" y="518"/>
                  <a:ext cx="68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Exper yr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70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7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6" name="Group 62"/>
              <p:cNvGrpSpPr>
                <a:grpSpLocks/>
              </p:cNvGrpSpPr>
              <p:nvPr/>
            </p:nvGrpSpPr>
            <p:grpSpPr bwMode="auto">
              <a:xfrm>
                <a:off x="768" y="518"/>
                <a:ext cx="359" cy="403"/>
                <a:chOff x="768" y="518"/>
                <a:chExt cx="359" cy="403"/>
              </a:xfrm>
            </p:grpSpPr>
            <p:sp>
              <p:nvSpPr>
                <p:cNvPr id="16467" name="Rectangle 16"/>
                <p:cNvSpPr>
                  <a:spLocks noChangeArrowheads="1"/>
                </p:cNvSpPr>
                <p:nvPr/>
              </p:nvSpPr>
              <p:spPr bwMode="auto">
                <a:xfrm>
                  <a:off x="808" y="518"/>
                  <a:ext cx="2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6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68" name="Rectangle 61"/>
                <p:cNvSpPr>
                  <a:spLocks noChangeArrowheads="1"/>
                </p:cNvSpPr>
                <p:nvPr/>
              </p:nvSpPr>
              <p:spPr bwMode="auto">
                <a:xfrm>
                  <a:off x="768" y="518"/>
                  <a:ext cx="35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7" name="Group 64"/>
              <p:cNvGrpSpPr>
                <a:grpSpLocks/>
              </p:cNvGrpSpPr>
              <p:nvPr/>
            </p:nvGrpSpPr>
            <p:grpSpPr bwMode="auto">
              <a:xfrm>
                <a:off x="1127" y="518"/>
                <a:ext cx="359" cy="403"/>
                <a:chOff x="1127" y="518"/>
                <a:chExt cx="359" cy="403"/>
              </a:xfrm>
            </p:grpSpPr>
            <p:sp>
              <p:nvSpPr>
                <p:cNvPr id="16465" name="Rectangle 17"/>
                <p:cNvSpPr>
                  <a:spLocks noChangeArrowheads="1"/>
                </p:cNvSpPr>
                <p:nvPr/>
              </p:nvSpPr>
              <p:spPr bwMode="auto">
                <a:xfrm>
                  <a:off x="1167" y="518"/>
                  <a:ext cx="2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8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66" name="Rectangle 63"/>
                <p:cNvSpPr>
                  <a:spLocks noChangeArrowheads="1"/>
                </p:cNvSpPr>
                <p:nvPr/>
              </p:nvSpPr>
              <p:spPr bwMode="auto">
                <a:xfrm>
                  <a:off x="1127" y="518"/>
                  <a:ext cx="35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8" name="Group 66"/>
              <p:cNvGrpSpPr>
                <a:grpSpLocks/>
              </p:cNvGrpSpPr>
              <p:nvPr/>
            </p:nvGrpSpPr>
            <p:grpSpPr bwMode="auto">
              <a:xfrm>
                <a:off x="1486" y="518"/>
                <a:ext cx="359" cy="403"/>
                <a:chOff x="1486" y="518"/>
                <a:chExt cx="359" cy="403"/>
              </a:xfrm>
            </p:grpSpPr>
            <p:sp>
              <p:nvSpPr>
                <p:cNvPr id="16463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6" y="518"/>
                  <a:ext cx="2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14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64" name="Rectangle 65"/>
                <p:cNvSpPr>
                  <a:spLocks noChangeArrowheads="1"/>
                </p:cNvSpPr>
                <p:nvPr/>
              </p:nvSpPr>
              <p:spPr bwMode="auto">
                <a:xfrm>
                  <a:off x="1486" y="518"/>
                  <a:ext cx="35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09" name="Group 68"/>
              <p:cNvGrpSpPr>
                <a:grpSpLocks/>
              </p:cNvGrpSpPr>
              <p:nvPr/>
            </p:nvGrpSpPr>
            <p:grpSpPr bwMode="auto">
              <a:xfrm>
                <a:off x="1845" y="518"/>
                <a:ext cx="360" cy="403"/>
                <a:chOff x="1845" y="518"/>
                <a:chExt cx="360" cy="403"/>
              </a:xfrm>
            </p:grpSpPr>
            <p:sp>
              <p:nvSpPr>
                <p:cNvPr id="16461" name="Rectangle 19"/>
                <p:cNvSpPr>
                  <a:spLocks noChangeArrowheads="1"/>
                </p:cNvSpPr>
                <p:nvPr/>
              </p:nvSpPr>
              <p:spPr bwMode="auto">
                <a:xfrm>
                  <a:off x="1885" y="518"/>
                  <a:ext cx="28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11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62" name="Rectangle 67"/>
                <p:cNvSpPr>
                  <a:spLocks noChangeArrowheads="1"/>
                </p:cNvSpPr>
                <p:nvPr/>
              </p:nvSpPr>
              <p:spPr bwMode="auto">
                <a:xfrm>
                  <a:off x="1845" y="518"/>
                  <a:ext cx="3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0" name="Group 70"/>
              <p:cNvGrpSpPr>
                <a:grpSpLocks/>
              </p:cNvGrpSpPr>
              <p:nvPr/>
            </p:nvGrpSpPr>
            <p:grpSpPr bwMode="auto">
              <a:xfrm>
                <a:off x="2205" y="518"/>
                <a:ext cx="359" cy="403"/>
                <a:chOff x="2205" y="518"/>
                <a:chExt cx="359" cy="403"/>
              </a:xfrm>
            </p:grpSpPr>
            <p:sp>
              <p:nvSpPr>
                <p:cNvPr id="16459" name="Rectangle 20"/>
                <p:cNvSpPr>
                  <a:spLocks noChangeArrowheads="1"/>
                </p:cNvSpPr>
                <p:nvPr/>
              </p:nvSpPr>
              <p:spPr bwMode="auto">
                <a:xfrm>
                  <a:off x="2245" y="518"/>
                  <a:ext cx="2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15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60" name="Rectangle 69"/>
                <p:cNvSpPr>
                  <a:spLocks noChangeArrowheads="1"/>
                </p:cNvSpPr>
                <p:nvPr/>
              </p:nvSpPr>
              <p:spPr bwMode="auto">
                <a:xfrm>
                  <a:off x="2205" y="518"/>
                  <a:ext cx="35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1" name="Group 72"/>
              <p:cNvGrpSpPr>
                <a:grpSpLocks/>
              </p:cNvGrpSpPr>
              <p:nvPr/>
            </p:nvGrpSpPr>
            <p:grpSpPr bwMode="auto">
              <a:xfrm>
                <a:off x="2564" y="518"/>
                <a:ext cx="359" cy="403"/>
                <a:chOff x="2564" y="518"/>
                <a:chExt cx="359" cy="403"/>
              </a:xfrm>
            </p:grpSpPr>
            <p:sp>
              <p:nvSpPr>
                <p:cNvPr id="16457" name="Rectangle 21"/>
                <p:cNvSpPr>
                  <a:spLocks noChangeArrowheads="1"/>
                </p:cNvSpPr>
                <p:nvPr/>
              </p:nvSpPr>
              <p:spPr bwMode="auto">
                <a:xfrm>
                  <a:off x="2604" y="518"/>
                  <a:ext cx="2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7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58" name="Rectangle 71"/>
                <p:cNvSpPr>
                  <a:spLocks noChangeArrowheads="1"/>
                </p:cNvSpPr>
                <p:nvPr/>
              </p:nvSpPr>
              <p:spPr bwMode="auto">
                <a:xfrm>
                  <a:off x="2564" y="518"/>
                  <a:ext cx="35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2" name="Group 74"/>
              <p:cNvGrpSpPr>
                <a:grpSpLocks/>
              </p:cNvGrpSpPr>
              <p:nvPr/>
            </p:nvGrpSpPr>
            <p:grpSpPr bwMode="auto">
              <a:xfrm>
                <a:off x="2923" y="518"/>
                <a:ext cx="360" cy="403"/>
                <a:chOff x="2923" y="518"/>
                <a:chExt cx="360" cy="403"/>
              </a:xfrm>
            </p:grpSpPr>
            <p:sp>
              <p:nvSpPr>
                <p:cNvPr id="16455" name="Rectangle 22"/>
                <p:cNvSpPr>
                  <a:spLocks noChangeArrowheads="1"/>
                </p:cNvSpPr>
                <p:nvPr/>
              </p:nvSpPr>
              <p:spPr bwMode="auto">
                <a:xfrm>
                  <a:off x="2963" y="518"/>
                  <a:ext cx="28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13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56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3" y="518"/>
                  <a:ext cx="3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3" name="Group 76"/>
              <p:cNvGrpSpPr>
                <a:grpSpLocks/>
              </p:cNvGrpSpPr>
              <p:nvPr/>
            </p:nvGrpSpPr>
            <p:grpSpPr bwMode="auto">
              <a:xfrm>
                <a:off x="3283" y="518"/>
                <a:ext cx="359" cy="403"/>
                <a:chOff x="3283" y="518"/>
                <a:chExt cx="359" cy="403"/>
              </a:xfrm>
            </p:grpSpPr>
            <p:sp>
              <p:nvSpPr>
                <p:cNvPr id="16453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3" y="518"/>
                  <a:ext cx="2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5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54" name="Rectangle 75"/>
                <p:cNvSpPr>
                  <a:spLocks noChangeArrowheads="1"/>
                </p:cNvSpPr>
                <p:nvPr/>
              </p:nvSpPr>
              <p:spPr bwMode="auto">
                <a:xfrm>
                  <a:off x="3283" y="518"/>
                  <a:ext cx="35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4" name="Group 78"/>
              <p:cNvGrpSpPr>
                <a:grpSpLocks/>
              </p:cNvGrpSpPr>
              <p:nvPr/>
            </p:nvGrpSpPr>
            <p:grpSpPr bwMode="auto">
              <a:xfrm>
                <a:off x="3642" y="518"/>
                <a:ext cx="359" cy="403"/>
                <a:chOff x="3642" y="518"/>
                <a:chExt cx="359" cy="403"/>
              </a:xfrm>
            </p:grpSpPr>
            <p:sp>
              <p:nvSpPr>
                <p:cNvPr id="16451" name="Rectangle 24"/>
                <p:cNvSpPr>
                  <a:spLocks noChangeArrowheads="1"/>
                </p:cNvSpPr>
                <p:nvPr/>
              </p:nvSpPr>
              <p:spPr bwMode="auto">
                <a:xfrm>
                  <a:off x="3682" y="518"/>
                  <a:ext cx="27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3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52" name="Rectangle 77"/>
                <p:cNvSpPr>
                  <a:spLocks noChangeArrowheads="1"/>
                </p:cNvSpPr>
                <p:nvPr/>
              </p:nvSpPr>
              <p:spPr bwMode="auto">
                <a:xfrm>
                  <a:off x="3642" y="518"/>
                  <a:ext cx="35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5" name="Group 80"/>
              <p:cNvGrpSpPr>
                <a:grpSpLocks/>
              </p:cNvGrpSpPr>
              <p:nvPr/>
            </p:nvGrpSpPr>
            <p:grpSpPr bwMode="auto">
              <a:xfrm>
                <a:off x="4001" y="518"/>
                <a:ext cx="360" cy="403"/>
                <a:chOff x="4001" y="518"/>
                <a:chExt cx="360" cy="403"/>
              </a:xfrm>
            </p:grpSpPr>
            <p:sp>
              <p:nvSpPr>
                <p:cNvPr id="16449" name="Rectangle 25"/>
                <p:cNvSpPr>
                  <a:spLocks noChangeArrowheads="1"/>
                </p:cNvSpPr>
                <p:nvPr/>
              </p:nvSpPr>
              <p:spPr bwMode="auto">
                <a:xfrm>
                  <a:off x="4041" y="518"/>
                  <a:ext cx="28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3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50" name="Rectangle 79"/>
                <p:cNvSpPr>
                  <a:spLocks noChangeArrowheads="1"/>
                </p:cNvSpPr>
                <p:nvPr/>
              </p:nvSpPr>
              <p:spPr bwMode="auto">
                <a:xfrm>
                  <a:off x="4001" y="518"/>
                  <a:ext cx="3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6" name="Group 82"/>
              <p:cNvGrpSpPr>
                <a:grpSpLocks/>
              </p:cNvGrpSpPr>
              <p:nvPr/>
            </p:nvGrpSpPr>
            <p:grpSpPr bwMode="auto">
              <a:xfrm>
                <a:off x="0" y="921"/>
                <a:ext cx="768" cy="518"/>
                <a:chOff x="0" y="921"/>
                <a:chExt cx="768" cy="518"/>
              </a:xfrm>
            </p:grpSpPr>
            <p:sp>
              <p:nvSpPr>
                <p:cNvPr id="16447" name="Rectangle 26"/>
                <p:cNvSpPr>
                  <a:spLocks noChangeArrowheads="1"/>
                </p:cNvSpPr>
                <p:nvPr/>
              </p:nvSpPr>
              <p:spPr bwMode="auto">
                <a:xfrm>
                  <a:off x="40" y="921"/>
                  <a:ext cx="688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Weekly hr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4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7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7" name="Group 84"/>
              <p:cNvGrpSpPr>
                <a:grpSpLocks/>
              </p:cNvGrpSpPr>
              <p:nvPr/>
            </p:nvGrpSpPr>
            <p:grpSpPr bwMode="auto">
              <a:xfrm>
                <a:off x="768" y="921"/>
                <a:ext cx="359" cy="518"/>
                <a:chOff x="768" y="921"/>
                <a:chExt cx="359" cy="518"/>
              </a:xfrm>
            </p:grpSpPr>
            <p:sp>
              <p:nvSpPr>
                <p:cNvPr id="16445" name="Rectangle 27"/>
                <p:cNvSpPr>
                  <a:spLocks noChangeArrowheads="1"/>
                </p:cNvSpPr>
                <p:nvPr/>
              </p:nvSpPr>
              <p:spPr bwMode="auto">
                <a:xfrm>
                  <a:off x="808" y="921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14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46" name="Rectangle 83"/>
                <p:cNvSpPr>
                  <a:spLocks noChangeArrowheads="1"/>
                </p:cNvSpPr>
                <p:nvPr/>
              </p:nvSpPr>
              <p:spPr bwMode="auto">
                <a:xfrm>
                  <a:off x="768" y="921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8" name="Group 86"/>
              <p:cNvGrpSpPr>
                <a:grpSpLocks/>
              </p:cNvGrpSpPr>
              <p:nvPr/>
            </p:nvGrpSpPr>
            <p:grpSpPr bwMode="auto">
              <a:xfrm>
                <a:off x="1127" y="921"/>
                <a:ext cx="359" cy="518"/>
                <a:chOff x="1127" y="921"/>
                <a:chExt cx="359" cy="518"/>
              </a:xfrm>
            </p:grpSpPr>
            <p:sp>
              <p:nvSpPr>
                <p:cNvPr id="16443" name="Rectangle 28"/>
                <p:cNvSpPr>
                  <a:spLocks noChangeArrowheads="1"/>
                </p:cNvSpPr>
                <p:nvPr/>
              </p:nvSpPr>
              <p:spPr bwMode="auto">
                <a:xfrm>
                  <a:off x="1167" y="921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13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44" name="Rectangle 85"/>
                <p:cNvSpPr>
                  <a:spLocks noChangeArrowheads="1"/>
                </p:cNvSpPr>
                <p:nvPr/>
              </p:nvSpPr>
              <p:spPr bwMode="auto">
                <a:xfrm>
                  <a:off x="1127" y="921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19" name="Group 88"/>
              <p:cNvGrpSpPr>
                <a:grpSpLocks/>
              </p:cNvGrpSpPr>
              <p:nvPr/>
            </p:nvGrpSpPr>
            <p:grpSpPr bwMode="auto">
              <a:xfrm>
                <a:off x="1486" y="921"/>
                <a:ext cx="359" cy="518"/>
                <a:chOff x="1486" y="921"/>
                <a:chExt cx="359" cy="518"/>
              </a:xfrm>
            </p:grpSpPr>
            <p:sp>
              <p:nvSpPr>
                <p:cNvPr id="16441" name="Rectangle 29"/>
                <p:cNvSpPr>
                  <a:spLocks noChangeArrowheads="1"/>
                </p:cNvSpPr>
                <p:nvPr/>
              </p:nvSpPr>
              <p:spPr bwMode="auto">
                <a:xfrm>
                  <a:off x="1526" y="921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6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42" name="Rectangle 87"/>
                <p:cNvSpPr>
                  <a:spLocks noChangeArrowheads="1"/>
                </p:cNvSpPr>
                <p:nvPr/>
              </p:nvSpPr>
              <p:spPr bwMode="auto">
                <a:xfrm>
                  <a:off x="1486" y="921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20" name="Group 90"/>
              <p:cNvGrpSpPr>
                <a:grpSpLocks/>
              </p:cNvGrpSpPr>
              <p:nvPr/>
            </p:nvGrpSpPr>
            <p:grpSpPr bwMode="auto">
              <a:xfrm>
                <a:off x="1845" y="921"/>
                <a:ext cx="360" cy="518"/>
                <a:chOff x="1845" y="921"/>
                <a:chExt cx="360" cy="518"/>
              </a:xfrm>
            </p:grpSpPr>
            <p:sp>
              <p:nvSpPr>
                <p:cNvPr id="16439" name="Rectangle 30"/>
                <p:cNvSpPr>
                  <a:spLocks noChangeArrowheads="1"/>
                </p:cNvSpPr>
                <p:nvPr/>
              </p:nvSpPr>
              <p:spPr bwMode="auto">
                <a:xfrm>
                  <a:off x="1885" y="921"/>
                  <a:ext cx="28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8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40" name="Rectangle 89"/>
                <p:cNvSpPr>
                  <a:spLocks noChangeArrowheads="1"/>
                </p:cNvSpPr>
                <p:nvPr/>
              </p:nvSpPr>
              <p:spPr bwMode="auto">
                <a:xfrm>
                  <a:off x="1845" y="921"/>
                  <a:ext cx="3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21" name="Group 92"/>
              <p:cNvGrpSpPr>
                <a:grpSpLocks/>
              </p:cNvGrpSpPr>
              <p:nvPr/>
            </p:nvGrpSpPr>
            <p:grpSpPr bwMode="auto">
              <a:xfrm>
                <a:off x="2205" y="921"/>
                <a:ext cx="359" cy="518"/>
                <a:chOff x="2205" y="921"/>
                <a:chExt cx="359" cy="518"/>
              </a:xfrm>
            </p:grpSpPr>
            <p:sp>
              <p:nvSpPr>
                <p:cNvPr id="16437" name="Rectangle 31"/>
                <p:cNvSpPr>
                  <a:spLocks noChangeArrowheads="1"/>
                </p:cNvSpPr>
                <p:nvPr/>
              </p:nvSpPr>
              <p:spPr bwMode="auto">
                <a:xfrm>
                  <a:off x="2245" y="921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7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38" name="Rectangle 91"/>
                <p:cNvSpPr>
                  <a:spLocks noChangeArrowheads="1"/>
                </p:cNvSpPr>
                <p:nvPr/>
              </p:nvSpPr>
              <p:spPr bwMode="auto">
                <a:xfrm>
                  <a:off x="2205" y="921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22" name="Group 94"/>
              <p:cNvGrpSpPr>
                <a:grpSpLocks/>
              </p:cNvGrpSpPr>
              <p:nvPr/>
            </p:nvGrpSpPr>
            <p:grpSpPr bwMode="auto">
              <a:xfrm>
                <a:off x="2564" y="921"/>
                <a:ext cx="359" cy="518"/>
                <a:chOff x="2564" y="921"/>
                <a:chExt cx="359" cy="518"/>
              </a:xfrm>
            </p:grpSpPr>
            <p:sp>
              <p:nvSpPr>
                <p:cNvPr id="16435" name="Rectangle 32"/>
                <p:cNvSpPr>
                  <a:spLocks noChangeArrowheads="1"/>
                </p:cNvSpPr>
                <p:nvPr/>
              </p:nvSpPr>
              <p:spPr bwMode="auto">
                <a:xfrm>
                  <a:off x="2604" y="921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15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36" name="Rectangle 93"/>
                <p:cNvSpPr>
                  <a:spLocks noChangeArrowheads="1"/>
                </p:cNvSpPr>
                <p:nvPr/>
              </p:nvSpPr>
              <p:spPr bwMode="auto">
                <a:xfrm>
                  <a:off x="2564" y="921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23" name="Group 96"/>
              <p:cNvGrpSpPr>
                <a:grpSpLocks/>
              </p:cNvGrpSpPr>
              <p:nvPr/>
            </p:nvGrpSpPr>
            <p:grpSpPr bwMode="auto">
              <a:xfrm>
                <a:off x="2923" y="921"/>
                <a:ext cx="360" cy="518"/>
                <a:chOff x="2923" y="921"/>
                <a:chExt cx="360" cy="518"/>
              </a:xfrm>
            </p:grpSpPr>
            <p:sp>
              <p:nvSpPr>
                <p:cNvPr id="16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2963" y="921"/>
                  <a:ext cx="28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6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34" name="Rectangle 95"/>
                <p:cNvSpPr>
                  <a:spLocks noChangeArrowheads="1"/>
                </p:cNvSpPr>
                <p:nvPr/>
              </p:nvSpPr>
              <p:spPr bwMode="auto">
                <a:xfrm>
                  <a:off x="2923" y="921"/>
                  <a:ext cx="3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24" name="Group 98"/>
              <p:cNvGrpSpPr>
                <a:grpSpLocks/>
              </p:cNvGrpSpPr>
              <p:nvPr/>
            </p:nvGrpSpPr>
            <p:grpSpPr bwMode="auto">
              <a:xfrm>
                <a:off x="3283" y="921"/>
                <a:ext cx="359" cy="518"/>
                <a:chOff x="3283" y="921"/>
                <a:chExt cx="359" cy="518"/>
              </a:xfrm>
            </p:grpSpPr>
            <p:sp>
              <p:nvSpPr>
                <p:cNvPr id="16431" name="Rectangle 34"/>
                <p:cNvSpPr>
                  <a:spLocks noChangeArrowheads="1"/>
                </p:cNvSpPr>
                <p:nvPr/>
              </p:nvSpPr>
              <p:spPr bwMode="auto">
                <a:xfrm>
                  <a:off x="3323" y="921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4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32" name="Rectangle 97"/>
                <p:cNvSpPr>
                  <a:spLocks noChangeArrowheads="1"/>
                </p:cNvSpPr>
                <p:nvPr/>
              </p:nvSpPr>
              <p:spPr bwMode="auto">
                <a:xfrm>
                  <a:off x="3283" y="921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25" name="Group 100"/>
              <p:cNvGrpSpPr>
                <a:grpSpLocks/>
              </p:cNvGrpSpPr>
              <p:nvPr/>
            </p:nvGrpSpPr>
            <p:grpSpPr bwMode="auto">
              <a:xfrm>
                <a:off x="3642" y="921"/>
                <a:ext cx="359" cy="518"/>
                <a:chOff x="3642" y="921"/>
                <a:chExt cx="359" cy="518"/>
              </a:xfrm>
            </p:grpSpPr>
            <p:sp>
              <p:nvSpPr>
                <p:cNvPr id="16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3682" y="921"/>
                  <a:ext cx="27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3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30" name="Rectangle 99"/>
                <p:cNvSpPr>
                  <a:spLocks noChangeArrowheads="1"/>
                </p:cNvSpPr>
                <p:nvPr/>
              </p:nvSpPr>
              <p:spPr bwMode="auto">
                <a:xfrm>
                  <a:off x="3642" y="921"/>
                  <a:ext cx="35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6426" name="Group 102"/>
              <p:cNvGrpSpPr>
                <a:grpSpLocks/>
              </p:cNvGrpSpPr>
              <p:nvPr/>
            </p:nvGrpSpPr>
            <p:grpSpPr bwMode="auto">
              <a:xfrm>
                <a:off x="4001" y="921"/>
                <a:ext cx="360" cy="518"/>
                <a:chOff x="4001" y="921"/>
                <a:chExt cx="360" cy="518"/>
              </a:xfrm>
            </p:grpSpPr>
            <p:sp>
              <p:nvSpPr>
                <p:cNvPr id="16427" name="Rectangle 36"/>
                <p:cNvSpPr>
                  <a:spLocks noChangeArrowheads="1"/>
                </p:cNvSpPr>
                <p:nvPr/>
              </p:nvSpPr>
              <p:spPr bwMode="auto">
                <a:xfrm>
                  <a:off x="4041" y="921"/>
                  <a:ext cx="28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rPr>
                    <a:t>2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642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01" y="921"/>
                  <a:ext cx="3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</p:grpSp>
        <p:sp>
          <p:nvSpPr>
            <p:cNvPr id="16393" name="Rectangle 104"/>
            <p:cNvSpPr>
              <a:spLocks noChangeArrowheads="1"/>
            </p:cNvSpPr>
            <p:nvPr/>
          </p:nvSpPr>
          <p:spPr bwMode="auto">
            <a:xfrm>
              <a:off x="-2" y="-2"/>
              <a:ext cx="4365" cy="1443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16390" name="Rectangle 107"/>
          <p:cNvSpPr>
            <a:spLocks noChangeArrowheads="1"/>
          </p:cNvSpPr>
          <p:nvPr/>
        </p:nvSpPr>
        <p:spPr bwMode="auto">
          <a:xfrm>
            <a:off x="2057400" y="1547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16391" name="Object 106"/>
          <p:cNvGraphicFramePr>
            <a:graphicFrameLocks noChangeAspect="1"/>
          </p:cNvGraphicFramePr>
          <p:nvPr/>
        </p:nvGraphicFramePr>
        <p:xfrm>
          <a:off x="0" y="2667000"/>
          <a:ext cx="3505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r:id="rId3" imgW="5087099" imgH="3725481" progId="MinitabGraph.Document">
                  <p:embed/>
                </p:oleObj>
              </mc:Choice>
              <mc:Fallback>
                <p:oleObj r:id="rId3" imgW="5087099" imgH="3725481" progId="Minita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35052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14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C66EF0-4E2F-45FD-A6BB-7B360277BB59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029200"/>
          </a:xfrm>
        </p:spPr>
        <p:txBody>
          <a:bodyPr/>
          <a:lstStyle/>
          <a:p>
            <a:endParaRPr lang="en-US" altLang="ko-KR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         </a:t>
            </a:r>
            <a:r>
              <a:rPr lang="ko-KR" altLang="en-US" sz="1400" smtClean="0">
                <a:solidFill>
                  <a:schemeClr val="tx1"/>
                </a:solidFill>
                <a:latin typeface="Times New Roman" pitchFamily="18" charset="0"/>
              </a:rPr>
              <a:t>군집간  유사성 척도  </a:t>
            </a:r>
            <a:r>
              <a:rPr lang="en-US" altLang="ko-KR" sz="1400" smtClean="0">
                <a:solidFill>
                  <a:schemeClr val="tx1"/>
                </a:solidFill>
                <a:latin typeface="Times New Roman" pitchFamily="18" charset="0"/>
              </a:rPr>
              <a:t>D(Ci,Cj)</a:t>
            </a:r>
            <a:endParaRPr lang="en-US" altLang="ko-KR" sz="140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b="0" smtClean="0">
                <a:latin typeface="Times New Roman" pitchFamily="18" charset="0"/>
              </a:rPr>
              <a:t>                                                                                                                             </a:t>
            </a: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b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b="0" smtClean="0">
                <a:latin typeface="Times New Roman" pitchFamily="18" charset="0"/>
              </a:rPr>
              <a:t>        </a:t>
            </a:r>
            <a:r>
              <a:rPr lang="en-US" altLang="ko-KR" sz="1600" u="sng" smtClean="0">
                <a:latin typeface="Times New Roman" pitchFamily="18" charset="0"/>
              </a:rPr>
              <a:t>Iteration 1.</a:t>
            </a:r>
          </a:p>
          <a:p>
            <a:pPr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         </a:t>
            </a:r>
            <a:r>
              <a:rPr lang="en-US" altLang="ko-KR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ko-KR" altLang="en-US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거리가  최소인  두 군집 </a:t>
            </a:r>
            <a:r>
              <a:rPr lang="en-US" altLang="ko-KR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C9</a:t>
            </a:r>
            <a:r>
              <a:rPr lang="ko-KR" altLang="en-US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C10</a:t>
            </a:r>
            <a:r>
              <a:rPr lang="ko-KR" altLang="en-US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을 묶어 하나의 군집으로 만든 후 군집 결과를 수정한다. 이를 새로운 군집 </a:t>
            </a:r>
            <a:r>
              <a:rPr lang="en-US" altLang="ko-KR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C9</a:t>
            </a:r>
            <a:r>
              <a:rPr lang="ko-KR" altLang="en-US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이라 하자.</a:t>
            </a:r>
          </a:p>
          <a:p>
            <a:pPr>
              <a:buFontTx/>
              <a:buNone/>
            </a:pPr>
            <a:r>
              <a:rPr lang="ko-KR" altLang="en-US" sz="120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</a:t>
            </a:r>
            <a:r>
              <a:rPr lang="ko-KR" altLang="en-US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ko-KR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k=9 : C1={1}, C2={2}, C3={3}, C4={4}, C5={5}, C6={6}, C7={7}, C8={8}, C9={9,10}</a:t>
            </a:r>
            <a:r>
              <a:rPr lang="en-US" altLang="ko-KR" sz="1200" smtClean="0">
                <a:latin typeface="Times New Roman" pitchFamily="18" charset="0"/>
                <a:ea typeface="굴림" charset="-127"/>
              </a:rPr>
              <a:t> </a:t>
            </a:r>
            <a:endParaRPr lang="en-US" altLang="ko-KR" sz="1400" smtClean="0">
              <a:latin typeface="Times New Roman" pitchFamily="18" charset="0"/>
              <a:ea typeface="굴림" charset="-127"/>
            </a:endParaRPr>
          </a:p>
          <a:p>
            <a:pPr>
              <a:buFontTx/>
              <a:buNone/>
            </a:pPr>
            <a:endParaRPr lang="ko-KR" altLang="en-US" sz="1400" smtClean="0">
              <a:latin typeface="Times New Roman" pitchFamily="18" charset="0"/>
            </a:endParaRPr>
          </a:p>
        </p:txBody>
      </p:sp>
      <p:grpSp>
        <p:nvGrpSpPr>
          <p:cNvPr id="17412" name="Group 2015"/>
          <p:cNvGrpSpPr>
            <a:grpSpLocks/>
          </p:cNvGrpSpPr>
          <p:nvPr/>
        </p:nvGrpSpPr>
        <p:grpSpPr bwMode="auto">
          <a:xfrm>
            <a:off x="304800" y="1828800"/>
            <a:ext cx="6172200" cy="2971800"/>
            <a:chOff x="-2" y="-2"/>
            <a:chExt cx="2584" cy="5075"/>
          </a:xfrm>
        </p:grpSpPr>
        <p:grpSp>
          <p:nvGrpSpPr>
            <p:cNvPr id="17414" name="Group 2013"/>
            <p:cNvGrpSpPr>
              <a:grpSpLocks/>
            </p:cNvGrpSpPr>
            <p:nvPr/>
          </p:nvGrpSpPr>
          <p:grpSpPr bwMode="auto">
            <a:xfrm>
              <a:off x="0" y="0"/>
              <a:ext cx="2580" cy="5071"/>
              <a:chOff x="0" y="0"/>
              <a:chExt cx="2580" cy="5071"/>
            </a:xfrm>
          </p:grpSpPr>
          <p:grpSp>
            <p:nvGrpSpPr>
              <p:cNvPr id="17416" name="Group 1740"/>
              <p:cNvGrpSpPr>
                <a:grpSpLocks/>
              </p:cNvGrpSpPr>
              <p:nvPr/>
            </p:nvGrpSpPr>
            <p:grpSpPr bwMode="auto">
              <a:xfrm>
                <a:off x="0" y="0"/>
                <a:ext cx="258" cy="397"/>
                <a:chOff x="0" y="0"/>
                <a:chExt cx="258" cy="397"/>
              </a:xfrm>
            </p:grpSpPr>
            <p:sp>
              <p:nvSpPr>
                <p:cNvPr id="17788" name="Rectangle 1639"/>
                <p:cNvSpPr>
                  <a:spLocks noChangeArrowheads="1"/>
                </p:cNvSpPr>
                <p:nvPr/>
              </p:nvSpPr>
              <p:spPr bwMode="auto">
                <a:xfrm>
                  <a:off x="6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rPr>
                    <a:t> 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7789" name="Rectangle 17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17" name="Group 1742"/>
              <p:cNvGrpSpPr>
                <a:grpSpLocks/>
              </p:cNvGrpSpPr>
              <p:nvPr/>
            </p:nvGrpSpPr>
            <p:grpSpPr bwMode="auto">
              <a:xfrm>
                <a:off x="258" y="0"/>
                <a:ext cx="258" cy="397"/>
                <a:chOff x="258" y="0"/>
                <a:chExt cx="258" cy="397"/>
              </a:xfrm>
            </p:grpSpPr>
            <p:sp>
              <p:nvSpPr>
                <p:cNvPr id="17786" name="Rectangle 1640"/>
                <p:cNvSpPr>
                  <a:spLocks noChangeArrowheads="1"/>
                </p:cNvSpPr>
                <p:nvPr/>
              </p:nvSpPr>
              <p:spPr bwMode="auto">
                <a:xfrm>
                  <a:off x="264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C1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87" name="Rectangle 1741"/>
                <p:cNvSpPr>
                  <a:spLocks noChangeArrowheads="1"/>
                </p:cNvSpPr>
                <p:nvPr/>
              </p:nvSpPr>
              <p:spPr bwMode="auto">
                <a:xfrm>
                  <a:off x="258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18" name="Group 1744"/>
              <p:cNvGrpSpPr>
                <a:grpSpLocks/>
              </p:cNvGrpSpPr>
              <p:nvPr/>
            </p:nvGrpSpPr>
            <p:grpSpPr bwMode="auto">
              <a:xfrm>
                <a:off x="516" y="0"/>
                <a:ext cx="258" cy="397"/>
                <a:chOff x="516" y="0"/>
                <a:chExt cx="258" cy="397"/>
              </a:xfrm>
            </p:grpSpPr>
            <p:sp>
              <p:nvSpPr>
                <p:cNvPr id="17784" name="Rectangle 1641"/>
                <p:cNvSpPr>
                  <a:spLocks noChangeArrowheads="1"/>
                </p:cNvSpPr>
                <p:nvPr/>
              </p:nvSpPr>
              <p:spPr bwMode="auto">
                <a:xfrm>
                  <a:off x="522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C2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85" name="Rectangle 1743"/>
                <p:cNvSpPr>
                  <a:spLocks noChangeArrowheads="1"/>
                </p:cNvSpPr>
                <p:nvPr/>
              </p:nvSpPr>
              <p:spPr bwMode="auto">
                <a:xfrm>
                  <a:off x="516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19" name="Group 1746"/>
              <p:cNvGrpSpPr>
                <a:grpSpLocks/>
              </p:cNvGrpSpPr>
              <p:nvPr/>
            </p:nvGrpSpPr>
            <p:grpSpPr bwMode="auto">
              <a:xfrm>
                <a:off x="774" y="0"/>
                <a:ext cx="258" cy="397"/>
                <a:chOff x="774" y="0"/>
                <a:chExt cx="258" cy="397"/>
              </a:xfrm>
            </p:grpSpPr>
            <p:sp>
              <p:nvSpPr>
                <p:cNvPr id="17782" name="Rectangle 1642"/>
                <p:cNvSpPr>
                  <a:spLocks noChangeArrowheads="1"/>
                </p:cNvSpPr>
                <p:nvPr/>
              </p:nvSpPr>
              <p:spPr bwMode="auto">
                <a:xfrm>
                  <a:off x="780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C3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83" name="Rectangle 1745"/>
                <p:cNvSpPr>
                  <a:spLocks noChangeArrowheads="1"/>
                </p:cNvSpPr>
                <p:nvPr/>
              </p:nvSpPr>
              <p:spPr bwMode="auto">
                <a:xfrm>
                  <a:off x="774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0" name="Group 1748"/>
              <p:cNvGrpSpPr>
                <a:grpSpLocks/>
              </p:cNvGrpSpPr>
              <p:nvPr/>
            </p:nvGrpSpPr>
            <p:grpSpPr bwMode="auto">
              <a:xfrm>
                <a:off x="1032" y="0"/>
                <a:ext cx="258" cy="397"/>
                <a:chOff x="1032" y="0"/>
                <a:chExt cx="258" cy="397"/>
              </a:xfrm>
            </p:grpSpPr>
            <p:sp>
              <p:nvSpPr>
                <p:cNvPr id="17780" name="Rectangle 1643"/>
                <p:cNvSpPr>
                  <a:spLocks noChangeArrowheads="1"/>
                </p:cNvSpPr>
                <p:nvPr/>
              </p:nvSpPr>
              <p:spPr bwMode="auto">
                <a:xfrm>
                  <a:off x="1038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C4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81" name="Rectangle 1747"/>
                <p:cNvSpPr>
                  <a:spLocks noChangeArrowheads="1"/>
                </p:cNvSpPr>
                <p:nvPr/>
              </p:nvSpPr>
              <p:spPr bwMode="auto">
                <a:xfrm>
                  <a:off x="1032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1" name="Group 1750"/>
              <p:cNvGrpSpPr>
                <a:grpSpLocks/>
              </p:cNvGrpSpPr>
              <p:nvPr/>
            </p:nvGrpSpPr>
            <p:grpSpPr bwMode="auto">
              <a:xfrm>
                <a:off x="1290" y="0"/>
                <a:ext cx="258" cy="397"/>
                <a:chOff x="1290" y="0"/>
                <a:chExt cx="258" cy="397"/>
              </a:xfrm>
            </p:grpSpPr>
            <p:sp>
              <p:nvSpPr>
                <p:cNvPr id="17778" name="Rectangle 1644"/>
                <p:cNvSpPr>
                  <a:spLocks noChangeArrowheads="1"/>
                </p:cNvSpPr>
                <p:nvPr/>
              </p:nvSpPr>
              <p:spPr bwMode="auto">
                <a:xfrm>
                  <a:off x="1296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C5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79" name="Rectangle 1749"/>
                <p:cNvSpPr>
                  <a:spLocks noChangeArrowheads="1"/>
                </p:cNvSpPr>
                <p:nvPr/>
              </p:nvSpPr>
              <p:spPr bwMode="auto">
                <a:xfrm>
                  <a:off x="1290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2" name="Group 1752"/>
              <p:cNvGrpSpPr>
                <a:grpSpLocks/>
              </p:cNvGrpSpPr>
              <p:nvPr/>
            </p:nvGrpSpPr>
            <p:grpSpPr bwMode="auto">
              <a:xfrm>
                <a:off x="1548" y="0"/>
                <a:ext cx="258" cy="397"/>
                <a:chOff x="1548" y="0"/>
                <a:chExt cx="258" cy="397"/>
              </a:xfrm>
            </p:grpSpPr>
            <p:sp>
              <p:nvSpPr>
                <p:cNvPr id="17776" name="Rectangle 1645"/>
                <p:cNvSpPr>
                  <a:spLocks noChangeArrowheads="1"/>
                </p:cNvSpPr>
                <p:nvPr/>
              </p:nvSpPr>
              <p:spPr bwMode="auto">
                <a:xfrm>
                  <a:off x="1554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C6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77" name="Rectangle 1751"/>
                <p:cNvSpPr>
                  <a:spLocks noChangeArrowheads="1"/>
                </p:cNvSpPr>
                <p:nvPr/>
              </p:nvSpPr>
              <p:spPr bwMode="auto">
                <a:xfrm>
                  <a:off x="1548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3" name="Group 1754"/>
              <p:cNvGrpSpPr>
                <a:grpSpLocks/>
              </p:cNvGrpSpPr>
              <p:nvPr/>
            </p:nvGrpSpPr>
            <p:grpSpPr bwMode="auto">
              <a:xfrm>
                <a:off x="1806" y="0"/>
                <a:ext cx="258" cy="397"/>
                <a:chOff x="1806" y="0"/>
                <a:chExt cx="258" cy="397"/>
              </a:xfrm>
            </p:grpSpPr>
            <p:sp>
              <p:nvSpPr>
                <p:cNvPr id="17774" name="Rectangle 1646"/>
                <p:cNvSpPr>
                  <a:spLocks noChangeArrowheads="1"/>
                </p:cNvSpPr>
                <p:nvPr/>
              </p:nvSpPr>
              <p:spPr bwMode="auto">
                <a:xfrm>
                  <a:off x="1812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C7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75" name="Rectangle 1753"/>
                <p:cNvSpPr>
                  <a:spLocks noChangeArrowheads="1"/>
                </p:cNvSpPr>
                <p:nvPr/>
              </p:nvSpPr>
              <p:spPr bwMode="auto">
                <a:xfrm>
                  <a:off x="1806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4" name="Group 1756"/>
              <p:cNvGrpSpPr>
                <a:grpSpLocks/>
              </p:cNvGrpSpPr>
              <p:nvPr/>
            </p:nvGrpSpPr>
            <p:grpSpPr bwMode="auto">
              <a:xfrm>
                <a:off x="2064" y="0"/>
                <a:ext cx="258" cy="397"/>
                <a:chOff x="2064" y="0"/>
                <a:chExt cx="258" cy="397"/>
              </a:xfrm>
            </p:grpSpPr>
            <p:sp>
              <p:nvSpPr>
                <p:cNvPr id="17772" name="Rectangle 1647"/>
                <p:cNvSpPr>
                  <a:spLocks noChangeArrowheads="1"/>
                </p:cNvSpPr>
                <p:nvPr/>
              </p:nvSpPr>
              <p:spPr bwMode="auto">
                <a:xfrm>
                  <a:off x="2070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C8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73" name="Rectangle 1755"/>
                <p:cNvSpPr>
                  <a:spLocks noChangeArrowheads="1"/>
                </p:cNvSpPr>
                <p:nvPr/>
              </p:nvSpPr>
              <p:spPr bwMode="auto">
                <a:xfrm>
                  <a:off x="2064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5" name="Group 1758"/>
              <p:cNvGrpSpPr>
                <a:grpSpLocks/>
              </p:cNvGrpSpPr>
              <p:nvPr/>
            </p:nvGrpSpPr>
            <p:grpSpPr bwMode="auto">
              <a:xfrm>
                <a:off x="2322" y="0"/>
                <a:ext cx="258" cy="397"/>
                <a:chOff x="2322" y="0"/>
                <a:chExt cx="258" cy="397"/>
              </a:xfrm>
            </p:grpSpPr>
            <p:sp>
              <p:nvSpPr>
                <p:cNvPr id="17770" name="Rectangle 1648"/>
                <p:cNvSpPr>
                  <a:spLocks noChangeArrowheads="1"/>
                </p:cNvSpPr>
                <p:nvPr/>
              </p:nvSpPr>
              <p:spPr bwMode="auto">
                <a:xfrm>
                  <a:off x="2328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C9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71" name="Rectangle 1757"/>
                <p:cNvSpPr>
                  <a:spLocks noChangeArrowheads="1"/>
                </p:cNvSpPr>
                <p:nvPr/>
              </p:nvSpPr>
              <p:spPr bwMode="auto">
                <a:xfrm>
                  <a:off x="2322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6" name="Group 1760"/>
              <p:cNvGrpSpPr>
                <a:grpSpLocks/>
              </p:cNvGrpSpPr>
              <p:nvPr/>
            </p:nvGrpSpPr>
            <p:grpSpPr bwMode="auto">
              <a:xfrm>
                <a:off x="0" y="403"/>
                <a:ext cx="258" cy="512"/>
                <a:chOff x="0" y="403"/>
                <a:chExt cx="258" cy="512"/>
              </a:xfrm>
            </p:grpSpPr>
            <p:sp>
              <p:nvSpPr>
                <p:cNvPr id="17768" name="Rectangle 1649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C2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69" name="Rectangle 1759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7" name="Group 1762"/>
              <p:cNvGrpSpPr>
                <a:grpSpLocks/>
              </p:cNvGrpSpPr>
              <p:nvPr/>
            </p:nvGrpSpPr>
            <p:grpSpPr bwMode="auto">
              <a:xfrm>
                <a:off x="258" y="403"/>
                <a:ext cx="258" cy="512"/>
                <a:chOff x="258" y="403"/>
                <a:chExt cx="258" cy="512"/>
              </a:xfrm>
            </p:grpSpPr>
            <p:sp>
              <p:nvSpPr>
                <p:cNvPr id="17766" name="Rectangle 1650"/>
                <p:cNvSpPr>
                  <a:spLocks noChangeArrowheads="1"/>
                </p:cNvSpPr>
                <p:nvPr/>
              </p:nvSpPr>
              <p:spPr bwMode="auto">
                <a:xfrm>
                  <a:off x="264" y="40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67" name="Rectangle 1761"/>
                <p:cNvSpPr>
                  <a:spLocks noChangeArrowheads="1"/>
                </p:cNvSpPr>
                <p:nvPr/>
              </p:nvSpPr>
              <p:spPr bwMode="auto">
                <a:xfrm>
                  <a:off x="258" y="40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28" name="Group 1766"/>
              <p:cNvGrpSpPr>
                <a:grpSpLocks/>
              </p:cNvGrpSpPr>
              <p:nvPr/>
            </p:nvGrpSpPr>
            <p:grpSpPr bwMode="auto">
              <a:xfrm>
                <a:off x="516" y="403"/>
                <a:ext cx="258" cy="524"/>
                <a:chOff x="516" y="403"/>
                <a:chExt cx="258" cy="524"/>
              </a:xfrm>
            </p:grpSpPr>
            <p:sp>
              <p:nvSpPr>
                <p:cNvPr id="17762" name="Rectangle 1765"/>
                <p:cNvSpPr>
                  <a:spLocks noChangeArrowheads="1"/>
                </p:cNvSpPr>
                <p:nvPr/>
              </p:nvSpPr>
              <p:spPr bwMode="auto">
                <a:xfrm>
                  <a:off x="516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63" name="Group 1764"/>
                <p:cNvGrpSpPr>
                  <a:grpSpLocks/>
                </p:cNvGrpSpPr>
                <p:nvPr/>
              </p:nvGrpSpPr>
              <p:grpSpPr bwMode="auto">
                <a:xfrm>
                  <a:off x="516" y="403"/>
                  <a:ext cx="258" cy="512"/>
                  <a:chOff x="516" y="403"/>
                  <a:chExt cx="258" cy="512"/>
                </a:xfrm>
              </p:grpSpPr>
              <p:sp>
                <p:nvSpPr>
                  <p:cNvPr id="17764" name="Rectangle 1651"/>
                  <p:cNvSpPr>
                    <a:spLocks noChangeArrowheads="1"/>
                  </p:cNvSpPr>
                  <p:nvPr/>
                </p:nvSpPr>
                <p:spPr bwMode="auto">
                  <a:xfrm>
                    <a:off x="522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65" name="Rectangle 1763"/>
                  <p:cNvSpPr>
                    <a:spLocks noChangeArrowheads="1"/>
                  </p:cNvSpPr>
                  <p:nvPr/>
                </p:nvSpPr>
                <p:spPr bwMode="auto">
                  <a:xfrm>
                    <a:off x="516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29" name="Group 1770"/>
              <p:cNvGrpSpPr>
                <a:grpSpLocks/>
              </p:cNvGrpSpPr>
              <p:nvPr/>
            </p:nvGrpSpPr>
            <p:grpSpPr bwMode="auto">
              <a:xfrm>
                <a:off x="774" y="403"/>
                <a:ext cx="258" cy="524"/>
                <a:chOff x="774" y="403"/>
                <a:chExt cx="258" cy="524"/>
              </a:xfrm>
            </p:grpSpPr>
            <p:sp>
              <p:nvSpPr>
                <p:cNvPr id="17758" name="Rectangle 1769"/>
                <p:cNvSpPr>
                  <a:spLocks noChangeArrowheads="1"/>
                </p:cNvSpPr>
                <p:nvPr/>
              </p:nvSpPr>
              <p:spPr bwMode="auto">
                <a:xfrm>
                  <a:off x="774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59" name="Group 1768"/>
                <p:cNvGrpSpPr>
                  <a:grpSpLocks/>
                </p:cNvGrpSpPr>
                <p:nvPr/>
              </p:nvGrpSpPr>
              <p:grpSpPr bwMode="auto">
                <a:xfrm>
                  <a:off x="774" y="403"/>
                  <a:ext cx="258" cy="512"/>
                  <a:chOff x="774" y="403"/>
                  <a:chExt cx="258" cy="512"/>
                </a:xfrm>
              </p:grpSpPr>
              <p:sp>
                <p:nvSpPr>
                  <p:cNvPr id="17760" name="Rectangle 1652"/>
                  <p:cNvSpPr>
                    <a:spLocks noChangeArrowheads="1"/>
                  </p:cNvSpPr>
                  <p:nvPr/>
                </p:nvSpPr>
                <p:spPr bwMode="auto">
                  <a:xfrm>
                    <a:off x="780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61" name="Rectangle 1767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30" name="Group 1774"/>
              <p:cNvGrpSpPr>
                <a:grpSpLocks/>
              </p:cNvGrpSpPr>
              <p:nvPr/>
            </p:nvGrpSpPr>
            <p:grpSpPr bwMode="auto">
              <a:xfrm>
                <a:off x="1032" y="403"/>
                <a:ext cx="258" cy="524"/>
                <a:chOff x="1032" y="403"/>
                <a:chExt cx="258" cy="524"/>
              </a:xfrm>
            </p:grpSpPr>
            <p:sp>
              <p:nvSpPr>
                <p:cNvPr id="17754" name="Rectangle 1773"/>
                <p:cNvSpPr>
                  <a:spLocks noChangeArrowheads="1"/>
                </p:cNvSpPr>
                <p:nvPr/>
              </p:nvSpPr>
              <p:spPr bwMode="auto">
                <a:xfrm>
                  <a:off x="1032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55" name="Group 1772"/>
                <p:cNvGrpSpPr>
                  <a:grpSpLocks/>
                </p:cNvGrpSpPr>
                <p:nvPr/>
              </p:nvGrpSpPr>
              <p:grpSpPr bwMode="auto">
                <a:xfrm>
                  <a:off x="1032" y="403"/>
                  <a:ext cx="258" cy="512"/>
                  <a:chOff x="1032" y="403"/>
                  <a:chExt cx="258" cy="512"/>
                </a:xfrm>
              </p:grpSpPr>
              <p:sp>
                <p:nvSpPr>
                  <p:cNvPr id="17756" name="Rectangle 1653"/>
                  <p:cNvSpPr>
                    <a:spLocks noChangeArrowheads="1"/>
                  </p:cNvSpPr>
                  <p:nvPr/>
                </p:nvSpPr>
                <p:spPr bwMode="auto">
                  <a:xfrm>
                    <a:off x="1038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57" name="Rectangle 1771"/>
                  <p:cNvSpPr>
                    <a:spLocks noChangeArrowheads="1"/>
                  </p:cNvSpPr>
                  <p:nvPr/>
                </p:nvSpPr>
                <p:spPr bwMode="auto">
                  <a:xfrm>
                    <a:off x="1032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31" name="Group 1778"/>
              <p:cNvGrpSpPr>
                <a:grpSpLocks/>
              </p:cNvGrpSpPr>
              <p:nvPr/>
            </p:nvGrpSpPr>
            <p:grpSpPr bwMode="auto">
              <a:xfrm>
                <a:off x="1290" y="403"/>
                <a:ext cx="258" cy="524"/>
                <a:chOff x="1290" y="403"/>
                <a:chExt cx="258" cy="524"/>
              </a:xfrm>
            </p:grpSpPr>
            <p:sp>
              <p:nvSpPr>
                <p:cNvPr id="17750" name="Rectangle 1777"/>
                <p:cNvSpPr>
                  <a:spLocks noChangeArrowheads="1"/>
                </p:cNvSpPr>
                <p:nvPr/>
              </p:nvSpPr>
              <p:spPr bwMode="auto">
                <a:xfrm>
                  <a:off x="1290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51" name="Group 1776"/>
                <p:cNvGrpSpPr>
                  <a:grpSpLocks/>
                </p:cNvGrpSpPr>
                <p:nvPr/>
              </p:nvGrpSpPr>
              <p:grpSpPr bwMode="auto">
                <a:xfrm>
                  <a:off x="1290" y="403"/>
                  <a:ext cx="258" cy="512"/>
                  <a:chOff x="1290" y="403"/>
                  <a:chExt cx="258" cy="512"/>
                </a:xfrm>
              </p:grpSpPr>
              <p:sp>
                <p:nvSpPr>
                  <p:cNvPr id="17752" name="Rectangle 165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53" name="Rectangle 1775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32" name="Group 1782"/>
              <p:cNvGrpSpPr>
                <a:grpSpLocks/>
              </p:cNvGrpSpPr>
              <p:nvPr/>
            </p:nvGrpSpPr>
            <p:grpSpPr bwMode="auto">
              <a:xfrm>
                <a:off x="1548" y="403"/>
                <a:ext cx="258" cy="524"/>
                <a:chOff x="1548" y="403"/>
                <a:chExt cx="258" cy="524"/>
              </a:xfrm>
            </p:grpSpPr>
            <p:sp>
              <p:nvSpPr>
                <p:cNvPr id="17746" name="Rectangle 1781"/>
                <p:cNvSpPr>
                  <a:spLocks noChangeArrowheads="1"/>
                </p:cNvSpPr>
                <p:nvPr/>
              </p:nvSpPr>
              <p:spPr bwMode="auto">
                <a:xfrm>
                  <a:off x="1548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47" name="Group 1780"/>
                <p:cNvGrpSpPr>
                  <a:grpSpLocks/>
                </p:cNvGrpSpPr>
                <p:nvPr/>
              </p:nvGrpSpPr>
              <p:grpSpPr bwMode="auto">
                <a:xfrm>
                  <a:off x="1548" y="403"/>
                  <a:ext cx="258" cy="512"/>
                  <a:chOff x="1548" y="403"/>
                  <a:chExt cx="258" cy="512"/>
                </a:xfrm>
              </p:grpSpPr>
              <p:sp>
                <p:nvSpPr>
                  <p:cNvPr id="17748" name="Rectangle 1655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49" name="Rectangle 1779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33" name="Group 1786"/>
              <p:cNvGrpSpPr>
                <a:grpSpLocks/>
              </p:cNvGrpSpPr>
              <p:nvPr/>
            </p:nvGrpSpPr>
            <p:grpSpPr bwMode="auto">
              <a:xfrm>
                <a:off x="1806" y="403"/>
                <a:ext cx="258" cy="524"/>
                <a:chOff x="1806" y="403"/>
                <a:chExt cx="258" cy="524"/>
              </a:xfrm>
            </p:grpSpPr>
            <p:sp>
              <p:nvSpPr>
                <p:cNvPr id="17742" name="Rectangle 1785"/>
                <p:cNvSpPr>
                  <a:spLocks noChangeArrowheads="1"/>
                </p:cNvSpPr>
                <p:nvPr/>
              </p:nvSpPr>
              <p:spPr bwMode="auto">
                <a:xfrm>
                  <a:off x="1806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43" name="Group 1784"/>
                <p:cNvGrpSpPr>
                  <a:grpSpLocks/>
                </p:cNvGrpSpPr>
                <p:nvPr/>
              </p:nvGrpSpPr>
              <p:grpSpPr bwMode="auto">
                <a:xfrm>
                  <a:off x="1806" y="403"/>
                  <a:ext cx="258" cy="512"/>
                  <a:chOff x="1806" y="403"/>
                  <a:chExt cx="258" cy="512"/>
                </a:xfrm>
              </p:grpSpPr>
              <p:sp>
                <p:nvSpPr>
                  <p:cNvPr id="17744" name="Rectangle 1656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45" name="Rectangle 1783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34" name="Group 1790"/>
              <p:cNvGrpSpPr>
                <a:grpSpLocks/>
              </p:cNvGrpSpPr>
              <p:nvPr/>
            </p:nvGrpSpPr>
            <p:grpSpPr bwMode="auto">
              <a:xfrm>
                <a:off x="2064" y="403"/>
                <a:ext cx="258" cy="524"/>
                <a:chOff x="2064" y="403"/>
                <a:chExt cx="258" cy="524"/>
              </a:xfrm>
            </p:grpSpPr>
            <p:sp>
              <p:nvSpPr>
                <p:cNvPr id="17738" name="Rectangle 1789"/>
                <p:cNvSpPr>
                  <a:spLocks noChangeArrowheads="1"/>
                </p:cNvSpPr>
                <p:nvPr/>
              </p:nvSpPr>
              <p:spPr bwMode="auto">
                <a:xfrm>
                  <a:off x="2064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39" name="Group 1788"/>
                <p:cNvGrpSpPr>
                  <a:grpSpLocks/>
                </p:cNvGrpSpPr>
                <p:nvPr/>
              </p:nvGrpSpPr>
              <p:grpSpPr bwMode="auto">
                <a:xfrm>
                  <a:off x="2064" y="403"/>
                  <a:ext cx="258" cy="512"/>
                  <a:chOff x="2064" y="403"/>
                  <a:chExt cx="258" cy="512"/>
                </a:xfrm>
              </p:grpSpPr>
              <p:sp>
                <p:nvSpPr>
                  <p:cNvPr id="17740" name="Rectangle 1657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41" name="Rectangle 178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35" name="Group 1794"/>
              <p:cNvGrpSpPr>
                <a:grpSpLocks/>
              </p:cNvGrpSpPr>
              <p:nvPr/>
            </p:nvGrpSpPr>
            <p:grpSpPr bwMode="auto">
              <a:xfrm>
                <a:off x="2322" y="403"/>
                <a:ext cx="258" cy="524"/>
                <a:chOff x="2322" y="403"/>
                <a:chExt cx="258" cy="524"/>
              </a:xfrm>
            </p:grpSpPr>
            <p:sp>
              <p:nvSpPr>
                <p:cNvPr id="17734" name="Rectangle 1793"/>
                <p:cNvSpPr>
                  <a:spLocks noChangeArrowheads="1"/>
                </p:cNvSpPr>
                <p:nvPr/>
              </p:nvSpPr>
              <p:spPr bwMode="auto">
                <a:xfrm>
                  <a:off x="2322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35" name="Group 1792"/>
                <p:cNvGrpSpPr>
                  <a:grpSpLocks/>
                </p:cNvGrpSpPr>
                <p:nvPr/>
              </p:nvGrpSpPr>
              <p:grpSpPr bwMode="auto">
                <a:xfrm>
                  <a:off x="2322" y="403"/>
                  <a:ext cx="258" cy="512"/>
                  <a:chOff x="2322" y="403"/>
                  <a:chExt cx="258" cy="512"/>
                </a:xfrm>
              </p:grpSpPr>
              <p:sp>
                <p:nvSpPr>
                  <p:cNvPr id="17736" name="Rectangle 165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37" name="Rectangle 1791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36" name="Group 1796"/>
              <p:cNvGrpSpPr>
                <a:grpSpLocks/>
              </p:cNvGrpSpPr>
              <p:nvPr/>
            </p:nvGrpSpPr>
            <p:grpSpPr bwMode="auto">
              <a:xfrm>
                <a:off x="0" y="921"/>
                <a:ext cx="258" cy="512"/>
                <a:chOff x="0" y="921"/>
                <a:chExt cx="258" cy="512"/>
              </a:xfrm>
            </p:grpSpPr>
            <p:sp>
              <p:nvSpPr>
                <p:cNvPr id="17732" name="Rectangle 1659"/>
                <p:cNvSpPr>
                  <a:spLocks noChangeArrowheads="1"/>
                </p:cNvSpPr>
                <p:nvPr/>
              </p:nvSpPr>
              <p:spPr bwMode="auto">
                <a:xfrm>
                  <a:off x="6" y="92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C3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33" name="Rectangle 1795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37" name="Group 1798"/>
              <p:cNvGrpSpPr>
                <a:grpSpLocks/>
              </p:cNvGrpSpPr>
              <p:nvPr/>
            </p:nvGrpSpPr>
            <p:grpSpPr bwMode="auto">
              <a:xfrm>
                <a:off x="258" y="921"/>
                <a:ext cx="258" cy="512"/>
                <a:chOff x="258" y="921"/>
                <a:chExt cx="258" cy="512"/>
              </a:xfrm>
            </p:grpSpPr>
            <p:sp>
              <p:nvSpPr>
                <p:cNvPr id="17730" name="Rectangle 1660"/>
                <p:cNvSpPr>
                  <a:spLocks noChangeArrowheads="1"/>
                </p:cNvSpPr>
                <p:nvPr/>
              </p:nvSpPr>
              <p:spPr bwMode="auto">
                <a:xfrm>
                  <a:off x="264" y="92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11.31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31" name="Rectangle 1797"/>
                <p:cNvSpPr>
                  <a:spLocks noChangeArrowheads="1"/>
                </p:cNvSpPr>
                <p:nvPr/>
              </p:nvSpPr>
              <p:spPr bwMode="auto">
                <a:xfrm>
                  <a:off x="258" y="92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38" name="Group 1800"/>
              <p:cNvGrpSpPr>
                <a:grpSpLocks/>
              </p:cNvGrpSpPr>
              <p:nvPr/>
            </p:nvGrpSpPr>
            <p:grpSpPr bwMode="auto">
              <a:xfrm>
                <a:off x="516" y="921"/>
                <a:ext cx="258" cy="512"/>
                <a:chOff x="516" y="921"/>
                <a:chExt cx="258" cy="512"/>
              </a:xfrm>
            </p:grpSpPr>
            <p:sp>
              <p:nvSpPr>
                <p:cNvPr id="17728" name="Rectangle 1661"/>
                <p:cNvSpPr>
                  <a:spLocks noChangeArrowheads="1"/>
                </p:cNvSpPr>
                <p:nvPr/>
              </p:nvSpPr>
              <p:spPr bwMode="auto">
                <a:xfrm>
                  <a:off x="522" y="92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729" name="Rectangle 1799"/>
                <p:cNvSpPr>
                  <a:spLocks noChangeArrowheads="1"/>
                </p:cNvSpPr>
                <p:nvPr/>
              </p:nvSpPr>
              <p:spPr bwMode="auto">
                <a:xfrm>
                  <a:off x="516" y="92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39" name="Group 1804"/>
              <p:cNvGrpSpPr>
                <a:grpSpLocks/>
              </p:cNvGrpSpPr>
              <p:nvPr/>
            </p:nvGrpSpPr>
            <p:grpSpPr bwMode="auto">
              <a:xfrm>
                <a:off x="774" y="921"/>
                <a:ext cx="258" cy="524"/>
                <a:chOff x="774" y="921"/>
                <a:chExt cx="258" cy="524"/>
              </a:xfrm>
            </p:grpSpPr>
            <p:sp>
              <p:nvSpPr>
                <p:cNvPr id="17724" name="Rectangle 1803"/>
                <p:cNvSpPr>
                  <a:spLocks noChangeArrowheads="1"/>
                </p:cNvSpPr>
                <p:nvPr/>
              </p:nvSpPr>
              <p:spPr bwMode="auto">
                <a:xfrm>
                  <a:off x="774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25" name="Group 1802"/>
                <p:cNvGrpSpPr>
                  <a:grpSpLocks/>
                </p:cNvGrpSpPr>
                <p:nvPr/>
              </p:nvGrpSpPr>
              <p:grpSpPr bwMode="auto">
                <a:xfrm>
                  <a:off x="774" y="921"/>
                  <a:ext cx="258" cy="512"/>
                  <a:chOff x="774" y="921"/>
                  <a:chExt cx="258" cy="512"/>
                </a:xfrm>
              </p:grpSpPr>
              <p:sp>
                <p:nvSpPr>
                  <p:cNvPr id="17726" name="Rectangle 1662"/>
                  <p:cNvSpPr>
                    <a:spLocks noChangeArrowheads="1"/>
                  </p:cNvSpPr>
                  <p:nvPr/>
                </p:nvSpPr>
                <p:spPr bwMode="auto">
                  <a:xfrm>
                    <a:off x="780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27" name="Rectangle 1801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40" name="Group 1808"/>
              <p:cNvGrpSpPr>
                <a:grpSpLocks/>
              </p:cNvGrpSpPr>
              <p:nvPr/>
            </p:nvGrpSpPr>
            <p:grpSpPr bwMode="auto">
              <a:xfrm>
                <a:off x="1032" y="921"/>
                <a:ext cx="258" cy="524"/>
                <a:chOff x="1032" y="921"/>
                <a:chExt cx="258" cy="524"/>
              </a:xfrm>
            </p:grpSpPr>
            <p:sp>
              <p:nvSpPr>
                <p:cNvPr id="17720" name="Rectangle 1807"/>
                <p:cNvSpPr>
                  <a:spLocks noChangeArrowheads="1"/>
                </p:cNvSpPr>
                <p:nvPr/>
              </p:nvSpPr>
              <p:spPr bwMode="auto">
                <a:xfrm>
                  <a:off x="1032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21" name="Group 1806"/>
                <p:cNvGrpSpPr>
                  <a:grpSpLocks/>
                </p:cNvGrpSpPr>
                <p:nvPr/>
              </p:nvGrpSpPr>
              <p:grpSpPr bwMode="auto">
                <a:xfrm>
                  <a:off x="1032" y="921"/>
                  <a:ext cx="258" cy="512"/>
                  <a:chOff x="1032" y="921"/>
                  <a:chExt cx="258" cy="512"/>
                </a:xfrm>
              </p:grpSpPr>
              <p:sp>
                <p:nvSpPr>
                  <p:cNvPr id="17722" name="Rectangle 1663"/>
                  <p:cNvSpPr>
                    <a:spLocks noChangeArrowheads="1"/>
                  </p:cNvSpPr>
                  <p:nvPr/>
                </p:nvSpPr>
                <p:spPr bwMode="auto">
                  <a:xfrm>
                    <a:off x="1038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23" name="Rectangle 1805"/>
                  <p:cNvSpPr>
                    <a:spLocks noChangeArrowheads="1"/>
                  </p:cNvSpPr>
                  <p:nvPr/>
                </p:nvSpPr>
                <p:spPr bwMode="auto">
                  <a:xfrm>
                    <a:off x="1032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41" name="Group 1812"/>
              <p:cNvGrpSpPr>
                <a:grpSpLocks/>
              </p:cNvGrpSpPr>
              <p:nvPr/>
            </p:nvGrpSpPr>
            <p:grpSpPr bwMode="auto">
              <a:xfrm>
                <a:off x="1290" y="921"/>
                <a:ext cx="258" cy="524"/>
                <a:chOff x="1290" y="921"/>
                <a:chExt cx="258" cy="524"/>
              </a:xfrm>
            </p:grpSpPr>
            <p:sp>
              <p:nvSpPr>
                <p:cNvPr id="17716" name="Rectangle 1811"/>
                <p:cNvSpPr>
                  <a:spLocks noChangeArrowheads="1"/>
                </p:cNvSpPr>
                <p:nvPr/>
              </p:nvSpPr>
              <p:spPr bwMode="auto">
                <a:xfrm>
                  <a:off x="1290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17" name="Group 1810"/>
                <p:cNvGrpSpPr>
                  <a:grpSpLocks/>
                </p:cNvGrpSpPr>
                <p:nvPr/>
              </p:nvGrpSpPr>
              <p:grpSpPr bwMode="auto">
                <a:xfrm>
                  <a:off x="1290" y="921"/>
                  <a:ext cx="258" cy="512"/>
                  <a:chOff x="1290" y="921"/>
                  <a:chExt cx="258" cy="512"/>
                </a:xfrm>
              </p:grpSpPr>
              <p:sp>
                <p:nvSpPr>
                  <p:cNvPr id="17718" name="Rectangle 166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19" name="Rectangle 1809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42" name="Group 1816"/>
              <p:cNvGrpSpPr>
                <a:grpSpLocks/>
              </p:cNvGrpSpPr>
              <p:nvPr/>
            </p:nvGrpSpPr>
            <p:grpSpPr bwMode="auto">
              <a:xfrm>
                <a:off x="1548" y="921"/>
                <a:ext cx="258" cy="524"/>
                <a:chOff x="1548" y="921"/>
                <a:chExt cx="258" cy="524"/>
              </a:xfrm>
            </p:grpSpPr>
            <p:sp>
              <p:nvSpPr>
                <p:cNvPr id="17712" name="Rectangle 1815"/>
                <p:cNvSpPr>
                  <a:spLocks noChangeArrowheads="1"/>
                </p:cNvSpPr>
                <p:nvPr/>
              </p:nvSpPr>
              <p:spPr bwMode="auto">
                <a:xfrm>
                  <a:off x="1548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13" name="Group 1814"/>
                <p:cNvGrpSpPr>
                  <a:grpSpLocks/>
                </p:cNvGrpSpPr>
                <p:nvPr/>
              </p:nvGrpSpPr>
              <p:grpSpPr bwMode="auto">
                <a:xfrm>
                  <a:off x="1548" y="921"/>
                  <a:ext cx="258" cy="512"/>
                  <a:chOff x="1548" y="921"/>
                  <a:chExt cx="258" cy="512"/>
                </a:xfrm>
              </p:grpSpPr>
              <p:sp>
                <p:nvSpPr>
                  <p:cNvPr id="17714" name="Rectangle 1665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15" name="Rectangle 1813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43" name="Group 1820"/>
              <p:cNvGrpSpPr>
                <a:grpSpLocks/>
              </p:cNvGrpSpPr>
              <p:nvPr/>
            </p:nvGrpSpPr>
            <p:grpSpPr bwMode="auto">
              <a:xfrm>
                <a:off x="1806" y="921"/>
                <a:ext cx="258" cy="524"/>
                <a:chOff x="1806" y="921"/>
                <a:chExt cx="258" cy="524"/>
              </a:xfrm>
            </p:grpSpPr>
            <p:sp>
              <p:nvSpPr>
                <p:cNvPr id="17708" name="Rectangle 1819"/>
                <p:cNvSpPr>
                  <a:spLocks noChangeArrowheads="1"/>
                </p:cNvSpPr>
                <p:nvPr/>
              </p:nvSpPr>
              <p:spPr bwMode="auto">
                <a:xfrm>
                  <a:off x="1806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09" name="Group 1818"/>
                <p:cNvGrpSpPr>
                  <a:grpSpLocks/>
                </p:cNvGrpSpPr>
                <p:nvPr/>
              </p:nvGrpSpPr>
              <p:grpSpPr bwMode="auto">
                <a:xfrm>
                  <a:off x="1806" y="921"/>
                  <a:ext cx="258" cy="512"/>
                  <a:chOff x="1806" y="921"/>
                  <a:chExt cx="258" cy="512"/>
                </a:xfrm>
              </p:grpSpPr>
              <p:sp>
                <p:nvSpPr>
                  <p:cNvPr id="17710" name="Rectangle 1666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11" name="Rectangle 1817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44" name="Group 1824"/>
              <p:cNvGrpSpPr>
                <a:grpSpLocks/>
              </p:cNvGrpSpPr>
              <p:nvPr/>
            </p:nvGrpSpPr>
            <p:grpSpPr bwMode="auto">
              <a:xfrm>
                <a:off x="2064" y="921"/>
                <a:ext cx="258" cy="524"/>
                <a:chOff x="2064" y="921"/>
                <a:chExt cx="258" cy="524"/>
              </a:xfrm>
            </p:grpSpPr>
            <p:sp>
              <p:nvSpPr>
                <p:cNvPr id="17704" name="Rectangle 1823"/>
                <p:cNvSpPr>
                  <a:spLocks noChangeArrowheads="1"/>
                </p:cNvSpPr>
                <p:nvPr/>
              </p:nvSpPr>
              <p:spPr bwMode="auto">
                <a:xfrm>
                  <a:off x="2064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05" name="Group 1822"/>
                <p:cNvGrpSpPr>
                  <a:grpSpLocks/>
                </p:cNvGrpSpPr>
                <p:nvPr/>
              </p:nvGrpSpPr>
              <p:grpSpPr bwMode="auto">
                <a:xfrm>
                  <a:off x="2064" y="921"/>
                  <a:ext cx="258" cy="512"/>
                  <a:chOff x="2064" y="921"/>
                  <a:chExt cx="258" cy="512"/>
                </a:xfrm>
              </p:grpSpPr>
              <p:sp>
                <p:nvSpPr>
                  <p:cNvPr id="17706" name="Rectangle 1667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07" name="Rectangle 182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45" name="Group 1828"/>
              <p:cNvGrpSpPr>
                <a:grpSpLocks/>
              </p:cNvGrpSpPr>
              <p:nvPr/>
            </p:nvGrpSpPr>
            <p:grpSpPr bwMode="auto">
              <a:xfrm>
                <a:off x="2322" y="921"/>
                <a:ext cx="258" cy="524"/>
                <a:chOff x="2322" y="921"/>
                <a:chExt cx="258" cy="524"/>
              </a:xfrm>
            </p:grpSpPr>
            <p:sp>
              <p:nvSpPr>
                <p:cNvPr id="17700" name="Rectangle 1827"/>
                <p:cNvSpPr>
                  <a:spLocks noChangeArrowheads="1"/>
                </p:cNvSpPr>
                <p:nvPr/>
              </p:nvSpPr>
              <p:spPr bwMode="auto">
                <a:xfrm>
                  <a:off x="2322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701" name="Group 1826"/>
                <p:cNvGrpSpPr>
                  <a:grpSpLocks/>
                </p:cNvGrpSpPr>
                <p:nvPr/>
              </p:nvGrpSpPr>
              <p:grpSpPr bwMode="auto">
                <a:xfrm>
                  <a:off x="2322" y="921"/>
                  <a:ext cx="258" cy="512"/>
                  <a:chOff x="2322" y="921"/>
                  <a:chExt cx="258" cy="512"/>
                </a:xfrm>
              </p:grpSpPr>
              <p:sp>
                <p:nvSpPr>
                  <p:cNvPr id="17702" name="Rectangle 166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703" name="Rectangle 1825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46" name="Group 1830"/>
              <p:cNvGrpSpPr>
                <a:grpSpLocks/>
              </p:cNvGrpSpPr>
              <p:nvPr/>
            </p:nvGrpSpPr>
            <p:grpSpPr bwMode="auto">
              <a:xfrm>
                <a:off x="0" y="1439"/>
                <a:ext cx="258" cy="512"/>
                <a:chOff x="0" y="1439"/>
                <a:chExt cx="258" cy="512"/>
              </a:xfrm>
            </p:grpSpPr>
            <p:sp>
              <p:nvSpPr>
                <p:cNvPr id="17698" name="Rectangle 1669"/>
                <p:cNvSpPr>
                  <a:spLocks noChangeArrowheads="1"/>
                </p:cNvSpPr>
                <p:nvPr/>
              </p:nvSpPr>
              <p:spPr bwMode="auto">
                <a:xfrm>
                  <a:off x="6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C4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99" name="Rectangle 1829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47" name="Group 1832"/>
              <p:cNvGrpSpPr>
                <a:grpSpLocks/>
              </p:cNvGrpSpPr>
              <p:nvPr/>
            </p:nvGrpSpPr>
            <p:grpSpPr bwMode="auto">
              <a:xfrm>
                <a:off x="258" y="1439"/>
                <a:ext cx="258" cy="512"/>
                <a:chOff x="258" y="1439"/>
                <a:chExt cx="258" cy="512"/>
              </a:xfrm>
            </p:grpSpPr>
            <p:sp>
              <p:nvSpPr>
                <p:cNvPr id="17696" name="Rectangle 1670"/>
                <p:cNvSpPr>
                  <a:spLocks noChangeArrowheads="1"/>
                </p:cNvSpPr>
                <p:nvPr/>
              </p:nvSpPr>
              <p:spPr bwMode="auto">
                <a:xfrm>
                  <a:off x="264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7.81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97" name="Rectangle 1831"/>
                <p:cNvSpPr>
                  <a:spLocks noChangeArrowheads="1"/>
                </p:cNvSpPr>
                <p:nvPr/>
              </p:nvSpPr>
              <p:spPr bwMode="auto">
                <a:xfrm>
                  <a:off x="258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48" name="Group 1834"/>
              <p:cNvGrpSpPr>
                <a:grpSpLocks/>
              </p:cNvGrpSpPr>
              <p:nvPr/>
            </p:nvGrpSpPr>
            <p:grpSpPr bwMode="auto">
              <a:xfrm>
                <a:off x="516" y="1439"/>
                <a:ext cx="258" cy="512"/>
                <a:chOff x="516" y="1439"/>
                <a:chExt cx="258" cy="512"/>
              </a:xfrm>
            </p:grpSpPr>
            <p:sp>
              <p:nvSpPr>
                <p:cNvPr id="17694" name="Rectangle 1671"/>
                <p:cNvSpPr>
                  <a:spLocks noChangeArrowheads="1"/>
                </p:cNvSpPr>
                <p:nvPr/>
              </p:nvSpPr>
              <p:spPr bwMode="auto">
                <a:xfrm>
                  <a:off x="522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5.83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95" name="Rectangle 1833"/>
                <p:cNvSpPr>
                  <a:spLocks noChangeArrowheads="1"/>
                </p:cNvSpPr>
                <p:nvPr/>
              </p:nvSpPr>
              <p:spPr bwMode="auto">
                <a:xfrm>
                  <a:off x="516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49" name="Group 1836"/>
              <p:cNvGrpSpPr>
                <a:grpSpLocks/>
              </p:cNvGrpSpPr>
              <p:nvPr/>
            </p:nvGrpSpPr>
            <p:grpSpPr bwMode="auto">
              <a:xfrm>
                <a:off x="774" y="1439"/>
                <a:ext cx="258" cy="512"/>
                <a:chOff x="774" y="1439"/>
                <a:chExt cx="258" cy="512"/>
              </a:xfrm>
            </p:grpSpPr>
            <p:sp>
              <p:nvSpPr>
                <p:cNvPr id="17692" name="Rectangle 1672"/>
                <p:cNvSpPr>
                  <a:spLocks noChangeArrowheads="1"/>
                </p:cNvSpPr>
                <p:nvPr/>
              </p:nvSpPr>
              <p:spPr bwMode="auto">
                <a:xfrm>
                  <a:off x="780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3.61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93" name="Rectangle 1835"/>
                <p:cNvSpPr>
                  <a:spLocks noChangeArrowheads="1"/>
                </p:cNvSpPr>
                <p:nvPr/>
              </p:nvSpPr>
              <p:spPr bwMode="auto">
                <a:xfrm>
                  <a:off x="774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50" name="Group 1840"/>
              <p:cNvGrpSpPr>
                <a:grpSpLocks/>
              </p:cNvGrpSpPr>
              <p:nvPr/>
            </p:nvGrpSpPr>
            <p:grpSpPr bwMode="auto">
              <a:xfrm>
                <a:off x="1032" y="1439"/>
                <a:ext cx="258" cy="524"/>
                <a:chOff x="1032" y="1439"/>
                <a:chExt cx="258" cy="524"/>
              </a:xfrm>
            </p:grpSpPr>
            <p:sp>
              <p:nvSpPr>
                <p:cNvPr id="17688" name="Rectangle 1839"/>
                <p:cNvSpPr>
                  <a:spLocks noChangeArrowheads="1"/>
                </p:cNvSpPr>
                <p:nvPr/>
              </p:nvSpPr>
              <p:spPr bwMode="auto">
                <a:xfrm>
                  <a:off x="1032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89" name="Group 1838"/>
                <p:cNvGrpSpPr>
                  <a:grpSpLocks/>
                </p:cNvGrpSpPr>
                <p:nvPr/>
              </p:nvGrpSpPr>
              <p:grpSpPr bwMode="auto">
                <a:xfrm>
                  <a:off x="1032" y="1439"/>
                  <a:ext cx="258" cy="512"/>
                  <a:chOff x="1032" y="1439"/>
                  <a:chExt cx="258" cy="512"/>
                </a:xfrm>
              </p:grpSpPr>
              <p:sp>
                <p:nvSpPr>
                  <p:cNvPr id="17690" name="Rectangle 1673"/>
                  <p:cNvSpPr>
                    <a:spLocks noChangeArrowheads="1"/>
                  </p:cNvSpPr>
                  <p:nvPr/>
                </p:nvSpPr>
                <p:spPr bwMode="auto">
                  <a:xfrm>
                    <a:off x="1038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91" name="Rectangle 1837"/>
                  <p:cNvSpPr>
                    <a:spLocks noChangeArrowheads="1"/>
                  </p:cNvSpPr>
                  <p:nvPr/>
                </p:nvSpPr>
                <p:spPr bwMode="auto">
                  <a:xfrm>
                    <a:off x="1032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51" name="Group 1844"/>
              <p:cNvGrpSpPr>
                <a:grpSpLocks/>
              </p:cNvGrpSpPr>
              <p:nvPr/>
            </p:nvGrpSpPr>
            <p:grpSpPr bwMode="auto">
              <a:xfrm>
                <a:off x="1290" y="1439"/>
                <a:ext cx="258" cy="524"/>
                <a:chOff x="1290" y="1439"/>
                <a:chExt cx="258" cy="524"/>
              </a:xfrm>
            </p:grpSpPr>
            <p:sp>
              <p:nvSpPr>
                <p:cNvPr id="17684" name="Rectangle 1843"/>
                <p:cNvSpPr>
                  <a:spLocks noChangeArrowheads="1"/>
                </p:cNvSpPr>
                <p:nvPr/>
              </p:nvSpPr>
              <p:spPr bwMode="auto">
                <a:xfrm>
                  <a:off x="1290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85" name="Group 1842"/>
                <p:cNvGrpSpPr>
                  <a:grpSpLocks/>
                </p:cNvGrpSpPr>
                <p:nvPr/>
              </p:nvGrpSpPr>
              <p:grpSpPr bwMode="auto">
                <a:xfrm>
                  <a:off x="1290" y="1439"/>
                  <a:ext cx="258" cy="512"/>
                  <a:chOff x="1290" y="1439"/>
                  <a:chExt cx="258" cy="512"/>
                </a:xfrm>
              </p:grpSpPr>
              <p:sp>
                <p:nvSpPr>
                  <p:cNvPr id="17686" name="Rectangle 167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87" name="Rectangle 1841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52" name="Group 1848"/>
              <p:cNvGrpSpPr>
                <a:grpSpLocks/>
              </p:cNvGrpSpPr>
              <p:nvPr/>
            </p:nvGrpSpPr>
            <p:grpSpPr bwMode="auto">
              <a:xfrm>
                <a:off x="1548" y="1439"/>
                <a:ext cx="258" cy="524"/>
                <a:chOff x="1548" y="1439"/>
                <a:chExt cx="258" cy="524"/>
              </a:xfrm>
            </p:grpSpPr>
            <p:sp>
              <p:nvSpPr>
                <p:cNvPr id="17680" name="Rectangle 1847"/>
                <p:cNvSpPr>
                  <a:spLocks noChangeArrowheads="1"/>
                </p:cNvSpPr>
                <p:nvPr/>
              </p:nvSpPr>
              <p:spPr bwMode="auto">
                <a:xfrm>
                  <a:off x="1548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81" name="Group 1846"/>
                <p:cNvGrpSpPr>
                  <a:grpSpLocks/>
                </p:cNvGrpSpPr>
                <p:nvPr/>
              </p:nvGrpSpPr>
              <p:grpSpPr bwMode="auto">
                <a:xfrm>
                  <a:off x="1548" y="1439"/>
                  <a:ext cx="258" cy="512"/>
                  <a:chOff x="1548" y="1439"/>
                  <a:chExt cx="258" cy="512"/>
                </a:xfrm>
              </p:grpSpPr>
              <p:sp>
                <p:nvSpPr>
                  <p:cNvPr id="17682" name="Rectangle 1675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83" name="Rectangle 1845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53" name="Group 1852"/>
              <p:cNvGrpSpPr>
                <a:grpSpLocks/>
              </p:cNvGrpSpPr>
              <p:nvPr/>
            </p:nvGrpSpPr>
            <p:grpSpPr bwMode="auto">
              <a:xfrm>
                <a:off x="1806" y="1439"/>
                <a:ext cx="258" cy="524"/>
                <a:chOff x="1806" y="1439"/>
                <a:chExt cx="258" cy="524"/>
              </a:xfrm>
            </p:grpSpPr>
            <p:sp>
              <p:nvSpPr>
                <p:cNvPr id="17676" name="Rectangle 1851"/>
                <p:cNvSpPr>
                  <a:spLocks noChangeArrowheads="1"/>
                </p:cNvSpPr>
                <p:nvPr/>
              </p:nvSpPr>
              <p:spPr bwMode="auto">
                <a:xfrm>
                  <a:off x="1806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77" name="Group 1850"/>
                <p:cNvGrpSpPr>
                  <a:grpSpLocks/>
                </p:cNvGrpSpPr>
                <p:nvPr/>
              </p:nvGrpSpPr>
              <p:grpSpPr bwMode="auto">
                <a:xfrm>
                  <a:off x="1806" y="1439"/>
                  <a:ext cx="258" cy="512"/>
                  <a:chOff x="1806" y="1439"/>
                  <a:chExt cx="258" cy="512"/>
                </a:xfrm>
              </p:grpSpPr>
              <p:sp>
                <p:nvSpPr>
                  <p:cNvPr id="17678" name="Rectangle 1676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79" name="Rectangle 1849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54" name="Group 1856"/>
              <p:cNvGrpSpPr>
                <a:grpSpLocks/>
              </p:cNvGrpSpPr>
              <p:nvPr/>
            </p:nvGrpSpPr>
            <p:grpSpPr bwMode="auto">
              <a:xfrm>
                <a:off x="2064" y="1439"/>
                <a:ext cx="258" cy="524"/>
                <a:chOff x="2064" y="1439"/>
                <a:chExt cx="258" cy="524"/>
              </a:xfrm>
            </p:grpSpPr>
            <p:sp>
              <p:nvSpPr>
                <p:cNvPr id="17672" name="Rectangle 1855"/>
                <p:cNvSpPr>
                  <a:spLocks noChangeArrowheads="1"/>
                </p:cNvSpPr>
                <p:nvPr/>
              </p:nvSpPr>
              <p:spPr bwMode="auto">
                <a:xfrm>
                  <a:off x="2064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73" name="Group 1854"/>
                <p:cNvGrpSpPr>
                  <a:grpSpLocks/>
                </p:cNvGrpSpPr>
                <p:nvPr/>
              </p:nvGrpSpPr>
              <p:grpSpPr bwMode="auto">
                <a:xfrm>
                  <a:off x="2064" y="1439"/>
                  <a:ext cx="258" cy="512"/>
                  <a:chOff x="2064" y="1439"/>
                  <a:chExt cx="258" cy="512"/>
                </a:xfrm>
              </p:grpSpPr>
              <p:sp>
                <p:nvSpPr>
                  <p:cNvPr id="17674" name="Rectangle 1677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75" name="Rectangle 185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55" name="Group 1860"/>
              <p:cNvGrpSpPr>
                <a:grpSpLocks/>
              </p:cNvGrpSpPr>
              <p:nvPr/>
            </p:nvGrpSpPr>
            <p:grpSpPr bwMode="auto">
              <a:xfrm>
                <a:off x="2322" y="1439"/>
                <a:ext cx="258" cy="524"/>
                <a:chOff x="2322" y="1439"/>
                <a:chExt cx="258" cy="524"/>
              </a:xfrm>
            </p:grpSpPr>
            <p:sp>
              <p:nvSpPr>
                <p:cNvPr id="17668" name="Rectangle 1859"/>
                <p:cNvSpPr>
                  <a:spLocks noChangeArrowheads="1"/>
                </p:cNvSpPr>
                <p:nvPr/>
              </p:nvSpPr>
              <p:spPr bwMode="auto">
                <a:xfrm>
                  <a:off x="2322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69" name="Group 1858"/>
                <p:cNvGrpSpPr>
                  <a:grpSpLocks/>
                </p:cNvGrpSpPr>
                <p:nvPr/>
              </p:nvGrpSpPr>
              <p:grpSpPr bwMode="auto">
                <a:xfrm>
                  <a:off x="2322" y="1439"/>
                  <a:ext cx="258" cy="512"/>
                  <a:chOff x="2322" y="1439"/>
                  <a:chExt cx="258" cy="512"/>
                </a:xfrm>
              </p:grpSpPr>
              <p:sp>
                <p:nvSpPr>
                  <p:cNvPr id="17670" name="Rectangle 167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71" name="Rectangle 1857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56" name="Group 1862"/>
              <p:cNvGrpSpPr>
                <a:grpSpLocks/>
              </p:cNvGrpSpPr>
              <p:nvPr/>
            </p:nvGrpSpPr>
            <p:grpSpPr bwMode="auto">
              <a:xfrm>
                <a:off x="0" y="1957"/>
                <a:ext cx="258" cy="512"/>
                <a:chOff x="0" y="1957"/>
                <a:chExt cx="258" cy="512"/>
              </a:xfrm>
            </p:grpSpPr>
            <p:sp>
              <p:nvSpPr>
                <p:cNvPr id="17666" name="Rectangle 1679"/>
                <p:cNvSpPr>
                  <a:spLocks noChangeArrowheads="1"/>
                </p:cNvSpPr>
                <p:nvPr/>
              </p:nvSpPr>
              <p:spPr bwMode="auto">
                <a:xfrm>
                  <a:off x="6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C5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67" name="Rectangle 1861"/>
                <p:cNvSpPr>
                  <a:spLocks noChangeArrowheads="1"/>
                </p:cNvSpPr>
                <p:nvPr/>
              </p:nvSpPr>
              <p:spPr bwMode="auto">
                <a:xfrm>
                  <a:off x="0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57" name="Group 1864"/>
              <p:cNvGrpSpPr>
                <a:grpSpLocks/>
              </p:cNvGrpSpPr>
              <p:nvPr/>
            </p:nvGrpSpPr>
            <p:grpSpPr bwMode="auto">
              <a:xfrm>
                <a:off x="258" y="1957"/>
                <a:ext cx="258" cy="512"/>
                <a:chOff x="258" y="1957"/>
                <a:chExt cx="258" cy="512"/>
              </a:xfrm>
            </p:grpSpPr>
            <p:sp>
              <p:nvSpPr>
                <p:cNvPr id="17664" name="Rectangle 1680"/>
                <p:cNvSpPr>
                  <a:spLocks noChangeArrowheads="1"/>
                </p:cNvSpPr>
                <p:nvPr/>
              </p:nvSpPr>
              <p:spPr bwMode="auto">
                <a:xfrm>
                  <a:off x="264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11.40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65" name="Rectangle 1863"/>
                <p:cNvSpPr>
                  <a:spLocks noChangeArrowheads="1"/>
                </p:cNvSpPr>
                <p:nvPr/>
              </p:nvSpPr>
              <p:spPr bwMode="auto">
                <a:xfrm>
                  <a:off x="258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58" name="Group 1866"/>
              <p:cNvGrpSpPr>
                <a:grpSpLocks/>
              </p:cNvGrpSpPr>
              <p:nvPr/>
            </p:nvGrpSpPr>
            <p:grpSpPr bwMode="auto">
              <a:xfrm>
                <a:off x="516" y="1957"/>
                <a:ext cx="258" cy="512"/>
                <a:chOff x="516" y="1957"/>
                <a:chExt cx="258" cy="512"/>
              </a:xfrm>
            </p:grpSpPr>
            <p:sp>
              <p:nvSpPr>
                <p:cNvPr id="17662" name="Rectangle 1681"/>
                <p:cNvSpPr>
                  <a:spLocks noChangeArrowheads="1"/>
                </p:cNvSpPr>
                <p:nvPr/>
              </p:nvSpPr>
              <p:spPr bwMode="auto">
                <a:xfrm>
                  <a:off x="522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63" name="Rectangle 1865"/>
                <p:cNvSpPr>
                  <a:spLocks noChangeArrowheads="1"/>
                </p:cNvSpPr>
                <p:nvPr/>
              </p:nvSpPr>
              <p:spPr bwMode="auto">
                <a:xfrm>
                  <a:off x="516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59" name="Group 1868"/>
              <p:cNvGrpSpPr>
                <a:grpSpLocks/>
              </p:cNvGrpSpPr>
              <p:nvPr/>
            </p:nvGrpSpPr>
            <p:grpSpPr bwMode="auto">
              <a:xfrm>
                <a:off x="774" y="1957"/>
                <a:ext cx="258" cy="512"/>
                <a:chOff x="774" y="1957"/>
                <a:chExt cx="258" cy="512"/>
              </a:xfrm>
            </p:grpSpPr>
            <p:sp>
              <p:nvSpPr>
                <p:cNvPr id="17660" name="Rectangle 1682"/>
                <p:cNvSpPr>
                  <a:spLocks noChangeArrowheads="1"/>
                </p:cNvSpPr>
                <p:nvPr/>
              </p:nvSpPr>
              <p:spPr bwMode="auto">
                <a:xfrm>
                  <a:off x="780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1.41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61" name="Rectangle 1867"/>
                <p:cNvSpPr>
                  <a:spLocks noChangeArrowheads="1"/>
                </p:cNvSpPr>
                <p:nvPr/>
              </p:nvSpPr>
              <p:spPr bwMode="auto">
                <a:xfrm>
                  <a:off x="774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60" name="Group 1870"/>
              <p:cNvGrpSpPr>
                <a:grpSpLocks/>
              </p:cNvGrpSpPr>
              <p:nvPr/>
            </p:nvGrpSpPr>
            <p:grpSpPr bwMode="auto">
              <a:xfrm>
                <a:off x="1032" y="1957"/>
                <a:ext cx="258" cy="512"/>
                <a:chOff x="1032" y="1957"/>
                <a:chExt cx="258" cy="512"/>
              </a:xfrm>
            </p:grpSpPr>
            <p:sp>
              <p:nvSpPr>
                <p:cNvPr id="17658" name="Rectangle 1683"/>
                <p:cNvSpPr>
                  <a:spLocks noChangeArrowheads="1"/>
                </p:cNvSpPr>
                <p:nvPr/>
              </p:nvSpPr>
              <p:spPr bwMode="auto">
                <a:xfrm>
                  <a:off x="1038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4.12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59" name="Rectangle 1869"/>
                <p:cNvSpPr>
                  <a:spLocks noChangeArrowheads="1"/>
                </p:cNvSpPr>
                <p:nvPr/>
              </p:nvSpPr>
              <p:spPr bwMode="auto">
                <a:xfrm>
                  <a:off x="1032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61" name="Group 1874"/>
              <p:cNvGrpSpPr>
                <a:grpSpLocks/>
              </p:cNvGrpSpPr>
              <p:nvPr/>
            </p:nvGrpSpPr>
            <p:grpSpPr bwMode="auto">
              <a:xfrm>
                <a:off x="1290" y="1957"/>
                <a:ext cx="258" cy="524"/>
                <a:chOff x="1290" y="1957"/>
                <a:chExt cx="258" cy="524"/>
              </a:xfrm>
            </p:grpSpPr>
            <p:sp>
              <p:nvSpPr>
                <p:cNvPr id="17654" name="Rectangle 1873"/>
                <p:cNvSpPr>
                  <a:spLocks noChangeArrowheads="1"/>
                </p:cNvSpPr>
                <p:nvPr/>
              </p:nvSpPr>
              <p:spPr bwMode="auto">
                <a:xfrm>
                  <a:off x="1290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55" name="Group 1872"/>
                <p:cNvGrpSpPr>
                  <a:grpSpLocks/>
                </p:cNvGrpSpPr>
                <p:nvPr/>
              </p:nvGrpSpPr>
              <p:grpSpPr bwMode="auto">
                <a:xfrm>
                  <a:off x="1290" y="1957"/>
                  <a:ext cx="258" cy="512"/>
                  <a:chOff x="1290" y="1957"/>
                  <a:chExt cx="258" cy="512"/>
                </a:xfrm>
              </p:grpSpPr>
              <p:sp>
                <p:nvSpPr>
                  <p:cNvPr id="17656" name="Rectangle 168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57" name="Rectangle 1871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62" name="Group 1878"/>
              <p:cNvGrpSpPr>
                <a:grpSpLocks/>
              </p:cNvGrpSpPr>
              <p:nvPr/>
            </p:nvGrpSpPr>
            <p:grpSpPr bwMode="auto">
              <a:xfrm>
                <a:off x="1548" y="1957"/>
                <a:ext cx="258" cy="524"/>
                <a:chOff x="1548" y="1957"/>
                <a:chExt cx="258" cy="524"/>
              </a:xfrm>
            </p:grpSpPr>
            <p:sp>
              <p:nvSpPr>
                <p:cNvPr id="17650" name="Rectangle 1877"/>
                <p:cNvSpPr>
                  <a:spLocks noChangeArrowheads="1"/>
                </p:cNvSpPr>
                <p:nvPr/>
              </p:nvSpPr>
              <p:spPr bwMode="auto">
                <a:xfrm>
                  <a:off x="1548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51" name="Group 1876"/>
                <p:cNvGrpSpPr>
                  <a:grpSpLocks/>
                </p:cNvGrpSpPr>
                <p:nvPr/>
              </p:nvGrpSpPr>
              <p:grpSpPr bwMode="auto">
                <a:xfrm>
                  <a:off x="1548" y="1957"/>
                  <a:ext cx="258" cy="512"/>
                  <a:chOff x="1548" y="1957"/>
                  <a:chExt cx="258" cy="512"/>
                </a:xfrm>
              </p:grpSpPr>
              <p:sp>
                <p:nvSpPr>
                  <p:cNvPr id="17652" name="Rectangle 1685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53" name="Rectangle 1875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63" name="Group 1882"/>
              <p:cNvGrpSpPr>
                <a:grpSpLocks/>
              </p:cNvGrpSpPr>
              <p:nvPr/>
            </p:nvGrpSpPr>
            <p:grpSpPr bwMode="auto">
              <a:xfrm>
                <a:off x="1806" y="1957"/>
                <a:ext cx="258" cy="524"/>
                <a:chOff x="1806" y="1957"/>
                <a:chExt cx="258" cy="524"/>
              </a:xfrm>
            </p:grpSpPr>
            <p:sp>
              <p:nvSpPr>
                <p:cNvPr id="17646" name="Rectangle 1881"/>
                <p:cNvSpPr>
                  <a:spLocks noChangeArrowheads="1"/>
                </p:cNvSpPr>
                <p:nvPr/>
              </p:nvSpPr>
              <p:spPr bwMode="auto">
                <a:xfrm>
                  <a:off x="1806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47" name="Group 1880"/>
                <p:cNvGrpSpPr>
                  <a:grpSpLocks/>
                </p:cNvGrpSpPr>
                <p:nvPr/>
              </p:nvGrpSpPr>
              <p:grpSpPr bwMode="auto">
                <a:xfrm>
                  <a:off x="1806" y="1957"/>
                  <a:ext cx="258" cy="512"/>
                  <a:chOff x="1806" y="1957"/>
                  <a:chExt cx="258" cy="512"/>
                </a:xfrm>
              </p:grpSpPr>
              <p:sp>
                <p:nvSpPr>
                  <p:cNvPr id="17648" name="Rectangle 1686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49" name="Rectangle 1879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64" name="Group 1886"/>
              <p:cNvGrpSpPr>
                <a:grpSpLocks/>
              </p:cNvGrpSpPr>
              <p:nvPr/>
            </p:nvGrpSpPr>
            <p:grpSpPr bwMode="auto">
              <a:xfrm>
                <a:off x="2064" y="1957"/>
                <a:ext cx="258" cy="524"/>
                <a:chOff x="2064" y="1957"/>
                <a:chExt cx="258" cy="524"/>
              </a:xfrm>
            </p:grpSpPr>
            <p:sp>
              <p:nvSpPr>
                <p:cNvPr id="17642" name="Rectangle 1885"/>
                <p:cNvSpPr>
                  <a:spLocks noChangeArrowheads="1"/>
                </p:cNvSpPr>
                <p:nvPr/>
              </p:nvSpPr>
              <p:spPr bwMode="auto">
                <a:xfrm>
                  <a:off x="2064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43" name="Group 1884"/>
                <p:cNvGrpSpPr>
                  <a:grpSpLocks/>
                </p:cNvGrpSpPr>
                <p:nvPr/>
              </p:nvGrpSpPr>
              <p:grpSpPr bwMode="auto">
                <a:xfrm>
                  <a:off x="2064" y="1957"/>
                  <a:ext cx="258" cy="512"/>
                  <a:chOff x="2064" y="1957"/>
                  <a:chExt cx="258" cy="512"/>
                </a:xfrm>
              </p:grpSpPr>
              <p:sp>
                <p:nvSpPr>
                  <p:cNvPr id="17644" name="Rectangle 1687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45" name="Rectangle 188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65" name="Group 1890"/>
              <p:cNvGrpSpPr>
                <a:grpSpLocks/>
              </p:cNvGrpSpPr>
              <p:nvPr/>
            </p:nvGrpSpPr>
            <p:grpSpPr bwMode="auto">
              <a:xfrm>
                <a:off x="2322" y="1957"/>
                <a:ext cx="258" cy="524"/>
                <a:chOff x="2322" y="1957"/>
                <a:chExt cx="258" cy="524"/>
              </a:xfrm>
            </p:grpSpPr>
            <p:sp>
              <p:nvSpPr>
                <p:cNvPr id="17638" name="Rectangle 1889"/>
                <p:cNvSpPr>
                  <a:spLocks noChangeArrowheads="1"/>
                </p:cNvSpPr>
                <p:nvPr/>
              </p:nvSpPr>
              <p:spPr bwMode="auto">
                <a:xfrm>
                  <a:off x="2322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39" name="Group 1888"/>
                <p:cNvGrpSpPr>
                  <a:grpSpLocks/>
                </p:cNvGrpSpPr>
                <p:nvPr/>
              </p:nvGrpSpPr>
              <p:grpSpPr bwMode="auto">
                <a:xfrm>
                  <a:off x="2322" y="1957"/>
                  <a:ext cx="258" cy="512"/>
                  <a:chOff x="2322" y="1957"/>
                  <a:chExt cx="258" cy="512"/>
                </a:xfrm>
              </p:grpSpPr>
              <p:sp>
                <p:nvSpPr>
                  <p:cNvPr id="17640" name="Rectangle 168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41" name="Rectangle 1887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66" name="Group 1892"/>
              <p:cNvGrpSpPr>
                <a:grpSpLocks/>
              </p:cNvGrpSpPr>
              <p:nvPr/>
            </p:nvGrpSpPr>
            <p:grpSpPr bwMode="auto">
              <a:xfrm>
                <a:off x="0" y="2475"/>
                <a:ext cx="258" cy="512"/>
                <a:chOff x="0" y="2475"/>
                <a:chExt cx="258" cy="512"/>
              </a:xfrm>
            </p:grpSpPr>
            <p:sp>
              <p:nvSpPr>
                <p:cNvPr id="17636" name="Rectangle 1689"/>
                <p:cNvSpPr>
                  <a:spLocks noChangeArrowheads="1"/>
                </p:cNvSpPr>
                <p:nvPr/>
              </p:nvSpPr>
              <p:spPr bwMode="auto">
                <a:xfrm>
                  <a:off x="6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C6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37" name="Rectangle 1891"/>
                <p:cNvSpPr>
                  <a:spLocks noChangeArrowheads="1"/>
                </p:cNvSpPr>
                <p:nvPr/>
              </p:nvSpPr>
              <p:spPr bwMode="auto">
                <a:xfrm>
                  <a:off x="0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67" name="Group 1894"/>
              <p:cNvGrpSpPr>
                <a:grpSpLocks/>
              </p:cNvGrpSpPr>
              <p:nvPr/>
            </p:nvGrpSpPr>
            <p:grpSpPr bwMode="auto">
              <a:xfrm>
                <a:off x="258" y="2475"/>
                <a:ext cx="258" cy="512"/>
                <a:chOff x="258" y="2475"/>
                <a:chExt cx="258" cy="512"/>
              </a:xfrm>
            </p:grpSpPr>
            <p:sp>
              <p:nvSpPr>
                <p:cNvPr id="17634" name="Rectangle 1690"/>
                <p:cNvSpPr>
                  <a:spLocks noChangeArrowheads="1"/>
                </p:cNvSpPr>
                <p:nvPr/>
              </p:nvSpPr>
              <p:spPr bwMode="auto">
                <a:xfrm>
                  <a:off x="264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1.41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35" name="Rectangle 1893"/>
                <p:cNvSpPr>
                  <a:spLocks noChangeArrowheads="1"/>
                </p:cNvSpPr>
                <p:nvPr/>
              </p:nvSpPr>
              <p:spPr bwMode="auto">
                <a:xfrm>
                  <a:off x="258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68" name="Group 1896"/>
              <p:cNvGrpSpPr>
                <a:grpSpLocks/>
              </p:cNvGrpSpPr>
              <p:nvPr/>
            </p:nvGrpSpPr>
            <p:grpSpPr bwMode="auto">
              <a:xfrm>
                <a:off x="516" y="2475"/>
                <a:ext cx="258" cy="512"/>
                <a:chOff x="516" y="2475"/>
                <a:chExt cx="258" cy="512"/>
              </a:xfrm>
            </p:grpSpPr>
            <p:sp>
              <p:nvSpPr>
                <p:cNvPr id="17632" name="Rectangle 1691"/>
                <p:cNvSpPr>
                  <a:spLocks noChangeArrowheads="1"/>
                </p:cNvSpPr>
                <p:nvPr/>
              </p:nvSpPr>
              <p:spPr bwMode="auto">
                <a:xfrm>
                  <a:off x="522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33" name="Rectangle 1895"/>
                <p:cNvSpPr>
                  <a:spLocks noChangeArrowheads="1"/>
                </p:cNvSpPr>
                <p:nvPr/>
              </p:nvSpPr>
              <p:spPr bwMode="auto">
                <a:xfrm>
                  <a:off x="516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69" name="Group 1898"/>
              <p:cNvGrpSpPr>
                <a:grpSpLocks/>
              </p:cNvGrpSpPr>
              <p:nvPr/>
            </p:nvGrpSpPr>
            <p:grpSpPr bwMode="auto">
              <a:xfrm>
                <a:off x="774" y="2475"/>
                <a:ext cx="258" cy="512"/>
                <a:chOff x="774" y="2475"/>
                <a:chExt cx="258" cy="512"/>
              </a:xfrm>
            </p:grpSpPr>
            <p:sp>
              <p:nvSpPr>
                <p:cNvPr id="17630" name="Rectangle 1692"/>
                <p:cNvSpPr>
                  <a:spLocks noChangeArrowheads="1"/>
                </p:cNvSpPr>
                <p:nvPr/>
              </p:nvSpPr>
              <p:spPr bwMode="auto">
                <a:xfrm>
                  <a:off x="780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11.40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31" name="Rectangle 1897"/>
                <p:cNvSpPr>
                  <a:spLocks noChangeArrowheads="1"/>
                </p:cNvSpPr>
                <p:nvPr/>
              </p:nvSpPr>
              <p:spPr bwMode="auto">
                <a:xfrm>
                  <a:off x="774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70" name="Group 1900"/>
              <p:cNvGrpSpPr>
                <a:grpSpLocks/>
              </p:cNvGrpSpPr>
              <p:nvPr/>
            </p:nvGrpSpPr>
            <p:grpSpPr bwMode="auto">
              <a:xfrm>
                <a:off x="1032" y="2475"/>
                <a:ext cx="258" cy="512"/>
                <a:chOff x="1032" y="2475"/>
                <a:chExt cx="258" cy="512"/>
              </a:xfrm>
            </p:grpSpPr>
            <p:sp>
              <p:nvSpPr>
                <p:cNvPr id="17628" name="Rectangle 1693"/>
                <p:cNvSpPr>
                  <a:spLocks noChangeArrowheads="1"/>
                </p:cNvSpPr>
                <p:nvPr/>
              </p:nvSpPr>
              <p:spPr bwMode="auto">
                <a:xfrm>
                  <a:off x="1038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8.06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29" name="Rectangle 1899"/>
                <p:cNvSpPr>
                  <a:spLocks noChangeArrowheads="1"/>
                </p:cNvSpPr>
                <p:nvPr/>
              </p:nvSpPr>
              <p:spPr bwMode="auto">
                <a:xfrm>
                  <a:off x="1032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71" name="Group 1902"/>
              <p:cNvGrpSpPr>
                <a:grpSpLocks/>
              </p:cNvGrpSpPr>
              <p:nvPr/>
            </p:nvGrpSpPr>
            <p:grpSpPr bwMode="auto">
              <a:xfrm>
                <a:off x="1290" y="2475"/>
                <a:ext cx="258" cy="512"/>
                <a:chOff x="1290" y="2475"/>
                <a:chExt cx="258" cy="512"/>
              </a:xfrm>
            </p:grpSpPr>
            <p:sp>
              <p:nvSpPr>
                <p:cNvPr id="17626" name="Rectangle 1694"/>
                <p:cNvSpPr>
                  <a:spLocks noChangeArrowheads="1"/>
                </p:cNvSpPr>
                <p:nvPr/>
              </p:nvSpPr>
              <p:spPr bwMode="auto">
                <a:xfrm>
                  <a:off x="1296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11.31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27" name="Rectangle 1901"/>
                <p:cNvSpPr>
                  <a:spLocks noChangeArrowheads="1"/>
                </p:cNvSpPr>
                <p:nvPr/>
              </p:nvSpPr>
              <p:spPr bwMode="auto">
                <a:xfrm>
                  <a:off x="1290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72" name="Group 1906"/>
              <p:cNvGrpSpPr>
                <a:grpSpLocks/>
              </p:cNvGrpSpPr>
              <p:nvPr/>
            </p:nvGrpSpPr>
            <p:grpSpPr bwMode="auto">
              <a:xfrm>
                <a:off x="1548" y="2475"/>
                <a:ext cx="258" cy="524"/>
                <a:chOff x="1548" y="2475"/>
                <a:chExt cx="258" cy="524"/>
              </a:xfrm>
            </p:grpSpPr>
            <p:sp>
              <p:nvSpPr>
                <p:cNvPr id="17622" name="Rectangle 1905"/>
                <p:cNvSpPr>
                  <a:spLocks noChangeArrowheads="1"/>
                </p:cNvSpPr>
                <p:nvPr/>
              </p:nvSpPr>
              <p:spPr bwMode="auto">
                <a:xfrm>
                  <a:off x="1548" y="2475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23" name="Group 1904"/>
                <p:cNvGrpSpPr>
                  <a:grpSpLocks/>
                </p:cNvGrpSpPr>
                <p:nvPr/>
              </p:nvGrpSpPr>
              <p:grpSpPr bwMode="auto">
                <a:xfrm>
                  <a:off x="1548" y="2475"/>
                  <a:ext cx="258" cy="512"/>
                  <a:chOff x="1548" y="2475"/>
                  <a:chExt cx="258" cy="512"/>
                </a:xfrm>
              </p:grpSpPr>
              <p:sp>
                <p:nvSpPr>
                  <p:cNvPr id="17624" name="Rectangle 1695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2481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25" name="Rectangle 1903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2475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73" name="Group 1910"/>
              <p:cNvGrpSpPr>
                <a:grpSpLocks/>
              </p:cNvGrpSpPr>
              <p:nvPr/>
            </p:nvGrpSpPr>
            <p:grpSpPr bwMode="auto">
              <a:xfrm>
                <a:off x="1806" y="2475"/>
                <a:ext cx="258" cy="524"/>
                <a:chOff x="1806" y="2475"/>
                <a:chExt cx="258" cy="524"/>
              </a:xfrm>
            </p:grpSpPr>
            <p:sp>
              <p:nvSpPr>
                <p:cNvPr id="17618" name="Rectangle 1909"/>
                <p:cNvSpPr>
                  <a:spLocks noChangeArrowheads="1"/>
                </p:cNvSpPr>
                <p:nvPr/>
              </p:nvSpPr>
              <p:spPr bwMode="auto">
                <a:xfrm>
                  <a:off x="1806" y="2475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19" name="Group 1908"/>
                <p:cNvGrpSpPr>
                  <a:grpSpLocks/>
                </p:cNvGrpSpPr>
                <p:nvPr/>
              </p:nvGrpSpPr>
              <p:grpSpPr bwMode="auto">
                <a:xfrm>
                  <a:off x="1806" y="2475"/>
                  <a:ext cx="258" cy="512"/>
                  <a:chOff x="1806" y="2475"/>
                  <a:chExt cx="258" cy="512"/>
                </a:xfrm>
              </p:grpSpPr>
              <p:sp>
                <p:nvSpPr>
                  <p:cNvPr id="17620" name="Rectangle 1696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481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21" name="Rectangle 1907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475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74" name="Group 1914"/>
              <p:cNvGrpSpPr>
                <a:grpSpLocks/>
              </p:cNvGrpSpPr>
              <p:nvPr/>
            </p:nvGrpSpPr>
            <p:grpSpPr bwMode="auto">
              <a:xfrm>
                <a:off x="2064" y="2475"/>
                <a:ext cx="258" cy="524"/>
                <a:chOff x="2064" y="2475"/>
                <a:chExt cx="258" cy="524"/>
              </a:xfrm>
            </p:grpSpPr>
            <p:sp>
              <p:nvSpPr>
                <p:cNvPr id="17614" name="Rectangle 1913"/>
                <p:cNvSpPr>
                  <a:spLocks noChangeArrowheads="1"/>
                </p:cNvSpPr>
                <p:nvPr/>
              </p:nvSpPr>
              <p:spPr bwMode="auto">
                <a:xfrm>
                  <a:off x="2064" y="2475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15" name="Group 1912"/>
                <p:cNvGrpSpPr>
                  <a:grpSpLocks/>
                </p:cNvGrpSpPr>
                <p:nvPr/>
              </p:nvGrpSpPr>
              <p:grpSpPr bwMode="auto">
                <a:xfrm>
                  <a:off x="2064" y="2475"/>
                  <a:ext cx="258" cy="512"/>
                  <a:chOff x="2064" y="2475"/>
                  <a:chExt cx="258" cy="512"/>
                </a:xfrm>
              </p:grpSpPr>
              <p:sp>
                <p:nvSpPr>
                  <p:cNvPr id="17616" name="Rectangle 1697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2481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17" name="Rectangle 191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475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75" name="Group 1918"/>
              <p:cNvGrpSpPr>
                <a:grpSpLocks/>
              </p:cNvGrpSpPr>
              <p:nvPr/>
            </p:nvGrpSpPr>
            <p:grpSpPr bwMode="auto">
              <a:xfrm>
                <a:off x="2322" y="2475"/>
                <a:ext cx="258" cy="524"/>
                <a:chOff x="2322" y="2475"/>
                <a:chExt cx="258" cy="524"/>
              </a:xfrm>
            </p:grpSpPr>
            <p:sp>
              <p:nvSpPr>
                <p:cNvPr id="17610" name="Rectangle 1917"/>
                <p:cNvSpPr>
                  <a:spLocks noChangeArrowheads="1"/>
                </p:cNvSpPr>
                <p:nvPr/>
              </p:nvSpPr>
              <p:spPr bwMode="auto">
                <a:xfrm>
                  <a:off x="2322" y="2475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611" name="Group 1916"/>
                <p:cNvGrpSpPr>
                  <a:grpSpLocks/>
                </p:cNvGrpSpPr>
                <p:nvPr/>
              </p:nvGrpSpPr>
              <p:grpSpPr bwMode="auto">
                <a:xfrm>
                  <a:off x="2322" y="2475"/>
                  <a:ext cx="258" cy="512"/>
                  <a:chOff x="2322" y="2475"/>
                  <a:chExt cx="258" cy="512"/>
                </a:xfrm>
              </p:grpSpPr>
              <p:sp>
                <p:nvSpPr>
                  <p:cNvPr id="17612" name="Rectangle 169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2481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613" name="Rectangle 1915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2475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76" name="Group 1920"/>
              <p:cNvGrpSpPr>
                <a:grpSpLocks/>
              </p:cNvGrpSpPr>
              <p:nvPr/>
            </p:nvGrpSpPr>
            <p:grpSpPr bwMode="auto">
              <a:xfrm>
                <a:off x="0" y="2993"/>
                <a:ext cx="258" cy="512"/>
                <a:chOff x="0" y="2993"/>
                <a:chExt cx="258" cy="512"/>
              </a:xfrm>
            </p:grpSpPr>
            <p:sp>
              <p:nvSpPr>
                <p:cNvPr id="17608" name="Rectangle 1699"/>
                <p:cNvSpPr>
                  <a:spLocks noChangeArrowheads="1"/>
                </p:cNvSpPr>
                <p:nvPr/>
              </p:nvSpPr>
              <p:spPr bwMode="auto">
                <a:xfrm>
                  <a:off x="6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C7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09" name="Rectangle 1919"/>
                <p:cNvSpPr>
                  <a:spLocks noChangeArrowheads="1"/>
                </p:cNvSpPr>
                <p:nvPr/>
              </p:nvSpPr>
              <p:spPr bwMode="auto">
                <a:xfrm>
                  <a:off x="0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77" name="Group 1922"/>
              <p:cNvGrpSpPr>
                <a:grpSpLocks/>
              </p:cNvGrpSpPr>
              <p:nvPr/>
            </p:nvGrpSpPr>
            <p:grpSpPr bwMode="auto">
              <a:xfrm>
                <a:off x="258" y="2993"/>
                <a:ext cx="258" cy="512"/>
                <a:chOff x="258" y="2993"/>
                <a:chExt cx="258" cy="512"/>
              </a:xfrm>
            </p:grpSpPr>
            <p:sp>
              <p:nvSpPr>
                <p:cNvPr id="17606" name="Rectangle 1700"/>
                <p:cNvSpPr>
                  <a:spLocks noChangeArrowheads="1"/>
                </p:cNvSpPr>
                <p:nvPr/>
              </p:nvSpPr>
              <p:spPr bwMode="auto">
                <a:xfrm>
                  <a:off x="264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10.63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07" name="Rectangle 1921"/>
                <p:cNvSpPr>
                  <a:spLocks noChangeArrowheads="1"/>
                </p:cNvSpPr>
                <p:nvPr/>
              </p:nvSpPr>
              <p:spPr bwMode="auto">
                <a:xfrm>
                  <a:off x="258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78" name="Group 1924"/>
              <p:cNvGrpSpPr>
                <a:grpSpLocks/>
              </p:cNvGrpSpPr>
              <p:nvPr/>
            </p:nvGrpSpPr>
            <p:grpSpPr bwMode="auto">
              <a:xfrm>
                <a:off x="516" y="2993"/>
                <a:ext cx="258" cy="512"/>
                <a:chOff x="516" y="2993"/>
                <a:chExt cx="258" cy="512"/>
              </a:xfrm>
            </p:grpSpPr>
            <p:sp>
              <p:nvSpPr>
                <p:cNvPr id="17604" name="Rectangle 1701"/>
                <p:cNvSpPr>
                  <a:spLocks noChangeArrowheads="1"/>
                </p:cNvSpPr>
                <p:nvPr/>
              </p:nvSpPr>
              <p:spPr bwMode="auto">
                <a:xfrm>
                  <a:off x="522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8.60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05" name="Rectangle 1923"/>
                <p:cNvSpPr>
                  <a:spLocks noChangeArrowheads="1"/>
                </p:cNvSpPr>
                <p:nvPr/>
              </p:nvSpPr>
              <p:spPr bwMode="auto">
                <a:xfrm>
                  <a:off x="516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79" name="Group 1926"/>
              <p:cNvGrpSpPr>
                <a:grpSpLocks/>
              </p:cNvGrpSpPr>
              <p:nvPr/>
            </p:nvGrpSpPr>
            <p:grpSpPr bwMode="auto">
              <a:xfrm>
                <a:off x="774" y="2993"/>
                <a:ext cx="258" cy="512"/>
                <a:chOff x="774" y="2993"/>
                <a:chExt cx="258" cy="512"/>
              </a:xfrm>
            </p:grpSpPr>
            <p:sp>
              <p:nvSpPr>
                <p:cNvPr id="17602" name="Rectangle 1702"/>
                <p:cNvSpPr>
                  <a:spLocks noChangeArrowheads="1"/>
                </p:cNvSpPr>
                <p:nvPr/>
              </p:nvSpPr>
              <p:spPr bwMode="auto">
                <a:xfrm>
                  <a:off x="780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1.00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03" name="Rectangle 1925"/>
                <p:cNvSpPr>
                  <a:spLocks noChangeArrowheads="1"/>
                </p:cNvSpPr>
                <p:nvPr/>
              </p:nvSpPr>
              <p:spPr bwMode="auto">
                <a:xfrm>
                  <a:off x="774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80" name="Group 1928"/>
              <p:cNvGrpSpPr>
                <a:grpSpLocks/>
              </p:cNvGrpSpPr>
              <p:nvPr/>
            </p:nvGrpSpPr>
            <p:grpSpPr bwMode="auto">
              <a:xfrm>
                <a:off x="1032" y="2993"/>
                <a:ext cx="258" cy="512"/>
                <a:chOff x="1032" y="2993"/>
                <a:chExt cx="258" cy="512"/>
              </a:xfrm>
            </p:grpSpPr>
            <p:sp>
              <p:nvSpPr>
                <p:cNvPr id="17600" name="Rectangle 1703"/>
                <p:cNvSpPr>
                  <a:spLocks noChangeArrowheads="1"/>
                </p:cNvSpPr>
                <p:nvPr/>
              </p:nvSpPr>
              <p:spPr bwMode="auto">
                <a:xfrm>
                  <a:off x="1038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2.83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601" name="Rectangle 1927"/>
                <p:cNvSpPr>
                  <a:spLocks noChangeArrowheads="1"/>
                </p:cNvSpPr>
                <p:nvPr/>
              </p:nvSpPr>
              <p:spPr bwMode="auto">
                <a:xfrm>
                  <a:off x="1032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81" name="Group 1930"/>
              <p:cNvGrpSpPr>
                <a:grpSpLocks/>
              </p:cNvGrpSpPr>
              <p:nvPr/>
            </p:nvGrpSpPr>
            <p:grpSpPr bwMode="auto">
              <a:xfrm>
                <a:off x="1290" y="2993"/>
                <a:ext cx="258" cy="512"/>
                <a:chOff x="1290" y="2993"/>
                <a:chExt cx="258" cy="512"/>
              </a:xfrm>
            </p:grpSpPr>
            <p:sp>
              <p:nvSpPr>
                <p:cNvPr id="17598" name="Rectangle 1704"/>
                <p:cNvSpPr>
                  <a:spLocks noChangeArrowheads="1"/>
                </p:cNvSpPr>
                <p:nvPr/>
              </p:nvSpPr>
              <p:spPr bwMode="auto">
                <a:xfrm>
                  <a:off x="1296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99" name="Rectangle 1929"/>
                <p:cNvSpPr>
                  <a:spLocks noChangeArrowheads="1"/>
                </p:cNvSpPr>
                <p:nvPr/>
              </p:nvSpPr>
              <p:spPr bwMode="auto">
                <a:xfrm>
                  <a:off x="1290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82" name="Group 1932"/>
              <p:cNvGrpSpPr>
                <a:grpSpLocks/>
              </p:cNvGrpSpPr>
              <p:nvPr/>
            </p:nvGrpSpPr>
            <p:grpSpPr bwMode="auto">
              <a:xfrm>
                <a:off x="1548" y="2993"/>
                <a:ext cx="258" cy="512"/>
                <a:chOff x="1548" y="2993"/>
                <a:chExt cx="258" cy="512"/>
              </a:xfrm>
            </p:grpSpPr>
            <p:sp>
              <p:nvSpPr>
                <p:cNvPr id="17596" name="Rectangle 1705"/>
                <p:cNvSpPr>
                  <a:spLocks noChangeArrowheads="1"/>
                </p:cNvSpPr>
                <p:nvPr/>
              </p:nvSpPr>
              <p:spPr bwMode="auto">
                <a:xfrm>
                  <a:off x="1554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10.82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97" name="Rectangle 1931"/>
                <p:cNvSpPr>
                  <a:spLocks noChangeArrowheads="1"/>
                </p:cNvSpPr>
                <p:nvPr/>
              </p:nvSpPr>
              <p:spPr bwMode="auto">
                <a:xfrm>
                  <a:off x="1548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83" name="Group 1936"/>
              <p:cNvGrpSpPr>
                <a:grpSpLocks/>
              </p:cNvGrpSpPr>
              <p:nvPr/>
            </p:nvGrpSpPr>
            <p:grpSpPr bwMode="auto">
              <a:xfrm>
                <a:off x="1806" y="2993"/>
                <a:ext cx="258" cy="524"/>
                <a:chOff x="1806" y="2993"/>
                <a:chExt cx="258" cy="524"/>
              </a:xfrm>
            </p:grpSpPr>
            <p:sp>
              <p:nvSpPr>
                <p:cNvPr id="17592" name="Rectangle 1935"/>
                <p:cNvSpPr>
                  <a:spLocks noChangeArrowheads="1"/>
                </p:cNvSpPr>
                <p:nvPr/>
              </p:nvSpPr>
              <p:spPr bwMode="auto">
                <a:xfrm>
                  <a:off x="1806" y="299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593" name="Group 1934"/>
                <p:cNvGrpSpPr>
                  <a:grpSpLocks/>
                </p:cNvGrpSpPr>
                <p:nvPr/>
              </p:nvGrpSpPr>
              <p:grpSpPr bwMode="auto">
                <a:xfrm>
                  <a:off x="1806" y="2993"/>
                  <a:ext cx="258" cy="512"/>
                  <a:chOff x="1806" y="2993"/>
                  <a:chExt cx="258" cy="512"/>
                </a:xfrm>
              </p:grpSpPr>
              <p:sp>
                <p:nvSpPr>
                  <p:cNvPr id="17594" name="Rectangle 1706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99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595" name="Rectangle 1933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99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84" name="Group 1940"/>
              <p:cNvGrpSpPr>
                <a:grpSpLocks/>
              </p:cNvGrpSpPr>
              <p:nvPr/>
            </p:nvGrpSpPr>
            <p:grpSpPr bwMode="auto">
              <a:xfrm>
                <a:off x="2064" y="2993"/>
                <a:ext cx="258" cy="524"/>
                <a:chOff x="2064" y="2993"/>
                <a:chExt cx="258" cy="524"/>
              </a:xfrm>
            </p:grpSpPr>
            <p:sp>
              <p:nvSpPr>
                <p:cNvPr id="17588" name="Rectangle 1939"/>
                <p:cNvSpPr>
                  <a:spLocks noChangeArrowheads="1"/>
                </p:cNvSpPr>
                <p:nvPr/>
              </p:nvSpPr>
              <p:spPr bwMode="auto">
                <a:xfrm>
                  <a:off x="2064" y="299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589" name="Group 1938"/>
                <p:cNvGrpSpPr>
                  <a:grpSpLocks/>
                </p:cNvGrpSpPr>
                <p:nvPr/>
              </p:nvGrpSpPr>
              <p:grpSpPr bwMode="auto">
                <a:xfrm>
                  <a:off x="2064" y="2993"/>
                  <a:ext cx="258" cy="512"/>
                  <a:chOff x="2064" y="2993"/>
                  <a:chExt cx="258" cy="512"/>
                </a:xfrm>
              </p:grpSpPr>
              <p:sp>
                <p:nvSpPr>
                  <p:cNvPr id="17590" name="Rectangle 1707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299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591" name="Rectangle 193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99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85" name="Group 1944"/>
              <p:cNvGrpSpPr>
                <a:grpSpLocks/>
              </p:cNvGrpSpPr>
              <p:nvPr/>
            </p:nvGrpSpPr>
            <p:grpSpPr bwMode="auto">
              <a:xfrm>
                <a:off x="2322" y="2993"/>
                <a:ext cx="258" cy="524"/>
                <a:chOff x="2322" y="2993"/>
                <a:chExt cx="258" cy="524"/>
              </a:xfrm>
            </p:grpSpPr>
            <p:sp>
              <p:nvSpPr>
                <p:cNvPr id="17584" name="Rectangle 1943"/>
                <p:cNvSpPr>
                  <a:spLocks noChangeArrowheads="1"/>
                </p:cNvSpPr>
                <p:nvPr/>
              </p:nvSpPr>
              <p:spPr bwMode="auto">
                <a:xfrm>
                  <a:off x="2322" y="299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585" name="Group 1942"/>
                <p:cNvGrpSpPr>
                  <a:grpSpLocks/>
                </p:cNvGrpSpPr>
                <p:nvPr/>
              </p:nvGrpSpPr>
              <p:grpSpPr bwMode="auto">
                <a:xfrm>
                  <a:off x="2322" y="2993"/>
                  <a:ext cx="258" cy="512"/>
                  <a:chOff x="2322" y="2993"/>
                  <a:chExt cx="258" cy="512"/>
                </a:xfrm>
              </p:grpSpPr>
              <p:sp>
                <p:nvSpPr>
                  <p:cNvPr id="17586" name="Rectangle 170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299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587" name="Rectangle 1941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299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86" name="Group 1946"/>
              <p:cNvGrpSpPr>
                <a:grpSpLocks/>
              </p:cNvGrpSpPr>
              <p:nvPr/>
            </p:nvGrpSpPr>
            <p:grpSpPr bwMode="auto">
              <a:xfrm>
                <a:off x="0" y="3511"/>
                <a:ext cx="258" cy="512"/>
                <a:chOff x="0" y="3511"/>
                <a:chExt cx="258" cy="512"/>
              </a:xfrm>
            </p:grpSpPr>
            <p:sp>
              <p:nvSpPr>
                <p:cNvPr id="17582" name="Rectangle 1709"/>
                <p:cNvSpPr>
                  <a:spLocks noChangeArrowheads="1"/>
                </p:cNvSpPr>
                <p:nvPr/>
              </p:nvSpPr>
              <p:spPr bwMode="auto">
                <a:xfrm>
                  <a:off x="6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C8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83" name="Rectangle 1945"/>
                <p:cNvSpPr>
                  <a:spLocks noChangeArrowheads="1"/>
                </p:cNvSpPr>
                <p:nvPr/>
              </p:nvSpPr>
              <p:spPr bwMode="auto">
                <a:xfrm>
                  <a:off x="0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87" name="Group 1948"/>
              <p:cNvGrpSpPr>
                <a:grpSpLocks/>
              </p:cNvGrpSpPr>
              <p:nvPr/>
            </p:nvGrpSpPr>
            <p:grpSpPr bwMode="auto">
              <a:xfrm>
                <a:off x="258" y="3511"/>
                <a:ext cx="258" cy="512"/>
                <a:chOff x="258" y="3511"/>
                <a:chExt cx="258" cy="512"/>
              </a:xfrm>
            </p:grpSpPr>
            <p:sp>
              <p:nvSpPr>
                <p:cNvPr id="17580" name="Rectangle 1710"/>
                <p:cNvSpPr>
                  <a:spLocks noChangeArrowheads="1"/>
                </p:cNvSpPr>
                <p:nvPr/>
              </p:nvSpPr>
              <p:spPr bwMode="auto">
                <a:xfrm>
                  <a:off x="264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10.05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81" name="Rectangle 1947"/>
                <p:cNvSpPr>
                  <a:spLocks noChangeArrowheads="1"/>
                </p:cNvSpPr>
                <p:nvPr/>
              </p:nvSpPr>
              <p:spPr bwMode="auto">
                <a:xfrm>
                  <a:off x="258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88" name="Group 1950"/>
              <p:cNvGrpSpPr>
                <a:grpSpLocks/>
              </p:cNvGrpSpPr>
              <p:nvPr/>
            </p:nvGrpSpPr>
            <p:grpSpPr bwMode="auto">
              <a:xfrm>
                <a:off x="516" y="3511"/>
                <a:ext cx="258" cy="512"/>
                <a:chOff x="516" y="3511"/>
                <a:chExt cx="258" cy="512"/>
              </a:xfrm>
            </p:grpSpPr>
            <p:sp>
              <p:nvSpPr>
                <p:cNvPr id="17578" name="Rectangle 1711"/>
                <p:cNvSpPr>
                  <a:spLocks noChangeArrowheads="1"/>
                </p:cNvSpPr>
                <p:nvPr/>
              </p:nvSpPr>
              <p:spPr bwMode="auto">
                <a:xfrm>
                  <a:off x="522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9.49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79" name="Rectangle 1949"/>
                <p:cNvSpPr>
                  <a:spLocks noChangeArrowheads="1"/>
                </p:cNvSpPr>
                <p:nvPr/>
              </p:nvSpPr>
              <p:spPr bwMode="auto">
                <a:xfrm>
                  <a:off x="516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89" name="Group 1952"/>
              <p:cNvGrpSpPr>
                <a:grpSpLocks/>
              </p:cNvGrpSpPr>
              <p:nvPr/>
            </p:nvGrpSpPr>
            <p:grpSpPr bwMode="auto">
              <a:xfrm>
                <a:off x="774" y="3511"/>
                <a:ext cx="258" cy="512"/>
                <a:chOff x="774" y="3511"/>
                <a:chExt cx="258" cy="512"/>
              </a:xfrm>
            </p:grpSpPr>
            <p:sp>
              <p:nvSpPr>
                <p:cNvPr id="17576" name="Rectangle 1712"/>
                <p:cNvSpPr>
                  <a:spLocks noChangeArrowheads="1"/>
                </p:cNvSpPr>
                <p:nvPr/>
              </p:nvSpPr>
              <p:spPr bwMode="auto">
                <a:xfrm>
                  <a:off x="780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77" name="Rectangle 1951"/>
                <p:cNvSpPr>
                  <a:spLocks noChangeArrowheads="1"/>
                </p:cNvSpPr>
                <p:nvPr/>
              </p:nvSpPr>
              <p:spPr bwMode="auto">
                <a:xfrm>
                  <a:off x="774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0" name="Group 1954"/>
              <p:cNvGrpSpPr>
                <a:grpSpLocks/>
              </p:cNvGrpSpPr>
              <p:nvPr/>
            </p:nvGrpSpPr>
            <p:grpSpPr bwMode="auto">
              <a:xfrm>
                <a:off x="1032" y="3511"/>
                <a:ext cx="258" cy="512"/>
                <a:chOff x="1032" y="3511"/>
                <a:chExt cx="258" cy="512"/>
              </a:xfrm>
            </p:grpSpPr>
            <p:sp>
              <p:nvSpPr>
                <p:cNvPr id="17574" name="Rectangle 1713"/>
                <p:cNvSpPr>
                  <a:spLocks noChangeArrowheads="1"/>
                </p:cNvSpPr>
                <p:nvPr/>
              </p:nvSpPr>
              <p:spPr bwMode="auto">
                <a:xfrm>
                  <a:off x="1038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7.21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75" name="Rectangle 1953"/>
                <p:cNvSpPr>
                  <a:spLocks noChangeArrowheads="1"/>
                </p:cNvSpPr>
                <p:nvPr/>
              </p:nvSpPr>
              <p:spPr bwMode="auto">
                <a:xfrm>
                  <a:off x="1032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1" name="Group 1956"/>
              <p:cNvGrpSpPr>
                <a:grpSpLocks/>
              </p:cNvGrpSpPr>
              <p:nvPr/>
            </p:nvGrpSpPr>
            <p:grpSpPr bwMode="auto">
              <a:xfrm>
                <a:off x="1290" y="3511"/>
                <a:ext cx="258" cy="512"/>
                <a:chOff x="1290" y="3511"/>
                <a:chExt cx="258" cy="512"/>
              </a:xfrm>
            </p:grpSpPr>
            <p:sp>
              <p:nvSpPr>
                <p:cNvPr id="17572" name="Rectangle 1714"/>
                <p:cNvSpPr>
                  <a:spLocks noChangeArrowheads="1"/>
                </p:cNvSpPr>
                <p:nvPr/>
              </p:nvSpPr>
              <p:spPr bwMode="auto">
                <a:xfrm>
                  <a:off x="1296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10.44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73" name="Rectangle 1955"/>
                <p:cNvSpPr>
                  <a:spLocks noChangeArrowheads="1"/>
                </p:cNvSpPr>
                <p:nvPr/>
              </p:nvSpPr>
              <p:spPr bwMode="auto">
                <a:xfrm>
                  <a:off x="1290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2" name="Group 1958"/>
              <p:cNvGrpSpPr>
                <a:grpSpLocks/>
              </p:cNvGrpSpPr>
              <p:nvPr/>
            </p:nvGrpSpPr>
            <p:grpSpPr bwMode="auto">
              <a:xfrm>
                <a:off x="1548" y="3511"/>
                <a:ext cx="258" cy="512"/>
                <a:chOff x="1548" y="3511"/>
                <a:chExt cx="258" cy="512"/>
              </a:xfrm>
            </p:grpSpPr>
            <p:sp>
              <p:nvSpPr>
                <p:cNvPr id="17570" name="Rectangle 1715"/>
                <p:cNvSpPr>
                  <a:spLocks noChangeArrowheads="1"/>
                </p:cNvSpPr>
                <p:nvPr/>
              </p:nvSpPr>
              <p:spPr bwMode="auto">
                <a:xfrm>
                  <a:off x="1554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11.18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71" name="Rectangle 1957"/>
                <p:cNvSpPr>
                  <a:spLocks noChangeArrowheads="1"/>
                </p:cNvSpPr>
                <p:nvPr/>
              </p:nvSpPr>
              <p:spPr bwMode="auto">
                <a:xfrm>
                  <a:off x="1548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3" name="Group 1960"/>
              <p:cNvGrpSpPr>
                <a:grpSpLocks/>
              </p:cNvGrpSpPr>
              <p:nvPr/>
            </p:nvGrpSpPr>
            <p:grpSpPr bwMode="auto">
              <a:xfrm>
                <a:off x="1806" y="3511"/>
                <a:ext cx="258" cy="512"/>
                <a:chOff x="1806" y="3511"/>
                <a:chExt cx="258" cy="512"/>
              </a:xfrm>
            </p:grpSpPr>
            <p:sp>
              <p:nvSpPr>
                <p:cNvPr id="17568" name="Rectangle 1716"/>
                <p:cNvSpPr>
                  <a:spLocks noChangeArrowheads="1"/>
                </p:cNvSpPr>
                <p:nvPr/>
              </p:nvSpPr>
              <p:spPr bwMode="auto">
                <a:xfrm>
                  <a:off x="1812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8.25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69" name="Rectangle 1959"/>
                <p:cNvSpPr>
                  <a:spLocks noChangeArrowheads="1"/>
                </p:cNvSpPr>
                <p:nvPr/>
              </p:nvSpPr>
              <p:spPr bwMode="auto">
                <a:xfrm>
                  <a:off x="1806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4" name="Group 1964"/>
              <p:cNvGrpSpPr>
                <a:grpSpLocks/>
              </p:cNvGrpSpPr>
              <p:nvPr/>
            </p:nvGrpSpPr>
            <p:grpSpPr bwMode="auto">
              <a:xfrm>
                <a:off x="2064" y="3511"/>
                <a:ext cx="258" cy="524"/>
                <a:chOff x="2064" y="3511"/>
                <a:chExt cx="258" cy="524"/>
              </a:xfrm>
            </p:grpSpPr>
            <p:sp>
              <p:nvSpPr>
                <p:cNvPr id="17564" name="Rectangle 1963"/>
                <p:cNvSpPr>
                  <a:spLocks noChangeArrowheads="1"/>
                </p:cNvSpPr>
                <p:nvPr/>
              </p:nvSpPr>
              <p:spPr bwMode="auto">
                <a:xfrm>
                  <a:off x="2064" y="351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565" name="Group 1962"/>
                <p:cNvGrpSpPr>
                  <a:grpSpLocks/>
                </p:cNvGrpSpPr>
                <p:nvPr/>
              </p:nvGrpSpPr>
              <p:grpSpPr bwMode="auto">
                <a:xfrm>
                  <a:off x="2064" y="3511"/>
                  <a:ext cx="258" cy="512"/>
                  <a:chOff x="2064" y="3511"/>
                  <a:chExt cx="258" cy="512"/>
                </a:xfrm>
              </p:grpSpPr>
              <p:sp>
                <p:nvSpPr>
                  <p:cNvPr id="17566" name="Rectangle 1717"/>
                  <p:cNvSpPr>
                    <a:spLocks noChangeArrowheads="1"/>
                  </p:cNvSpPr>
                  <p:nvPr/>
                </p:nvSpPr>
                <p:spPr bwMode="auto">
                  <a:xfrm>
                    <a:off x="2070" y="351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567" name="Rectangle 196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51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95" name="Group 1968"/>
              <p:cNvGrpSpPr>
                <a:grpSpLocks/>
              </p:cNvGrpSpPr>
              <p:nvPr/>
            </p:nvGrpSpPr>
            <p:grpSpPr bwMode="auto">
              <a:xfrm>
                <a:off x="2322" y="3511"/>
                <a:ext cx="258" cy="524"/>
                <a:chOff x="2322" y="3511"/>
                <a:chExt cx="258" cy="524"/>
              </a:xfrm>
            </p:grpSpPr>
            <p:sp>
              <p:nvSpPr>
                <p:cNvPr id="17560" name="Rectangle 1967"/>
                <p:cNvSpPr>
                  <a:spLocks noChangeArrowheads="1"/>
                </p:cNvSpPr>
                <p:nvPr/>
              </p:nvSpPr>
              <p:spPr bwMode="auto">
                <a:xfrm>
                  <a:off x="2322" y="351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561" name="Group 1966"/>
                <p:cNvGrpSpPr>
                  <a:grpSpLocks/>
                </p:cNvGrpSpPr>
                <p:nvPr/>
              </p:nvGrpSpPr>
              <p:grpSpPr bwMode="auto">
                <a:xfrm>
                  <a:off x="2322" y="3511"/>
                  <a:ext cx="258" cy="512"/>
                  <a:chOff x="2322" y="3511"/>
                  <a:chExt cx="258" cy="512"/>
                </a:xfrm>
              </p:grpSpPr>
              <p:sp>
                <p:nvSpPr>
                  <p:cNvPr id="17562" name="Rectangle 171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351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563" name="Rectangle 1965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351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496" name="Group 1970"/>
              <p:cNvGrpSpPr>
                <a:grpSpLocks/>
              </p:cNvGrpSpPr>
              <p:nvPr/>
            </p:nvGrpSpPr>
            <p:grpSpPr bwMode="auto">
              <a:xfrm>
                <a:off x="0" y="4029"/>
                <a:ext cx="258" cy="512"/>
                <a:chOff x="0" y="4029"/>
                <a:chExt cx="258" cy="512"/>
              </a:xfrm>
            </p:grpSpPr>
            <p:sp>
              <p:nvSpPr>
                <p:cNvPr id="17558" name="Rectangle 1719"/>
                <p:cNvSpPr>
                  <a:spLocks noChangeArrowheads="1"/>
                </p:cNvSpPr>
                <p:nvPr/>
              </p:nvSpPr>
              <p:spPr bwMode="auto">
                <a:xfrm>
                  <a:off x="6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C9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59" name="Rectangle 1969"/>
                <p:cNvSpPr>
                  <a:spLocks noChangeArrowheads="1"/>
                </p:cNvSpPr>
                <p:nvPr/>
              </p:nvSpPr>
              <p:spPr bwMode="auto">
                <a:xfrm>
                  <a:off x="0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7" name="Group 1972"/>
              <p:cNvGrpSpPr>
                <a:grpSpLocks/>
              </p:cNvGrpSpPr>
              <p:nvPr/>
            </p:nvGrpSpPr>
            <p:grpSpPr bwMode="auto">
              <a:xfrm>
                <a:off x="258" y="4029"/>
                <a:ext cx="258" cy="512"/>
                <a:chOff x="258" y="4029"/>
                <a:chExt cx="258" cy="512"/>
              </a:xfrm>
            </p:grpSpPr>
            <p:sp>
              <p:nvSpPr>
                <p:cNvPr id="17556" name="Rectangle 1720"/>
                <p:cNvSpPr>
                  <a:spLocks noChangeArrowheads="1"/>
                </p:cNvSpPr>
                <p:nvPr/>
              </p:nvSpPr>
              <p:spPr bwMode="auto">
                <a:xfrm>
                  <a:off x="264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11.40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57" name="Rectangle 1971"/>
                <p:cNvSpPr>
                  <a:spLocks noChangeArrowheads="1"/>
                </p:cNvSpPr>
                <p:nvPr/>
              </p:nvSpPr>
              <p:spPr bwMode="auto">
                <a:xfrm>
                  <a:off x="258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8" name="Group 1974"/>
              <p:cNvGrpSpPr>
                <a:grpSpLocks/>
              </p:cNvGrpSpPr>
              <p:nvPr/>
            </p:nvGrpSpPr>
            <p:grpSpPr bwMode="auto">
              <a:xfrm>
                <a:off x="516" y="4029"/>
                <a:ext cx="258" cy="512"/>
                <a:chOff x="516" y="4029"/>
                <a:chExt cx="258" cy="512"/>
              </a:xfrm>
            </p:grpSpPr>
            <p:sp>
              <p:nvSpPr>
                <p:cNvPr id="17554" name="Rectangle 1721"/>
                <p:cNvSpPr>
                  <a:spLocks noChangeArrowheads="1"/>
                </p:cNvSpPr>
                <p:nvPr/>
              </p:nvSpPr>
              <p:spPr bwMode="auto">
                <a:xfrm>
                  <a:off x="522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11.18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55" name="Rectangle 1973"/>
                <p:cNvSpPr>
                  <a:spLocks noChangeArrowheads="1"/>
                </p:cNvSpPr>
                <p:nvPr/>
              </p:nvSpPr>
              <p:spPr bwMode="auto">
                <a:xfrm>
                  <a:off x="516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499" name="Group 1976"/>
              <p:cNvGrpSpPr>
                <a:grpSpLocks/>
              </p:cNvGrpSpPr>
              <p:nvPr/>
            </p:nvGrpSpPr>
            <p:grpSpPr bwMode="auto">
              <a:xfrm>
                <a:off x="774" y="4029"/>
                <a:ext cx="258" cy="512"/>
                <a:chOff x="774" y="4029"/>
                <a:chExt cx="258" cy="512"/>
              </a:xfrm>
            </p:grpSpPr>
            <p:sp>
              <p:nvSpPr>
                <p:cNvPr id="17552" name="Rectangle 1722"/>
                <p:cNvSpPr>
                  <a:spLocks noChangeArrowheads="1"/>
                </p:cNvSpPr>
                <p:nvPr/>
              </p:nvSpPr>
              <p:spPr bwMode="auto">
                <a:xfrm>
                  <a:off x="780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11.40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53" name="Rectangle 1975"/>
                <p:cNvSpPr>
                  <a:spLocks noChangeArrowheads="1"/>
                </p:cNvSpPr>
                <p:nvPr/>
              </p:nvSpPr>
              <p:spPr bwMode="auto">
                <a:xfrm>
                  <a:off x="774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0" name="Group 1978"/>
              <p:cNvGrpSpPr>
                <a:grpSpLocks/>
              </p:cNvGrpSpPr>
              <p:nvPr/>
            </p:nvGrpSpPr>
            <p:grpSpPr bwMode="auto">
              <a:xfrm>
                <a:off x="1032" y="4029"/>
                <a:ext cx="258" cy="512"/>
                <a:chOff x="1032" y="4029"/>
                <a:chExt cx="258" cy="512"/>
              </a:xfrm>
            </p:grpSpPr>
            <p:sp>
              <p:nvSpPr>
                <p:cNvPr id="17550" name="Rectangle 1723"/>
                <p:cNvSpPr>
                  <a:spLocks noChangeArrowheads="1"/>
                </p:cNvSpPr>
                <p:nvPr/>
              </p:nvSpPr>
              <p:spPr bwMode="auto">
                <a:xfrm>
                  <a:off x="1038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9.43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51" name="Rectangle 1977"/>
                <p:cNvSpPr>
                  <a:spLocks noChangeArrowheads="1"/>
                </p:cNvSpPr>
                <p:nvPr/>
              </p:nvSpPr>
              <p:spPr bwMode="auto">
                <a:xfrm>
                  <a:off x="1032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1" name="Group 1980"/>
              <p:cNvGrpSpPr>
                <a:grpSpLocks/>
              </p:cNvGrpSpPr>
              <p:nvPr/>
            </p:nvGrpSpPr>
            <p:grpSpPr bwMode="auto">
              <a:xfrm>
                <a:off x="1290" y="4029"/>
                <a:ext cx="258" cy="512"/>
                <a:chOff x="1290" y="4029"/>
                <a:chExt cx="258" cy="512"/>
              </a:xfrm>
            </p:grpSpPr>
            <p:sp>
              <p:nvSpPr>
                <p:cNvPr id="17548" name="Rectangle 1724"/>
                <p:cNvSpPr>
                  <a:spLocks noChangeArrowheads="1"/>
                </p:cNvSpPr>
                <p:nvPr/>
              </p:nvSpPr>
              <p:spPr bwMode="auto">
                <a:xfrm>
                  <a:off x="1296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12.65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49" name="Rectangle 1979"/>
                <p:cNvSpPr>
                  <a:spLocks noChangeArrowheads="1"/>
                </p:cNvSpPr>
                <p:nvPr/>
              </p:nvSpPr>
              <p:spPr bwMode="auto">
                <a:xfrm>
                  <a:off x="1290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2" name="Group 1982"/>
              <p:cNvGrpSpPr>
                <a:grpSpLocks/>
              </p:cNvGrpSpPr>
              <p:nvPr/>
            </p:nvGrpSpPr>
            <p:grpSpPr bwMode="auto">
              <a:xfrm>
                <a:off x="1548" y="4029"/>
                <a:ext cx="258" cy="512"/>
                <a:chOff x="1548" y="4029"/>
                <a:chExt cx="258" cy="512"/>
              </a:xfrm>
            </p:grpSpPr>
            <p:sp>
              <p:nvSpPr>
                <p:cNvPr id="17546" name="Rectangle 1725"/>
                <p:cNvSpPr>
                  <a:spLocks noChangeArrowheads="1"/>
                </p:cNvSpPr>
                <p:nvPr/>
              </p:nvSpPr>
              <p:spPr bwMode="auto">
                <a:xfrm>
                  <a:off x="1554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12.65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47" name="Rectangle 1981"/>
                <p:cNvSpPr>
                  <a:spLocks noChangeArrowheads="1"/>
                </p:cNvSpPr>
                <p:nvPr/>
              </p:nvSpPr>
              <p:spPr bwMode="auto">
                <a:xfrm>
                  <a:off x="1548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3" name="Group 1984"/>
              <p:cNvGrpSpPr>
                <a:grpSpLocks/>
              </p:cNvGrpSpPr>
              <p:nvPr/>
            </p:nvGrpSpPr>
            <p:grpSpPr bwMode="auto">
              <a:xfrm>
                <a:off x="1806" y="4029"/>
                <a:ext cx="258" cy="512"/>
                <a:chOff x="1806" y="4029"/>
                <a:chExt cx="258" cy="512"/>
              </a:xfrm>
            </p:grpSpPr>
            <p:sp>
              <p:nvSpPr>
                <p:cNvPr id="17544" name="Rectangle 1726"/>
                <p:cNvSpPr>
                  <a:spLocks noChangeArrowheads="1"/>
                </p:cNvSpPr>
                <p:nvPr/>
              </p:nvSpPr>
              <p:spPr bwMode="auto">
                <a:xfrm>
                  <a:off x="1812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10.44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45" name="Rectangle 1983"/>
                <p:cNvSpPr>
                  <a:spLocks noChangeArrowheads="1"/>
                </p:cNvSpPr>
                <p:nvPr/>
              </p:nvSpPr>
              <p:spPr bwMode="auto">
                <a:xfrm>
                  <a:off x="1806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4" name="Group 1986"/>
              <p:cNvGrpSpPr>
                <a:grpSpLocks/>
              </p:cNvGrpSpPr>
              <p:nvPr/>
            </p:nvGrpSpPr>
            <p:grpSpPr bwMode="auto">
              <a:xfrm>
                <a:off x="2064" y="4029"/>
                <a:ext cx="258" cy="512"/>
                <a:chOff x="2064" y="4029"/>
                <a:chExt cx="258" cy="512"/>
              </a:xfrm>
            </p:grpSpPr>
            <p:sp>
              <p:nvSpPr>
                <p:cNvPr id="17542" name="Rectangle 1727"/>
                <p:cNvSpPr>
                  <a:spLocks noChangeArrowheads="1"/>
                </p:cNvSpPr>
                <p:nvPr/>
              </p:nvSpPr>
              <p:spPr bwMode="auto">
                <a:xfrm>
                  <a:off x="2070" y="403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43" name="Rectangle 1985"/>
                <p:cNvSpPr>
                  <a:spLocks noChangeArrowheads="1"/>
                </p:cNvSpPr>
                <p:nvPr/>
              </p:nvSpPr>
              <p:spPr bwMode="auto">
                <a:xfrm>
                  <a:off x="2064" y="40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5" name="Group 1990"/>
              <p:cNvGrpSpPr>
                <a:grpSpLocks/>
              </p:cNvGrpSpPr>
              <p:nvPr/>
            </p:nvGrpSpPr>
            <p:grpSpPr bwMode="auto">
              <a:xfrm>
                <a:off x="2322" y="4029"/>
                <a:ext cx="258" cy="524"/>
                <a:chOff x="2322" y="4029"/>
                <a:chExt cx="258" cy="524"/>
              </a:xfrm>
            </p:grpSpPr>
            <p:sp>
              <p:nvSpPr>
                <p:cNvPr id="17538" name="Rectangle 1989"/>
                <p:cNvSpPr>
                  <a:spLocks noChangeArrowheads="1"/>
                </p:cNvSpPr>
                <p:nvPr/>
              </p:nvSpPr>
              <p:spPr bwMode="auto">
                <a:xfrm>
                  <a:off x="2322" y="402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539" name="Group 1988"/>
                <p:cNvGrpSpPr>
                  <a:grpSpLocks/>
                </p:cNvGrpSpPr>
                <p:nvPr/>
              </p:nvGrpSpPr>
              <p:grpSpPr bwMode="auto">
                <a:xfrm>
                  <a:off x="2322" y="4029"/>
                  <a:ext cx="258" cy="512"/>
                  <a:chOff x="2322" y="4029"/>
                  <a:chExt cx="258" cy="512"/>
                </a:xfrm>
              </p:grpSpPr>
              <p:sp>
                <p:nvSpPr>
                  <p:cNvPr id="17540" name="Rectangle 172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403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7541" name="Rectangle 1987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402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7506" name="Group 1992"/>
              <p:cNvGrpSpPr>
                <a:grpSpLocks/>
              </p:cNvGrpSpPr>
              <p:nvPr/>
            </p:nvGrpSpPr>
            <p:grpSpPr bwMode="auto">
              <a:xfrm>
                <a:off x="0" y="4547"/>
                <a:ext cx="258" cy="512"/>
                <a:chOff x="0" y="4547"/>
                <a:chExt cx="258" cy="512"/>
              </a:xfrm>
            </p:grpSpPr>
            <p:sp>
              <p:nvSpPr>
                <p:cNvPr id="17536" name="Rectangle 1729"/>
                <p:cNvSpPr>
                  <a:spLocks noChangeArrowheads="1"/>
                </p:cNvSpPr>
                <p:nvPr/>
              </p:nvSpPr>
              <p:spPr bwMode="auto">
                <a:xfrm>
                  <a:off x="6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C10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37" name="Rectangle 1991"/>
                <p:cNvSpPr>
                  <a:spLocks noChangeArrowheads="1"/>
                </p:cNvSpPr>
                <p:nvPr/>
              </p:nvSpPr>
              <p:spPr bwMode="auto">
                <a:xfrm>
                  <a:off x="0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7" name="Group 1994"/>
              <p:cNvGrpSpPr>
                <a:grpSpLocks/>
              </p:cNvGrpSpPr>
              <p:nvPr/>
            </p:nvGrpSpPr>
            <p:grpSpPr bwMode="auto">
              <a:xfrm>
                <a:off x="258" y="4547"/>
                <a:ext cx="258" cy="512"/>
                <a:chOff x="258" y="4547"/>
                <a:chExt cx="258" cy="512"/>
              </a:xfrm>
            </p:grpSpPr>
            <p:sp>
              <p:nvSpPr>
                <p:cNvPr id="17534" name="Rectangle 1730"/>
                <p:cNvSpPr>
                  <a:spLocks noChangeArrowheads="1"/>
                </p:cNvSpPr>
                <p:nvPr/>
              </p:nvSpPr>
              <p:spPr bwMode="auto">
                <a:xfrm>
                  <a:off x="264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12.37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35" name="Rectangle 1993"/>
                <p:cNvSpPr>
                  <a:spLocks noChangeArrowheads="1"/>
                </p:cNvSpPr>
                <p:nvPr/>
              </p:nvSpPr>
              <p:spPr bwMode="auto">
                <a:xfrm>
                  <a:off x="258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8" name="Group 1996"/>
              <p:cNvGrpSpPr>
                <a:grpSpLocks/>
              </p:cNvGrpSpPr>
              <p:nvPr/>
            </p:nvGrpSpPr>
            <p:grpSpPr bwMode="auto">
              <a:xfrm>
                <a:off x="516" y="4547"/>
                <a:ext cx="258" cy="512"/>
                <a:chOff x="516" y="4547"/>
                <a:chExt cx="258" cy="512"/>
              </a:xfrm>
            </p:grpSpPr>
            <p:sp>
              <p:nvSpPr>
                <p:cNvPr id="17532" name="Rectangle 1731"/>
                <p:cNvSpPr>
                  <a:spLocks noChangeArrowheads="1"/>
                </p:cNvSpPr>
                <p:nvPr/>
              </p:nvSpPr>
              <p:spPr bwMode="auto">
                <a:xfrm>
                  <a:off x="522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12.08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33" name="Rectangle 1995"/>
                <p:cNvSpPr>
                  <a:spLocks noChangeArrowheads="1"/>
                </p:cNvSpPr>
                <p:nvPr/>
              </p:nvSpPr>
              <p:spPr bwMode="auto">
                <a:xfrm>
                  <a:off x="516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09" name="Group 1998"/>
              <p:cNvGrpSpPr>
                <a:grpSpLocks/>
              </p:cNvGrpSpPr>
              <p:nvPr/>
            </p:nvGrpSpPr>
            <p:grpSpPr bwMode="auto">
              <a:xfrm>
                <a:off x="774" y="4547"/>
                <a:ext cx="258" cy="512"/>
                <a:chOff x="774" y="4547"/>
                <a:chExt cx="258" cy="512"/>
              </a:xfrm>
            </p:grpSpPr>
            <p:sp>
              <p:nvSpPr>
                <p:cNvPr id="17530" name="Rectangle 1732"/>
                <p:cNvSpPr>
                  <a:spLocks noChangeArrowheads="1"/>
                </p:cNvSpPr>
                <p:nvPr/>
              </p:nvSpPr>
              <p:spPr bwMode="auto">
                <a:xfrm>
                  <a:off x="780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11.70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31" name="Rectangle 1997"/>
                <p:cNvSpPr>
                  <a:spLocks noChangeArrowheads="1"/>
                </p:cNvSpPr>
                <p:nvPr/>
              </p:nvSpPr>
              <p:spPr bwMode="auto">
                <a:xfrm>
                  <a:off x="774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10" name="Group 2000"/>
              <p:cNvGrpSpPr>
                <a:grpSpLocks/>
              </p:cNvGrpSpPr>
              <p:nvPr/>
            </p:nvGrpSpPr>
            <p:grpSpPr bwMode="auto">
              <a:xfrm>
                <a:off x="1032" y="4547"/>
                <a:ext cx="258" cy="512"/>
                <a:chOff x="1032" y="4547"/>
                <a:chExt cx="258" cy="512"/>
              </a:xfrm>
            </p:grpSpPr>
            <p:sp>
              <p:nvSpPr>
                <p:cNvPr id="17528" name="Rectangle 1733"/>
                <p:cNvSpPr>
                  <a:spLocks noChangeArrowheads="1"/>
                </p:cNvSpPr>
                <p:nvPr/>
              </p:nvSpPr>
              <p:spPr bwMode="auto">
                <a:xfrm>
                  <a:off x="1038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10.00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29" name="Rectangle 1999"/>
                <p:cNvSpPr>
                  <a:spLocks noChangeArrowheads="1"/>
                </p:cNvSpPr>
                <p:nvPr/>
              </p:nvSpPr>
              <p:spPr bwMode="auto">
                <a:xfrm>
                  <a:off x="1032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11" name="Group 2002"/>
              <p:cNvGrpSpPr>
                <a:grpSpLocks/>
              </p:cNvGrpSpPr>
              <p:nvPr/>
            </p:nvGrpSpPr>
            <p:grpSpPr bwMode="auto">
              <a:xfrm>
                <a:off x="1290" y="4547"/>
                <a:ext cx="258" cy="512"/>
                <a:chOff x="1290" y="4547"/>
                <a:chExt cx="258" cy="512"/>
              </a:xfrm>
            </p:grpSpPr>
            <p:sp>
              <p:nvSpPr>
                <p:cNvPr id="17526" name="Rectangle 1734"/>
                <p:cNvSpPr>
                  <a:spLocks noChangeArrowheads="1"/>
                </p:cNvSpPr>
                <p:nvPr/>
              </p:nvSpPr>
              <p:spPr bwMode="auto">
                <a:xfrm>
                  <a:off x="1296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13.00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27" name="Rectangle 2001"/>
                <p:cNvSpPr>
                  <a:spLocks noChangeArrowheads="1"/>
                </p:cNvSpPr>
                <p:nvPr/>
              </p:nvSpPr>
              <p:spPr bwMode="auto">
                <a:xfrm>
                  <a:off x="1290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12" name="Group 2004"/>
              <p:cNvGrpSpPr>
                <a:grpSpLocks/>
              </p:cNvGrpSpPr>
              <p:nvPr/>
            </p:nvGrpSpPr>
            <p:grpSpPr bwMode="auto">
              <a:xfrm>
                <a:off x="1548" y="4547"/>
                <a:ext cx="258" cy="512"/>
                <a:chOff x="1548" y="4547"/>
                <a:chExt cx="258" cy="512"/>
              </a:xfrm>
            </p:grpSpPr>
            <p:sp>
              <p:nvSpPr>
                <p:cNvPr id="17524" name="Rectangle 1735"/>
                <p:cNvSpPr>
                  <a:spLocks noChangeArrowheads="1"/>
                </p:cNvSpPr>
                <p:nvPr/>
              </p:nvSpPr>
              <p:spPr bwMode="auto">
                <a:xfrm>
                  <a:off x="1554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13.60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25" name="Rectangle 2003"/>
                <p:cNvSpPr>
                  <a:spLocks noChangeArrowheads="1"/>
                </p:cNvSpPr>
                <p:nvPr/>
              </p:nvSpPr>
              <p:spPr bwMode="auto">
                <a:xfrm>
                  <a:off x="1548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13" name="Group 2006"/>
              <p:cNvGrpSpPr>
                <a:grpSpLocks/>
              </p:cNvGrpSpPr>
              <p:nvPr/>
            </p:nvGrpSpPr>
            <p:grpSpPr bwMode="auto">
              <a:xfrm>
                <a:off x="1806" y="4547"/>
                <a:ext cx="258" cy="512"/>
                <a:chOff x="1806" y="4547"/>
                <a:chExt cx="258" cy="512"/>
              </a:xfrm>
            </p:grpSpPr>
            <p:sp>
              <p:nvSpPr>
                <p:cNvPr id="17522" name="Rectangle 1736"/>
                <p:cNvSpPr>
                  <a:spLocks noChangeArrowheads="1"/>
                </p:cNvSpPr>
                <p:nvPr/>
              </p:nvSpPr>
              <p:spPr bwMode="auto">
                <a:xfrm>
                  <a:off x="1812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10.77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23" name="Rectangle 2005"/>
                <p:cNvSpPr>
                  <a:spLocks noChangeArrowheads="1"/>
                </p:cNvSpPr>
                <p:nvPr/>
              </p:nvSpPr>
              <p:spPr bwMode="auto">
                <a:xfrm>
                  <a:off x="1806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14" name="Group 2008"/>
              <p:cNvGrpSpPr>
                <a:grpSpLocks/>
              </p:cNvGrpSpPr>
              <p:nvPr/>
            </p:nvGrpSpPr>
            <p:grpSpPr bwMode="auto">
              <a:xfrm>
                <a:off x="2064" y="4547"/>
                <a:ext cx="258" cy="512"/>
                <a:chOff x="2064" y="4547"/>
                <a:chExt cx="258" cy="512"/>
              </a:xfrm>
            </p:grpSpPr>
            <p:sp>
              <p:nvSpPr>
                <p:cNvPr id="17520" name="Rectangle 1737"/>
                <p:cNvSpPr>
                  <a:spLocks noChangeArrowheads="1"/>
                </p:cNvSpPr>
                <p:nvPr/>
              </p:nvSpPr>
              <p:spPr bwMode="auto">
                <a:xfrm>
                  <a:off x="2070" y="455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2.83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7521" name="Rectangle 2007"/>
                <p:cNvSpPr>
                  <a:spLocks noChangeArrowheads="1"/>
                </p:cNvSpPr>
                <p:nvPr/>
              </p:nvSpPr>
              <p:spPr bwMode="auto">
                <a:xfrm>
                  <a:off x="2064" y="454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7515" name="Group 2012"/>
              <p:cNvGrpSpPr>
                <a:grpSpLocks/>
              </p:cNvGrpSpPr>
              <p:nvPr/>
            </p:nvGrpSpPr>
            <p:grpSpPr bwMode="auto">
              <a:xfrm>
                <a:off x="2322" y="4547"/>
                <a:ext cx="258" cy="524"/>
                <a:chOff x="2322" y="4547"/>
                <a:chExt cx="258" cy="524"/>
              </a:xfrm>
            </p:grpSpPr>
            <p:sp>
              <p:nvSpPr>
                <p:cNvPr id="17516" name="Rectangle 2011"/>
                <p:cNvSpPr>
                  <a:spLocks noChangeArrowheads="1"/>
                </p:cNvSpPr>
                <p:nvPr/>
              </p:nvSpPr>
              <p:spPr bwMode="auto">
                <a:xfrm>
                  <a:off x="2322" y="4547"/>
                  <a:ext cx="258" cy="52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7517" name="Group 2010"/>
                <p:cNvGrpSpPr>
                  <a:grpSpLocks/>
                </p:cNvGrpSpPr>
                <p:nvPr/>
              </p:nvGrpSpPr>
              <p:grpSpPr bwMode="auto">
                <a:xfrm>
                  <a:off x="2322" y="4547"/>
                  <a:ext cx="258" cy="512"/>
                  <a:chOff x="2322" y="4547"/>
                  <a:chExt cx="258" cy="512"/>
                </a:xfrm>
              </p:grpSpPr>
              <p:sp>
                <p:nvSpPr>
                  <p:cNvPr id="17518" name="Rectangle 1738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4553"/>
                    <a:ext cx="246" cy="50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rPr>
                      <a:t>1.00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  <p:sp>
                <p:nvSpPr>
                  <p:cNvPr id="17519" name="Rectangle 2009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454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</p:grpSp>
        <p:sp>
          <p:nvSpPr>
            <p:cNvPr id="17415" name="Rectangle 2014"/>
            <p:cNvSpPr>
              <a:spLocks noChangeArrowheads="1"/>
            </p:cNvSpPr>
            <p:nvPr/>
          </p:nvSpPr>
          <p:spPr bwMode="auto">
            <a:xfrm>
              <a:off x="-2" y="-2"/>
              <a:ext cx="2584" cy="5075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96225" name="Rectangle 20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>
                <a:latin typeface="Times New Roman" pitchFamily="18" charset="0"/>
              </a:rPr>
              <a:t>Average Linkage Method – example</a:t>
            </a:r>
            <a:endParaRPr lang="ko-KR" alt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3FBDB-905F-4344-B05E-E9C4E37A8906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199" y="925477"/>
            <a:ext cx="8686800" cy="5029200"/>
          </a:xfrm>
        </p:spPr>
        <p:txBody>
          <a:bodyPr/>
          <a:lstStyle/>
          <a:p>
            <a:endParaRPr lang="en-US" altLang="ko-KR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ko-KR" altLang="en-US" sz="1400" dirty="0" smtClean="0">
                <a:latin typeface="Times New Roman" pitchFamily="18" charset="0"/>
              </a:rPr>
              <a:t>   </a:t>
            </a:r>
            <a:r>
              <a:rPr lang="en-US" altLang="ko-KR" sz="1600" u="sng" dirty="0" smtClean="0">
                <a:latin typeface="Times New Roman" pitchFamily="18" charset="0"/>
              </a:rPr>
              <a:t>Iteration 2.</a:t>
            </a:r>
            <a:r>
              <a:rPr lang="ko-KR" altLang="en-US" sz="1400" dirty="0" smtClean="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</a:rPr>
              <a:t>새로운 군집들에 대한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D(</a:t>
            </a:r>
            <a:r>
              <a:rPr lang="en-US" altLang="ko-KR" sz="1200" dirty="0" err="1" smtClean="0">
                <a:solidFill>
                  <a:schemeClr val="tx1"/>
                </a:solidFill>
                <a:latin typeface="Times New Roman" pitchFamily="18" charset="0"/>
              </a:rPr>
              <a:t>Ci,Cj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ko-KR" altLang="en-US" sz="1200" dirty="0" err="1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군집사이의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거리가 최소인 두 군집,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C3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과    </a:t>
            </a:r>
          </a:p>
          <a:p>
            <a:pPr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C7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이 묶여져서 새로운 군집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C3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이 된다.</a:t>
            </a:r>
          </a:p>
          <a:p>
            <a:pPr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=8 : C1={1}, C2={2}, C3={3,7}, C4={4},</a:t>
            </a:r>
          </a:p>
          <a:p>
            <a:pPr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C5={5}, C6={6}, C7={8}, C8={9,10}   </a:t>
            </a: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</a:t>
            </a:r>
            <a:endParaRPr lang="en-US" altLang="ko-KR" sz="1200" dirty="0">
              <a:latin typeface="Times New Roman" pitchFamily="18" charset="0"/>
              <a:ea typeface="굴림" charset="-127"/>
            </a:endParaRPr>
          </a:p>
          <a:p>
            <a:pPr>
              <a:buFontTx/>
              <a:buNone/>
            </a:pPr>
            <a:endParaRPr lang="en-US" altLang="ko-KR" sz="1200" b="0" dirty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</a:t>
            </a:r>
            <a:r>
              <a:rPr lang="en-US" altLang="ko-KR" sz="1600" u="sng" dirty="0" smtClean="0">
                <a:latin typeface="Times New Roman" pitchFamily="18" charset="0"/>
              </a:rPr>
              <a:t>Iteration 3.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ko-KR" altLang="en-US" sz="1200" dirty="0" err="1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군집사이의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거리가 최소인 두 군집,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C1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과    </a:t>
            </a:r>
          </a:p>
          <a:p>
            <a:pPr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C6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이 묶여져서 새로운 군집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C1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이 된다.</a:t>
            </a:r>
          </a:p>
          <a:p>
            <a:pPr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=7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: C1={1,6}, C2={2}, C3={3,7}, C4={4},</a:t>
            </a:r>
          </a:p>
          <a:p>
            <a:pPr>
              <a:buFontTx/>
              <a:buNone/>
            </a:pP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C5={5}, C6={8}, C7={9,10}</a:t>
            </a:r>
          </a:p>
        </p:txBody>
      </p:sp>
      <p:grpSp>
        <p:nvGrpSpPr>
          <p:cNvPr id="18436" name="Group 611"/>
          <p:cNvGrpSpPr>
            <a:grpSpLocks/>
          </p:cNvGrpSpPr>
          <p:nvPr/>
        </p:nvGrpSpPr>
        <p:grpSpPr bwMode="auto">
          <a:xfrm>
            <a:off x="0" y="2057400"/>
            <a:ext cx="5562600" cy="1981200"/>
            <a:chOff x="-2" y="-2"/>
            <a:chExt cx="2317" cy="5235"/>
          </a:xfrm>
        </p:grpSpPr>
        <p:grpSp>
          <p:nvGrpSpPr>
            <p:cNvPr id="18677" name="Group 609"/>
            <p:cNvGrpSpPr>
              <a:grpSpLocks/>
            </p:cNvGrpSpPr>
            <p:nvPr/>
          </p:nvGrpSpPr>
          <p:grpSpPr bwMode="auto">
            <a:xfrm>
              <a:off x="0" y="0"/>
              <a:ext cx="2313" cy="5231"/>
              <a:chOff x="0" y="0"/>
              <a:chExt cx="2313" cy="5231"/>
            </a:xfrm>
          </p:grpSpPr>
          <p:grpSp>
            <p:nvGrpSpPr>
              <p:cNvPr id="18679" name="Group 390"/>
              <p:cNvGrpSpPr>
                <a:grpSpLocks/>
              </p:cNvGrpSpPr>
              <p:nvPr/>
            </p:nvGrpSpPr>
            <p:grpSpPr bwMode="auto">
              <a:xfrm>
                <a:off x="0" y="0"/>
                <a:ext cx="257" cy="397"/>
                <a:chOff x="0" y="0"/>
                <a:chExt cx="257" cy="397"/>
              </a:xfrm>
            </p:grpSpPr>
            <p:sp>
              <p:nvSpPr>
                <p:cNvPr id="18978" name="Rectangle 308"/>
                <p:cNvSpPr>
                  <a:spLocks noChangeArrowheads="1"/>
                </p:cNvSpPr>
                <p:nvPr/>
              </p:nvSpPr>
              <p:spPr bwMode="auto">
                <a:xfrm>
                  <a:off x="6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rPr>
                    <a:t> 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8979" name="Rectangle 3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0" name="Group 392"/>
              <p:cNvGrpSpPr>
                <a:grpSpLocks/>
              </p:cNvGrpSpPr>
              <p:nvPr/>
            </p:nvGrpSpPr>
            <p:grpSpPr bwMode="auto">
              <a:xfrm>
                <a:off x="257" y="0"/>
                <a:ext cx="257" cy="397"/>
                <a:chOff x="257" y="0"/>
                <a:chExt cx="257" cy="397"/>
              </a:xfrm>
            </p:grpSpPr>
            <p:sp>
              <p:nvSpPr>
                <p:cNvPr id="18976" name="Rectangle 309"/>
                <p:cNvSpPr>
                  <a:spLocks noChangeArrowheads="1"/>
                </p:cNvSpPr>
                <p:nvPr/>
              </p:nvSpPr>
              <p:spPr bwMode="auto">
                <a:xfrm>
                  <a:off x="263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C1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77" name="Rectangle 391"/>
                <p:cNvSpPr>
                  <a:spLocks noChangeArrowheads="1"/>
                </p:cNvSpPr>
                <p:nvPr/>
              </p:nvSpPr>
              <p:spPr bwMode="auto">
                <a:xfrm>
                  <a:off x="257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1" name="Group 394"/>
              <p:cNvGrpSpPr>
                <a:grpSpLocks/>
              </p:cNvGrpSpPr>
              <p:nvPr/>
            </p:nvGrpSpPr>
            <p:grpSpPr bwMode="auto">
              <a:xfrm>
                <a:off x="514" y="0"/>
                <a:ext cx="257" cy="397"/>
                <a:chOff x="514" y="0"/>
                <a:chExt cx="257" cy="397"/>
              </a:xfrm>
            </p:grpSpPr>
            <p:sp>
              <p:nvSpPr>
                <p:cNvPr id="18974" name="Rectangle 310"/>
                <p:cNvSpPr>
                  <a:spLocks noChangeArrowheads="1"/>
                </p:cNvSpPr>
                <p:nvPr/>
              </p:nvSpPr>
              <p:spPr bwMode="auto">
                <a:xfrm>
                  <a:off x="520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C2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75" name="Rectangle 393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2" name="Group 396"/>
              <p:cNvGrpSpPr>
                <a:grpSpLocks/>
              </p:cNvGrpSpPr>
              <p:nvPr/>
            </p:nvGrpSpPr>
            <p:grpSpPr bwMode="auto">
              <a:xfrm>
                <a:off x="771" y="0"/>
                <a:ext cx="257" cy="397"/>
                <a:chOff x="771" y="0"/>
                <a:chExt cx="257" cy="397"/>
              </a:xfrm>
            </p:grpSpPr>
            <p:sp>
              <p:nvSpPr>
                <p:cNvPr id="18972" name="Rectangle 311"/>
                <p:cNvSpPr>
                  <a:spLocks noChangeArrowheads="1"/>
                </p:cNvSpPr>
                <p:nvPr/>
              </p:nvSpPr>
              <p:spPr bwMode="auto">
                <a:xfrm>
                  <a:off x="777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C3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73" name="Rectangle 395"/>
                <p:cNvSpPr>
                  <a:spLocks noChangeArrowheads="1"/>
                </p:cNvSpPr>
                <p:nvPr/>
              </p:nvSpPr>
              <p:spPr bwMode="auto">
                <a:xfrm>
                  <a:off x="771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3" name="Group 398"/>
              <p:cNvGrpSpPr>
                <a:grpSpLocks/>
              </p:cNvGrpSpPr>
              <p:nvPr/>
            </p:nvGrpSpPr>
            <p:grpSpPr bwMode="auto">
              <a:xfrm>
                <a:off x="1028" y="0"/>
                <a:ext cx="257" cy="397"/>
                <a:chOff x="1028" y="0"/>
                <a:chExt cx="257" cy="397"/>
              </a:xfrm>
            </p:grpSpPr>
            <p:sp>
              <p:nvSpPr>
                <p:cNvPr id="18970" name="Rectangle 312"/>
                <p:cNvSpPr>
                  <a:spLocks noChangeArrowheads="1"/>
                </p:cNvSpPr>
                <p:nvPr/>
              </p:nvSpPr>
              <p:spPr bwMode="auto">
                <a:xfrm>
                  <a:off x="1034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C4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71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4" name="Group 400"/>
              <p:cNvGrpSpPr>
                <a:grpSpLocks/>
              </p:cNvGrpSpPr>
              <p:nvPr/>
            </p:nvGrpSpPr>
            <p:grpSpPr bwMode="auto">
              <a:xfrm>
                <a:off x="1285" y="0"/>
                <a:ext cx="257" cy="397"/>
                <a:chOff x="1285" y="0"/>
                <a:chExt cx="257" cy="397"/>
              </a:xfrm>
            </p:grpSpPr>
            <p:sp>
              <p:nvSpPr>
                <p:cNvPr id="18968" name="Rectangle 313"/>
                <p:cNvSpPr>
                  <a:spLocks noChangeArrowheads="1"/>
                </p:cNvSpPr>
                <p:nvPr/>
              </p:nvSpPr>
              <p:spPr bwMode="auto">
                <a:xfrm>
                  <a:off x="1291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C5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69" name="Rectangle 399"/>
                <p:cNvSpPr>
                  <a:spLocks noChangeArrowheads="1"/>
                </p:cNvSpPr>
                <p:nvPr/>
              </p:nvSpPr>
              <p:spPr bwMode="auto">
                <a:xfrm>
                  <a:off x="1285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5" name="Group 402"/>
              <p:cNvGrpSpPr>
                <a:grpSpLocks/>
              </p:cNvGrpSpPr>
              <p:nvPr/>
            </p:nvGrpSpPr>
            <p:grpSpPr bwMode="auto">
              <a:xfrm>
                <a:off x="1542" y="0"/>
                <a:ext cx="257" cy="397"/>
                <a:chOff x="1542" y="0"/>
                <a:chExt cx="257" cy="397"/>
              </a:xfrm>
            </p:grpSpPr>
            <p:sp>
              <p:nvSpPr>
                <p:cNvPr id="189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1548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C6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67" name="Rectangle 40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6" name="Group 404"/>
              <p:cNvGrpSpPr>
                <a:grpSpLocks/>
              </p:cNvGrpSpPr>
              <p:nvPr/>
            </p:nvGrpSpPr>
            <p:grpSpPr bwMode="auto">
              <a:xfrm>
                <a:off x="1799" y="0"/>
                <a:ext cx="257" cy="397"/>
                <a:chOff x="1799" y="0"/>
                <a:chExt cx="257" cy="397"/>
              </a:xfrm>
            </p:grpSpPr>
            <p:sp>
              <p:nvSpPr>
                <p:cNvPr id="18964" name="Rectangle 315"/>
                <p:cNvSpPr>
                  <a:spLocks noChangeArrowheads="1"/>
                </p:cNvSpPr>
                <p:nvPr/>
              </p:nvSpPr>
              <p:spPr bwMode="auto">
                <a:xfrm>
                  <a:off x="1805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C7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65" name="Rectangle 403"/>
                <p:cNvSpPr>
                  <a:spLocks noChangeArrowheads="1"/>
                </p:cNvSpPr>
                <p:nvPr/>
              </p:nvSpPr>
              <p:spPr bwMode="auto">
                <a:xfrm>
                  <a:off x="1799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7" name="Group 406"/>
              <p:cNvGrpSpPr>
                <a:grpSpLocks/>
              </p:cNvGrpSpPr>
              <p:nvPr/>
            </p:nvGrpSpPr>
            <p:grpSpPr bwMode="auto">
              <a:xfrm>
                <a:off x="2056" y="0"/>
                <a:ext cx="257" cy="397"/>
                <a:chOff x="2056" y="0"/>
                <a:chExt cx="257" cy="397"/>
              </a:xfrm>
            </p:grpSpPr>
            <p:sp>
              <p:nvSpPr>
                <p:cNvPr id="18962" name="Rectangle 316"/>
                <p:cNvSpPr>
                  <a:spLocks noChangeArrowheads="1"/>
                </p:cNvSpPr>
                <p:nvPr/>
              </p:nvSpPr>
              <p:spPr bwMode="auto">
                <a:xfrm>
                  <a:off x="2062" y="6"/>
                  <a:ext cx="245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C8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63" name="Rectangle 405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257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8" name="Group 408"/>
              <p:cNvGrpSpPr>
                <a:grpSpLocks/>
              </p:cNvGrpSpPr>
              <p:nvPr/>
            </p:nvGrpSpPr>
            <p:grpSpPr bwMode="auto">
              <a:xfrm>
                <a:off x="0" y="403"/>
                <a:ext cx="257" cy="512"/>
                <a:chOff x="0" y="403"/>
                <a:chExt cx="257" cy="512"/>
              </a:xfrm>
            </p:grpSpPr>
            <p:sp>
              <p:nvSpPr>
                <p:cNvPr id="18960" name="Rectangle 317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245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C2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61" name="Rectangle 40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257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89" name="Group 410"/>
              <p:cNvGrpSpPr>
                <a:grpSpLocks/>
              </p:cNvGrpSpPr>
              <p:nvPr/>
            </p:nvGrpSpPr>
            <p:grpSpPr bwMode="auto">
              <a:xfrm>
                <a:off x="257" y="403"/>
                <a:ext cx="257" cy="512"/>
                <a:chOff x="257" y="403"/>
                <a:chExt cx="257" cy="512"/>
              </a:xfrm>
            </p:grpSpPr>
            <p:sp>
              <p:nvSpPr>
                <p:cNvPr id="18958" name="Rectangle 318"/>
                <p:cNvSpPr>
                  <a:spLocks noChangeArrowheads="1"/>
                </p:cNvSpPr>
                <p:nvPr/>
              </p:nvSpPr>
              <p:spPr bwMode="auto">
                <a:xfrm>
                  <a:off x="263" y="409"/>
                  <a:ext cx="245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59" name="Rectangle 409"/>
                <p:cNvSpPr>
                  <a:spLocks noChangeArrowheads="1"/>
                </p:cNvSpPr>
                <p:nvPr/>
              </p:nvSpPr>
              <p:spPr bwMode="auto">
                <a:xfrm>
                  <a:off x="257" y="403"/>
                  <a:ext cx="257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90" name="Group 414"/>
              <p:cNvGrpSpPr>
                <a:grpSpLocks/>
              </p:cNvGrpSpPr>
              <p:nvPr/>
            </p:nvGrpSpPr>
            <p:grpSpPr bwMode="auto">
              <a:xfrm>
                <a:off x="514" y="403"/>
                <a:ext cx="257" cy="524"/>
                <a:chOff x="514" y="403"/>
                <a:chExt cx="257" cy="524"/>
              </a:xfrm>
            </p:grpSpPr>
            <p:sp>
              <p:nvSpPr>
                <p:cNvPr id="18954" name="Rectangle 413"/>
                <p:cNvSpPr>
                  <a:spLocks noChangeArrowheads="1"/>
                </p:cNvSpPr>
                <p:nvPr/>
              </p:nvSpPr>
              <p:spPr bwMode="auto">
                <a:xfrm>
                  <a:off x="514" y="403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55" name="Group 412"/>
                <p:cNvGrpSpPr>
                  <a:grpSpLocks/>
                </p:cNvGrpSpPr>
                <p:nvPr/>
              </p:nvGrpSpPr>
              <p:grpSpPr bwMode="auto">
                <a:xfrm>
                  <a:off x="514" y="403"/>
                  <a:ext cx="257" cy="512"/>
                  <a:chOff x="514" y="403"/>
                  <a:chExt cx="257" cy="512"/>
                </a:xfrm>
              </p:grpSpPr>
              <p:sp>
                <p:nvSpPr>
                  <p:cNvPr id="18956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520" y="409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57" name="Rectangle 411"/>
                  <p:cNvSpPr>
                    <a:spLocks noChangeArrowheads="1"/>
                  </p:cNvSpPr>
                  <p:nvPr/>
                </p:nvSpPr>
                <p:spPr bwMode="auto">
                  <a:xfrm>
                    <a:off x="514" y="403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691" name="Group 418"/>
              <p:cNvGrpSpPr>
                <a:grpSpLocks/>
              </p:cNvGrpSpPr>
              <p:nvPr/>
            </p:nvGrpSpPr>
            <p:grpSpPr bwMode="auto">
              <a:xfrm>
                <a:off x="771" y="403"/>
                <a:ext cx="257" cy="524"/>
                <a:chOff x="771" y="403"/>
                <a:chExt cx="257" cy="524"/>
              </a:xfrm>
            </p:grpSpPr>
            <p:sp>
              <p:nvSpPr>
                <p:cNvPr id="18950" name="Rectangle 417"/>
                <p:cNvSpPr>
                  <a:spLocks noChangeArrowheads="1"/>
                </p:cNvSpPr>
                <p:nvPr/>
              </p:nvSpPr>
              <p:spPr bwMode="auto">
                <a:xfrm>
                  <a:off x="771" y="403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51" name="Group 416"/>
                <p:cNvGrpSpPr>
                  <a:grpSpLocks/>
                </p:cNvGrpSpPr>
                <p:nvPr/>
              </p:nvGrpSpPr>
              <p:grpSpPr bwMode="auto">
                <a:xfrm>
                  <a:off x="771" y="403"/>
                  <a:ext cx="257" cy="512"/>
                  <a:chOff x="771" y="403"/>
                  <a:chExt cx="257" cy="512"/>
                </a:xfrm>
              </p:grpSpPr>
              <p:sp>
                <p:nvSpPr>
                  <p:cNvPr id="18952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777" y="409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53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771" y="403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692" name="Group 422"/>
              <p:cNvGrpSpPr>
                <a:grpSpLocks/>
              </p:cNvGrpSpPr>
              <p:nvPr/>
            </p:nvGrpSpPr>
            <p:grpSpPr bwMode="auto">
              <a:xfrm>
                <a:off x="1028" y="403"/>
                <a:ext cx="257" cy="524"/>
                <a:chOff x="1028" y="403"/>
                <a:chExt cx="257" cy="524"/>
              </a:xfrm>
            </p:grpSpPr>
            <p:sp>
              <p:nvSpPr>
                <p:cNvPr id="18946" name="Rectangle 421"/>
                <p:cNvSpPr>
                  <a:spLocks noChangeArrowheads="1"/>
                </p:cNvSpPr>
                <p:nvPr/>
              </p:nvSpPr>
              <p:spPr bwMode="auto">
                <a:xfrm>
                  <a:off x="1028" y="403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47" name="Group 420"/>
                <p:cNvGrpSpPr>
                  <a:grpSpLocks/>
                </p:cNvGrpSpPr>
                <p:nvPr/>
              </p:nvGrpSpPr>
              <p:grpSpPr bwMode="auto">
                <a:xfrm>
                  <a:off x="1028" y="403"/>
                  <a:ext cx="257" cy="512"/>
                  <a:chOff x="1028" y="403"/>
                  <a:chExt cx="257" cy="512"/>
                </a:xfrm>
              </p:grpSpPr>
              <p:sp>
                <p:nvSpPr>
                  <p:cNvPr id="18948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034" y="409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49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1028" y="403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693" name="Group 426"/>
              <p:cNvGrpSpPr>
                <a:grpSpLocks/>
              </p:cNvGrpSpPr>
              <p:nvPr/>
            </p:nvGrpSpPr>
            <p:grpSpPr bwMode="auto">
              <a:xfrm>
                <a:off x="1285" y="403"/>
                <a:ext cx="257" cy="524"/>
                <a:chOff x="1285" y="403"/>
                <a:chExt cx="257" cy="524"/>
              </a:xfrm>
            </p:grpSpPr>
            <p:sp>
              <p:nvSpPr>
                <p:cNvPr id="18942" name="Rectangle 425"/>
                <p:cNvSpPr>
                  <a:spLocks noChangeArrowheads="1"/>
                </p:cNvSpPr>
                <p:nvPr/>
              </p:nvSpPr>
              <p:spPr bwMode="auto">
                <a:xfrm>
                  <a:off x="1285" y="403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43" name="Group 424"/>
                <p:cNvGrpSpPr>
                  <a:grpSpLocks/>
                </p:cNvGrpSpPr>
                <p:nvPr/>
              </p:nvGrpSpPr>
              <p:grpSpPr bwMode="auto">
                <a:xfrm>
                  <a:off x="1285" y="403"/>
                  <a:ext cx="257" cy="512"/>
                  <a:chOff x="1285" y="403"/>
                  <a:chExt cx="257" cy="512"/>
                </a:xfrm>
              </p:grpSpPr>
              <p:sp>
                <p:nvSpPr>
                  <p:cNvPr id="18944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1291" y="409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45" name="Rectangle 423"/>
                  <p:cNvSpPr>
                    <a:spLocks noChangeArrowheads="1"/>
                  </p:cNvSpPr>
                  <p:nvPr/>
                </p:nvSpPr>
                <p:spPr bwMode="auto">
                  <a:xfrm>
                    <a:off x="1285" y="403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694" name="Group 430"/>
              <p:cNvGrpSpPr>
                <a:grpSpLocks/>
              </p:cNvGrpSpPr>
              <p:nvPr/>
            </p:nvGrpSpPr>
            <p:grpSpPr bwMode="auto">
              <a:xfrm>
                <a:off x="1542" y="403"/>
                <a:ext cx="257" cy="524"/>
                <a:chOff x="1542" y="403"/>
                <a:chExt cx="257" cy="524"/>
              </a:xfrm>
            </p:grpSpPr>
            <p:sp>
              <p:nvSpPr>
                <p:cNvPr id="18938" name="Rectangle 429"/>
                <p:cNvSpPr>
                  <a:spLocks noChangeArrowheads="1"/>
                </p:cNvSpPr>
                <p:nvPr/>
              </p:nvSpPr>
              <p:spPr bwMode="auto">
                <a:xfrm>
                  <a:off x="1542" y="403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39" name="Group 428"/>
                <p:cNvGrpSpPr>
                  <a:grpSpLocks/>
                </p:cNvGrpSpPr>
                <p:nvPr/>
              </p:nvGrpSpPr>
              <p:grpSpPr bwMode="auto">
                <a:xfrm>
                  <a:off x="1542" y="403"/>
                  <a:ext cx="257" cy="512"/>
                  <a:chOff x="1542" y="403"/>
                  <a:chExt cx="257" cy="512"/>
                </a:xfrm>
              </p:grpSpPr>
              <p:sp>
                <p:nvSpPr>
                  <p:cNvPr id="18940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409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41" name="Rectangle 427"/>
                  <p:cNvSpPr>
                    <a:spLocks noChangeArrowheads="1"/>
                  </p:cNvSpPr>
                  <p:nvPr/>
                </p:nvSpPr>
                <p:spPr bwMode="auto">
                  <a:xfrm>
                    <a:off x="1542" y="403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695" name="Group 434"/>
              <p:cNvGrpSpPr>
                <a:grpSpLocks/>
              </p:cNvGrpSpPr>
              <p:nvPr/>
            </p:nvGrpSpPr>
            <p:grpSpPr bwMode="auto">
              <a:xfrm>
                <a:off x="1799" y="403"/>
                <a:ext cx="257" cy="524"/>
                <a:chOff x="1799" y="403"/>
                <a:chExt cx="257" cy="524"/>
              </a:xfrm>
            </p:grpSpPr>
            <p:sp>
              <p:nvSpPr>
                <p:cNvPr id="18934" name="Rectangle 433"/>
                <p:cNvSpPr>
                  <a:spLocks noChangeArrowheads="1"/>
                </p:cNvSpPr>
                <p:nvPr/>
              </p:nvSpPr>
              <p:spPr bwMode="auto">
                <a:xfrm>
                  <a:off x="1799" y="403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35" name="Group 432"/>
                <p:cNvGrpSpPr>
                  <a:grpSpLocks/>
                </p:cNvGrpSpPr>
                <p:nvPr/>
              </p:nvGrpSpPr>
              <p:grpSpPr bwMode="auto">
                <a:xfrm>
                  <a:off x="1799" y="403"/>
                  <a:ext cx="257" cy="512"/>
                  <a:chOff x="1799" y="403"/>
                  <a:chExt cx="257" cy="512"/>
                </a:xfrm>
              </p:grpSpPr>
              <p:sp>
                <p:nvSpPr>
                  <p:cNvPr id="18936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409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37" name="Rectangle 431"/>
                  <p:cNvSpPr>
                    <a:spLocks noChangeArrowheads="1"/>
                  </p:cNvSpPr>
                  <p:nvPr/>
                </p:nvSpPr>
                <p:spPr bwMode="auto">
                  <a:xfrm>
                    <a:off x="1799" y="403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696" name="Group 438"/>
              <p:cNvGrpSpPr>
                <a:grpSpLocks/>
              </p:cNvGrpSpPr>
              <p:nvPr/>
            </p:nvGrpSpPr>
            <p:grpSpPr bwMode="auto">
              <a:xfrm>
                <a:off x="2056" y="403"/>
                <a:ext cx="257" cy="524"/>
                <a:chOff x="2056" y="403"/>
                <a:chExt cx="257" cy="524"/>
              </a:xfrm>
            </p:grpSpPr>
            <p:sp>
              <p:nvSpPr>
                <p:cNvPr id="18930" name="Rectangle 437"/>
                <p:cNvSpPr>
                  <a:spLocks noChangeArrowheads="1"/>
                </p:cNvSpPr>
                <p:nvPr/>
              </p:nvSpPr>
              <p:spPr bwMode="auto">
                <a:xfrm>
                  <a:off x="2056" y="403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31" name="Group 436"/>
                <p:cNvGrpSpPr>
                  <a:grpSpLocks/>
                </p:cNvGrpSpPr>
                <p:nvPr/>
              </p:nvGrpSpPr>
              <p:grpSpPr bwMode="auto">
                <a:xfrm>
                  <a:off x="2056" y="403"/>
                  <a:ext cx="257" cy="512"/>
                  <a:chOff x="2056" y="403"/>
                  <a:chExt cx="257" cy="512"/>
                </a:xfrm>
              </p:grpSpPr>
              <p:sp>
                <p:nvSpPr>
                  <p:cNvPr id="18932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409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33" name="Rectangle 435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403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697" name="Group 440"/>
              <p:cNvGrpSpPr>
                <a:grpSpLocks/>
              </p:cNvGrpSpPr>
              <p:nvPr/>
            </p:nvGrpSpPr>
            <p:grpSpPr bwMode="auto">
              <a:xfrm>
                <a:off x="0" y="921"/>
                <a:ext cx="257" cy="627"/>
                <a:chOff x="0" y="921"/>
                <a:chExt cx="257" cy="627"/>
              </a:xfrm>
            </p:grpSpPr>
            <p:sp>
              <p:nvSpPr>
                <p:cNvPr id="18928" name="Rectangle 326"/>
                <p:cNvSpPr>
                  <a:spLocks noChangeArrowheads="1"/>
                </p:cNvSpPr>
                <p:nvPr/>
              </p:nvSpPr>
              <p:spPr bwMode="auto">
                <a:xfrm>
                  <a:off x="6" y="92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C3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29" name="Rectangle 43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98" name="Group 442"/>
              <p:cNvGrpSpPr>
                <a:grpSpLocks/>
              </p:cNvGrpSpPr>
              <p:nvPr/>
            </p:nvGrpSpPr>
            <p:grpSpPr bwMode="auto">
              <a:xfrm>
                <a:off x="257" y="921"/>
                <a:ext cx="257" cy="627"/>
                <a:chOff x="257" y="921"/>
                <a:chExt cx="257" cy="627"/>
              </a:xfrm>
            </p:grpSpPr>
            <p:sp>
              <p:nvSpPr>
                <p:cNvPr id="18926" name="Rectangle 327"/>
                <p:cNvSpPr>
                  <a:spLocks noChangeArrowheads="1"/>
                </p:cNvSpPr>
                <p:nvPr/>
              </p:nvSpPr>
              <p:spPr bwMode="auto">
                <a:xfrm>
                  <a:off x="263" y="92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11.31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27" name="Rectangle 441"/>
                <p:cNvSpPr>
                  <a:spLocks noChangeArrowheads="1"/>
                </p:cNvSpPr>
                <p:nvPr/>
              </p:nvSpPr>
              <p:spPr bwMode="auto">
                <a:xfrm>
                  <a:off x="257" y="92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699" name="Group 444"/>
              <p:cNvGrpSpPr>
                <a:grpSpLocks/>
              </p:cNvGrpSpPr>
              <p:nvPr/>
            </p:nvGrpSpPr>
            <p:grpSpPr bwMode="auto">
              <a:xfrm>
                <a:off x="514" y="921"/>
                <a:ext cx="257" cy="627"/>
                <a:chOff x="514" y="921"/>
                <a:chExt cx="257" cy="627"/>
              </a:xfrm>
            </p:grpSpPr>
            <p:sp>
              <p:nvSpPr>
                <p:cNvPr id="18924" name="Rectangle 328"/>
                <p:cNvSpPr>
                  <a:spLocks noChangeArrowheads="1"/>
                </p:cNvSpPr>
                <p:nvPr/>
              </p:nvSpPr>
              <p:spPr bwMode="auto">
                <a:xfrm>
                  <a:off x="520" y="92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925" name="Rectangle 443"/>
                <p:cNvSpPr>
                  <a:spLocks noChangeArrowheads="1"/>
                </p:cNvSpPr>
                <p:nvPr/>
              </p:nvSpPr>
              <p:spPr bwMode="auto">
                <a:xfrm>
                  <a:off x="514" y="92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00" name="Group 448"/>
              <p:cNvGrpSpPr>
                <a:grpSpLocks/>
              </p:cNvGrpSpPr>
              <p:nvPr/>
            </p:nvGrpSpPr>
            <p:grpSpPr bwMode="auto">
              <a:xfrm>
                <a:off x="771" y="921"/>
                <a:ext cx="257" cy="639"/>
                <a:chOff x="771" y="921"/>
                <a:chExt cx="257" cy="639"/>
              </a:xfrm>
            </p:grpSpPr>
            <p:sp>
              <p:nvSpPr>
                <p:cNvPr id="18920" name="Rectangle 447"/>
                <p:cNvSpPr>
                  <a:spLocks noChangeArrowheads="1"/>
                </p:cNvSpPr>
                <p:nvPr/>
              </p:nvSpPr>
              <p:spPr bwMode="auto">
                <a:xfrm>
                  <a:off x="771" y="921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21" name="Group 446"/>
                <p:cNvGrpSpPr>
                  <a:grpSpLocks/>
                </p:cNvGrpSpPr>
                <p:nvPr/>
              </p:nvGrpSpPr>
              <p:grpSpPr bwMode="auto">
                <a:xfrm>
                  <a:off x="771" y="921"/>
                  <a:ext cx="257" cy="627"/>
                  <a:chOff x="771" y="921"/>
                  <a:chExt cx="257" cy="627"/>
                </a:xfrm>
              </p:grpSpPr>
              <p:sp>
                <p:nvSpPr>
                  <p:cNvPr id="18922" name="Rectangle 329"/>
                  <p:cNvSpPr>
                    <a:spLocks noChangeArrowheads="1"/>
                  </p:cNvSpPr>
                  <p:nvPr/>
                </p:nvSpPr>
                <p:spPr bwMode="auto">
                  <a:xfrm>
                    <a:off x="777" y="927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23" name="Rectangle 445"/>
                  <p:cNvSpPr>
                    <a:spLocks noChangeArrowheads="1"/>
                  </p:cNvSpPr>
                  <p:nvPr/>
                </p:nvSpPr>
                <p:spPr bwMode="auto">
                  <a:xfrm>
                    <a:off x="771" y="921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01" name="Group 452"/>
              <p:cNvGrpSpPr>
                <a:grpSpLocks/>
              </p:cNvGrpSpPr>
              <p:nvPr/>
            </p:nvGrpSpPr>
            <p:grpSpPr bwMode="auto">
              <a:xfrm>
                <a:off x="1028" y="921"/>
                <a:ext cx="257" cy="639"/>
                <a:chOff x="1028" y="921"/>
                <a:chExt cx="257" cy="639"/>
              </a:xfrm>
            </p:grpSpPr>
            <p:sp>
              <p:nvSpPr>
                <p:cNvPr id="18916" name="Rectangle 451"/>
                <p:cNvSpPr>
                  <a:spLocks noChangeArrowheads="1"/>
                </p:cNvSpPr>
                <p:nvPr/>
              </p:nvSpPr>
              <p:spPr bwMode="auto">
                <a:xfrm>
                  <a:off x="1028" y="921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17" name="Group 450"/>
                <p:cNvGrpSpPr>
                  <a:grpSpLocks/>
                </p:cNvGrpSpPr>
                <p:nvPr/>
              </p:nvGrpSpPr>
              <p:grpSpPr bwMode="auto">
                <a:xfrm>
                  <a:off x="1028" y="921"/>
                  <a:ext cx="257" cy="627"/>
                  <a:chOff x="1028" y="921"/>
                  <a:chExt cx="257" cy="627"/>
                </a:xfrm>
              </p:grpSpPr>
              <p:sp>
                <p:nvSpPr>
                  <p:cNvPr id="18918" name="Rectangle 330"/>
                  <p:cNvSpPr>
                    <a:spLocks noChangeArrowheads="1"/>
                  </p:cNvSpPr>
                  <p:nvPr/>
                </p:nvSpPr>
                <p:spPr bwMode="auto">
                  <a:xfrm>
                    <a:off x="1034" y="927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19" name="Rectangle 449"/>
                  <p:cNvSpPr>
                    <a:spLocks noChangeArrowheads="1"/>
                  </p:cNvSpPr>
                  <p:nvPr/>
                </p:nvSpPr>
                <p:spPr bwMode="auto">
                  <a:xfrm>
                    <a:off x="1028" y="921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02" name="Group 456"/>
              <p:cNvGrpSpPr>
                <a:grpSpLocks/>
              </p:cNvGrpSpPr>
              <p:nvPr/>
            </p:nvGrpSpPr>
            <p:grpSpPr bwMode="auto">
              <a:xfrm>
                <a:off x="1285" y="921"/>
                <a:ext cx="257" cy="639"/>
                <a:chOff x="1285" y="921"/>
                <a:chExt cx="257" cy="639"/>
              </a:xfrm>
            </p:grpSpPr>
            <p:sp>
              <p:nvSpPr>
                <p:cNvPr id="18912" name="Rectangle 455"/>
                <p:cNvSpPr>
                  <a:spLocks noChangeArrowheads="1"/>
                </p:cNvSpPr>
                <p:nvPr/>
              </p:nvSpPr>
              <p:spPr bwMode="auto">
                <a:xfrm>
                  <a:off x="1285" y="921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13" name="Group 454"/>
                <p:cNvGrpSpPr>
                  <a:grpSpLocks/>
                </p:cNvGrpSpPr>
                <p:nvPr/>
              </p:nvGrpSpPr>
              <p:grpSpPr bwMode="auto">
                <a:xfrm>
                  <a:off x="1285" y="921"/>
                  <a:ext cx="257" cy="627"/>
                  <a:chOff x="1285" y="921"/>
                  <a:chExt cx="257" cy="627"/>
                </a:xfrm>
              </p:grpSpPr>
              <p:sp>
                <p:nvSpPr>
                  <p:cNvPr id="18914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1291" y="927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15" name="Rectangle 453"/>
                  <p:cNvSpPr>
                    <a:spLocks noChangeArrowheads="1"/>
                  </p:cNvSpPr>
                  <p:nvPr/>
                </p:nvSpPr>
                <p:spPr bwMode="auto">
                  <a:xfrm>
                    <a:off x="1285" y="921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03" name="Group 460"/>
              <p:cNvGrpSpPr>
                <a:grpSpLocks/>
              </p:cNvGrpSpPr>
              <p:nvPr/>
            </p:nvGrpSpPr>
            <p:grpSpPr bwMode="auto">
              <a:xfrm>
                <a:off x="1542" y="921"/>
                <a:ext cx="257" cy="639"/>
                <a:chOff x="1542" y="921"/>
                <a:chExt cx="257" cy="639"/>
              </a:xfrm>
            </p:grpSpPr>
            <p:sp>
              <p:nvSpPr>
                <p:cNvPr id="189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1542" y="921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09" name="Group 458"/>
                <p:cNvGrpSpPr>
                  <a:grpSpLocks/>
                </p:cNvGrpSpPr>
                <p:nvPr/>
              </p:nvGrpSpPr>
              <p:grpSpPr bwMode="auto">
                <a:xfrm>
                  <a:off x="1542" y="921"/>
                  <a:ext cx="257" cy="627"/>
                  <a:chOff x="1542" y="921"/>
                  <a:chExt cx="257" cy="627"/>
                </a:xfrm>
              </p:grpSpPr>
              <p:sp>
                <p:nvSpPr>
                  <p:cNvPr id="18910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927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11" name="Rectangle 457"/>
                  <p:cNvSpPr>
                    <a:spLocks noChangeArrowheads="1"/>
                  </p:cNvSpPr>
                  <p:nvPr/>
                </p:nvSpPr>
                <p:spPr bwMode="auto">
                  <a:xfrm>
                    <a:off x="1542" y="921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04" name="Group 464"/>
              <p:cNvGrpSpPr>
                <a:grpSpLocks/>
              </p:cNvGrpSpPr>
              <p:nvPr/>
            </p:nvGrpSpPr>
            <p:grpSpPr bwMode="auto">
              <a:xfrm>
                <a:off x="1799" y="921"/>
                <a:ext cx="257" cy="639"/>
                <a:chOff x="1799" y="921"/>
                <a:chExt cx="257" cy="639"/>
              </a:xfrm>
            </p:grpSpPr>
            <p:sp>
              <p:nvSpPr>
                <p:cNvPr id="18904" name="Rectangle 463"/>
                <p:cNvSpPr>
                  <a:spLocks noChangeArrowheads="1"/>
                </p:cNvSpPr>
                <p:nvPr/>
              </p:nvSpPr>
              <p:spPr bwMode="auto">
                <a:xfrm>
                  <a:off x="1799" y="921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05" name="Group 462"/>
                <p:cNvGrpSpPr>
                  <a:grpSpLocks/>
                </p:cNvGrpSpPr>
                <p:nvPr/>
              </p:nvGrpSpPr>
              <p:grpSpPr bwMode="auto">
                <a:xfrm>
                  <a:off x="1799" y="921"/>
                  <a:ext cx="257" cy="627"/>
                  <a:chOff x="1799" y="921"/>
                  <a:chExt cx="257" cy="627"/>
                </a:xfrm>
              </p:grpSpPr>
              <p:sp>
                <p:nvSpPr>
                  <p:cNvPr id="18906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927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07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1799" y="921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05" name="Group 468"/>
              <p:cNvGrpSpPr>
                <a:grpSpLocks/>
              </p:cNvGrpSpPr>
              <p:nvPr/>
            </p:nvGrpSpPr>
            <p:grpSpPr bwMode="auto">
              <a:xfrm>
                <a:off x="2056" y="921"/>
                <a:ext cx="257" cy="639"/>
                <a:chOff x="2056" y="921"/>
                <a:chExt cx="257" cy="639"/>
              </a:xfrm>
            </p:grpSpPr>
            <p:sp>
              <p:nvSpPr>
                <p:cNvPr id="18900" name="Rectangle 467"/>
                <p:cNvSpPr>
                  <a:spLocks noChangeArrowheads="1"/>
                </p:cNvSpPr>
                <p:nvPr/>
              </p:nvSpPr>
              <p:spPr bwMode="auto">
                <a:xfrm>
                  <a:off x="2056" y="921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901" name="Group 466"/>
                <p:cNvGrpSpPr>
                  <a:grpSpLocks/>
                </p:cNvGrpSpPr>
                <p:nvPr/>
              </p:nvGrpSpPr>
              <p:grpSpPr bwMode="auto">
                <a:xfrm>
                  <a:off x="2056" y="921"/>
                  <a:ext cx="257" cy="627"/>
                  <a:chOff x="2056" y="921"/>
                  <a:chExt cx="257" cy="627"/>
                </a:xfrm>
              </p:grpSpPr>
              <p:sp>
                <p:nvSpPr>
                  <p:cNvPr id="18902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927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903" name="Rectangle 465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921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06" name="Group 470"/>
              <p:cNvGrpSpPr>
                <a:grpSpLocks/>
              </p:cNvGrpSpPr>
              <p:nvPr/>
            </p:nvGrpSpPr>
            <p:grpSpPr bwMode="auto">
              <a:xfrm>
                <a:off x="0" y="1554"/>
                <a:ext cx="257" cy="512"/>
                <a:chOff x="0" y="1554"/>
                <a:chExt cx="257" cy="512"/>
              </a:xfrm>
            </p:grpSpPr>
            <p:sp>
              <p:nvSpPr>
                <p:cNvPr id="18898" name="Rectangle 335"/>
                <p:cNvSpPr>
                  <a:spLocks noChangeArrowheads="1"/>
                </p:cNvSpPr>
                <p:nvPr/>
              </p:nvSpPr>
              <p:spPr bwMode="auto">
                <a:xfrm>
                  <a:off x="6" y="1560"/>
                  <a:ext cx="245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C4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99" name="Rectangle 469"/>
                <p:cNvSpPr>
                  <a:spLocks noChangeArrowheads="1"/>
                </p:cNvSpPr>
                <p:nvPr/>
              </p:nvSpPr>
              <p:spPr bwMode="auto">
                <a:xfrm>
                  <a:off x="0" y="1554"/>
                  <a:ext cx="257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07" name="Group 472"/>
              <p:cNvGrpSpPr>
                <a:grpSpLocks/>
              </p:cNvGrpSpPr>
              <p:nvPr/>
            </p:nvGrpSpPr>
            <p:grpSpPr bwMode="auto">
              <a:xfrm>
                <a:off x="257" y="1554"/>
                <a:ext cx="257" cy="512"/>
                <a:chOff x="257" y="1554"/>
                <a:chExt cx="257" cy="512"/>
              </a:xfrm>
            </p:grpSpPr>
            <p:sp>
              <p:nvSpPr>
                <p:cNvPr id="18896" name="Rectangle 336"/>
                <p:cNvSpPr>
                  <a:spLocks noChangeArrowheads="1"/>
                </p:cNvSpPr>
                <p:nvPr/>
              </p:nvSpPr>
              <p:spPr bwMode="auto">
                <a:xfrm>
                  <a:off x="263" y="1560"/>
                  <a:ext cx="245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7.81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97" name="Rectangle 471"/>
                <p:cNvSpPr>
                  <a:spLocks noChangeArrowheads="1"/>
                </p:cNvSpPr>
                <p:nvPr/>
              </p:nvSpPr>
              <p:spPr bwMode="auto">
                <a:xfrm>
                  <a:off x="257" y="1554"/>
                  <a:ext cx="257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08" name="Group 474"/>
              <p:cNvGrpSpPr>
                <a:grpSpLocks/>
              </p:cNvGrpSpPr>
              <p:nvPr/>
            </p:nvGrpSpPr>
            <p:grpSpPr bwMode="auto">
              <a:xfrm>
                <a:off x="514" y="1554"/>
                <a:ext cx="257" cy="512"/>
                <a:chOff x="514" y="1554"/>
                <a:chExt cx="257" cy="512"/>
              </a:xfrm>
            </p:grpSpPr>
            <p:sp>
              <p:nvSpPr>
                <p:cNvPr id="18894" name="Rectangle 337"/>
                <p:cNvSpPr>
                  <a:spLocks noChangeArrowheads="1"/>
                </p:cNvSpPr>
                <p:nvPr/>
              </p:nvSpPr>
              <p:spPr bwMode="auto">
                <a:xfrm>
                  <a:off x="520" y="1560"/>
                  <a:ext cx="245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5.83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95" name="Rectangle 473"/>
                <p:cNvSpPr>
                  <a:spLocks noChangeArrowheads="1"/>
                </p:cNvSpPr>
                <p:nvPr/>
              </p:nvSpPr>
              <p:spPr bwMode="auto">
                <a:xfrm>
                  <a:off x="514" y="1554"/>
                  <a:ext cx="257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09" name="Group 476"/>
              <p:cNvGrpSpPr>
                <a:grpSpLocks/>
              </p:cNvGrpSpPr>
              <p:nvPr/>
            </p:nvGrpSpPr>
            <p:grpSpPr bwMode="auto">
              <a:xfrm>
                <a:off x="771" y="1554"/>
                <a:ext cx="257" cy="512"/>
                <a:chOff x="771" y="1554"/>
                <a:chExt cx="257" cy="512"/>
              </a:xfrm>
            </p:grpSpPr>
            <p:sp>
              <p:nvSpPr>
                <p:cNvPr id="18892" name="Rectangle 338"/>
                <p:cNvSpPr>
                  <a:spLocks noChangeArrowheads="1"/>
                </p:cNvSpPr>
                <p:nvPr/>
              </p:nvSpPr>
              <p:spPr bwMode="auto">
                <a:xfrm>
                  <a:off x="777" y="1560"/>
                  <a:ext cx="245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3.61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93" name="Rectangle 475"/>
                <p:cNvSpPr>
                  <a:spLocks noChangeArrowheads="1"/>
                </p:cNvSpPr>
                <p:nvPr/>
              </p:nvSpPr>
              <p:spPr bwMode="auto">
                <a:xfrm>
                  <a:off x="771" y="1554"/>
                  <a:ext cx="257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10" name="Group 480"/>
              <p:cNvGrpSpPr>
                <a:grpSpLocks/>
              </p:cNvGrpSpPr>
              <p:nvPr/>
            </p:nvGrpSpPr>
            <p:grpSpPr bwMode="auto">
              <a:xfrm>
                <a:off x="1028" y="1554"/>
                <a:ext cx="257" cy="524"/>
                <a:chOff x="1028" y="1554"/>
                <a:chExt cx="257" cy="524"/>
              </a:xfrm>
            </p:grpSpPr>
            <p:sp>
              <p:nvSpPr>
                <p:cNvPr id="18888" name="Rectangle 479"/>
                <p:cNvSpPr>
                  <a:spLocks noChangeArrowheads="1"/>
                </p:cNvSpPr>
                <p:nvPr/>
              </p:nvSpPr>
              <p:spPr bwMode="auto">
                <a:xfrm>
                  <a:off x="1028" y="1554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89" name="Group 478"/>
                <p:cNvGrpSpPr>
                  <a:grpSpLocks/>
                </p:cNvGrpSpPr>
                <p:nvPr/>
              </p:nvGrpSpPr>
              <p:grpSpPr bwMode="auto">
                <a:xfrm>
                  <a:off x="1028" y="1554"/>
                  <a:ext cx="257" cy="512"/>
                  <a:chOff x="1028" y="1554"/>
                  <a:chExt cx="257" cy="512"/>
                </a:xfrm>
              </p:grpSpPr>
              <p:sp>
                <p:nvSpPr>
                  <p:cNvPr id="18890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1034" y="1560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91" name="Rectangle 477"/>
                  <p:cNvSpPr>
                    <a:spLocks noChangeArrowheads="1"/>
                  </p:cNvSpPr>
                  <p:nvPr/>
                </p:nvSpPr>
                <p:spPr bwMode="auto">
                  <a:xfrm>
                    <a:off x="1028" y="1554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11" name="Group 484"/>
              <p:cNvGrpSpPr>
                <a:grpSpLocks/>
              </p:cNvGrpSpPr>
              <p:nvPr/>
            </p:nvGrpSpPr>
            <p:grpSpPr bwMode="auto">
              <a:xfrm>
                <a:off x="1285" y="1554"/>
                <a:ext cx="257" cy="524"/>
                <a:chOff x="1285" y="1554"/>
                <a:chExt cx="257" cy="524"/>
              </a:xfrm>
            </p:grpSpPr>
            <p:sp>
              <p:nvSpPr>
                <p:cNvPr id="18884" name="Rectangle 483"/>
                <p:cNvSpPr>
                  <a:spLocks noChangeArrowheads="1"/>
                </p:cNvSpPr>
                <p:nvPr/>
              </p:nvSpPr>
              <p:spPr bwMode="auto">
                <a:xfrm>
                  <a:off x="1285" y="1554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85" name="Group 482"/>
                <p:cNvGrpSpPr>
                  <a:grpSpLocks/>
                </p:cNvGrpSpPr>
                <p:nvPr/>
              </p:nvGrpSpPr>
              <p:grpSpPr bwMode="auto">
                <a:xfrm>
                  <a:off x="1285" y="1554"/>
                  <a:ext cx="257" cy="512"/>
                  <a:chOff x="1285" y="1554"/>
                  <a:chExt cx="257" cy="512"/>
                </a:xfrm>
              </p:grpSpPr>
              <p:sp>
                <p:nvSpPr>
                  <p:cNvPr id="18886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1291" y="1560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87" name="Rectangle 481"/>
                  <p:cNvSpPr>
                    <a:spLocks noChangeArrowheads="1"/>
                  </p:cNvSpPr>
                  <p:nvPr/>
                </p:nvSpPr>
                <p:spPr bwMode="auto">
                  <a:xfrm>
                    <a:off x="1285" y="1554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12" name="Group 488"/>
              <p:cNvGrpSpPr>
                <a:grpSpLocks/>
              </p:cNvGrpSpPr>
              <p:nvPr/>
            </p:nvGrpSpPr>
            <p:grpSpPr bwMode="auto">
              <a:xfrm>
                <a:off x="1542" y="1554"/>
                <a:ext cx="257" cy="524"/>
                <a:chOff x="1542" y="1554"/>
                <a:chExt cx="257" cy="524"/>
              </a:xfrm>
            </p:grpSpPr>
            <p:sp>
              <p:nvSpPr>
                <p:cNvPr id="18880" name="Rectangle 487"/>
                <p:cNvSpPr>
                  <a:spLocks noChangeArrowheads="1"/>
                </p:cNvSpPr>
                <p:nvPr/>
              </p:nvSpPr>
              <p:spPr bwMode="auto">
                <a:xfrm>
                  <a:off x="1542" y="1554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81" name="Group 486"/>
                <p:cNvGrpSpPr>
                  <a:grpSpLocks/>
                </p:cNvGrpSpPr>
                <p:nvPr/>
              </p:nvGrpSpPr>
              <p:grpSpPr bwMode="auto">
                <a:xfrm>
                  <a:off x="1542" y="1554"/>
                  <a:ext cx="257" cy="512"/>
                  <a:chOff x="1542" y="1554"/>
                  <a:chExt cx="257" cy="512"/>
                </a:xfrm>
              </p:grpSpPr>
              <p:sp>
                <p:nvSpPr>
                  <p:cNvPr id="18882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1560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83" name="Rectangle 485"/>
                  <p:cNvSpPr>
                    <a:spLocks noChangeArrowheads="1"/>
                  </p:cNvSpPr>
                  <p:nvPr/>
                </p:nvSpPr>
                <p:spPr bwMode="auto">
                  <a:xfrm>
                    <a:off x="1542" y="1554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13" name="Group 492"/>
              <p:cNvGrpSpPr>
                <a:grpSpLocks/>
              </p:cNvGrpSpPr>
              <p:nvPr/>
            </p:nvGrpSpPr>
            <p:grpSpPr bwMode="auto">
              <a:xfrm>
                <a:off x="1799" y="1554"/>
                <a:ext cx="257" cy="524"/>
                <a:chOff x="1799" y="1554"/>
                <a:chExt cx="257" cy="524"/>
              </a:xfrm>
            </p:grpSpPr>
            <p:sp>
              <p:nvSpPr>
                <p:cNvPr id="18876" name="Rectangle 491"/>
                <p:cNvSpPr>
                  <a:spLocks noChangeArrowheads="1"/>
                </p:cNvSpPr>
                <p:nvPr/>
              </p:nvSpPr>
              <p:spPr bwMode="auto">
                <a:xfrm>
                  <a:off x="1799" y="1554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77" name="Group 490"/>
                <p:cNvGrpSpPr>
                  <a:grpSpLocks/>
                </p:cNvGrpSpPr>
                <p:nvPr/>
              </p:nvGrpSpPr>
              <p:grpSpPr bwMode="auto">
                <a:xfrm>
                  <a:off x="1799" y="1554"/>
                  <a:ext cx="257" cy="512"/>
                  <a:chOff x="1799" y="1554"/>
                  <a:chExt cx="257" cy="512"/>
                </a:xfrm>
              </p:grpSpPr>
              <p:sp>
                <p:nvSpPr>
                  <p:cNvPr id="18878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1560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79" name="Rectangle 489"/>
                  <p:cNvSpPr>
                    <a:spLocks noChangeArrowheads="1"/>
                  </p:cNvSpPr>
                  <p:nvPr/>
                </p:nvSpPr>
                <p:spPr bwMode="auto">
                  <a:xfrm>
                    <a:off x="1799" y="1554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14" name="Group 496"/>
              <p:cNvGrpSpPr>
                <a:grpSpLocks/>
              </p:cNvGrpSpPr>
              <p:nvPr/>
            </p:nvGrpSpPr>
            <p:grpSpPr bwMode="auto">
              <a:xfrm>
                <a:off x="2056" y="1554"/>
                <a:ext cx="257" cy="524"/>
                <a:chOff x="2056" y="1554"/>
                <a:chExt cx="257" cy="524"/>
              </a:xfrm>
            </p:grpSpPr>
            <p:sp>
              <p:nvSpPr>
                <p:cNvPr id="18872" name="Rectangle 495"/>
                <p:cNvSpPr>
                  <a:spLocks noChangeArrowheads="1"/>
                </p:cNvSpPr>
                <p:nvPr/>
              </p:nvSpPr>
              <p:spPr bwMode="auto">
                <a:xfrm>
                  <a:off x="2056" y="1554"/>
                  <a:ext cx="257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73" name="Group 494"/>
                <p:cNvGrpSpPr>
                  <a:grpSpLocks/>
                </p:cNvGrpSpPr>
                <p:nvPr/>
              </p:nvGrpSpPr>
              <p:grpSpPr bwMode="auto">
                <a:xfrm>
                  <a:off x="2056" y="1554"/>
                  <a:ext cx="257" cy="512"/>
                  <a:chOff x="2056" y="1554"/>
                  <a:chExt cx="257" cy="512"/>
                </a:xfrm>
              </p:grpSpPr>
              <p:sp>
                <p:nvSpPr>
                  <p:cNvPr id="18874" name="Rectangle 343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1560"/>
                    <a:ext cx="245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75" name="Rectangle 493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1554"/>
                    <a:ext cx="257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15" name="Group 498"/>
              <p:cNvGrpSpPr>
                <a:grpSpLocks/>
              </p:cNvGrpSpPr>
              <p:nvPr/>
            </p:nvGrpSpPr>
            <p:grpSpPr bwMode="auto">
              <a:xfrm>
                <a:off x="0" y="2072"/>
                <a:ext cx="257" cy="627"/>
                <a:chOff x="0" y="2072"/>
                <a:chExt cx="257" cy="627"/>
              </a:xfrm>
            </p:grpSpPr>
            <p:sp>
              <p:nvSpPr>
                <p:cNvPr id="18870" name="Rectangle 344"/>
                <p:cNvSpPr>
                  <a:spLocks noChangeArrowheads="1"/>
                </p:cNvSpPr>
                <p:nvPr/>
              </p:nvSpPr>
              <p:spPr bwMode="auto">
                <a:xfrm>
                  <a:off x="6" y="2078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C5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71" name="Rectangle 497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16" name="Group 500"/>
              <p:cNvGrpSpPr>
                <a:grpSpLocks/>
              </p:cNvGrpSpPr>
              <p:nvPr/>
            </p:nvGrpSpPr>
            <p:grpSpPr bwMode="auto">
              <a:xfrm>
                <a:off x="257" y="2072"/>
                <a:ext cx="257" cy="627"/>
                <a:chOff x="257" y="2072"/>
                <a:chExt cx="257" cy="627"/>
              </a:xfrm>
            </p:grpSpPr>
            <p:sp>
              <p:nvSpPr>
                <p:cNvPr id="18868" name="Rectangle 345"/>
                <p:cNvSpPr>
                  <a:spLocks noChangeArrowheads="1"/>
                </p:cNvSpPr>
                <p:nvPr/>
              </p:nvSpPr>
              <p:spPr bwMode="auto">
                <a:xfrm>
                  <a:off x="263" y="2078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11.40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69" name="Rectangle 499"/>
                <p:cNvSpPr>
                  <a:spLocks noChangeArrowheads="1"/>
                </p:cNvSpPr>
                <p:nvPr/>
              </p:nvSpPr>
              <p:spPr bwMode="auto">
                <a:xfrm>
                  <a:off x="257" y="2072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17" name="Group 502"/>
              <p:cNvGrpSpPr>
                <a:grpSpLocks/>
              </p:cNvGrpSpPr>
              <p:nvPr/>
            </p:nvGrpSpPr>
            <p:grpSpPr bwMode="auto">
              <a:xfrm>
                <a:off x="514" y="2072"/>
                <a:ext cx="257" cy="627"/>
                <a:chOff x="514" y="2072"/>
                <a:chExt cx="257" cy="627"/>
              </a:xfrm>
            </p:grpSpPr>
            <p:sp>
              <p:nvSpPr>
                <p:cNvPr id="18866" name="Rectangle 346"/>
                <p:cNvSpPr>
                  <a:spLocks noChangeArrowheads="1"/>
                </p:cNvSpPr>
                <p:nvPr/>
              </p:nvSpPr>
              <p:spPr bwMode="auto">
                <a:xfrm>
                  <a:off x="520" y="2078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67" name="Rectangle 501"/>
                <p:cNvSpPr>
                  <a:spLocks noChangeArrowheads="1"/>
                </p:cNvSpPr>
                <p:nvPr/>
              </p:nvSpPr>
              <p:spPr bwMode="auto">
                <a:xfrm>
                  <a:off x="514" y="2072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18" name="Group 504"/>
              <p:cNvGrpSpPr>
                <a:grpSpLocks/>
              </p:cNvGrpSpPr>
              <p:nvPr/>
            </p:nvGrpSpPr>
            <p:grpSpPr bwMode="auto">
              <a:xfrm>
                <a:off x="771" y="2072"/>
                <a:ext cx="257" cy="627"/>
                <a:chOff x="771" y="2072"/>
                <a:chExt cx="257" cy="627"/>
              </a:xfrm>
            </p:grpSpPr>
            <p:sp>
              <p:nvSpPr>
                <p:cNvPr id="18864" name="Rectangle 347"/>
                <p:cNvSpPr>
                  <a:spLocks noChangeArrowheads="1"/>
                </p:cNvSpPr>
                <p:nvPr/>
              </p:nvSpPr>
              <p:spPr bwMode="auto">
                <a:xfrm>
                  <a:off x="777" y="2078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1.41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65" name="Rectangle 503"/>
                <p:cNvSpPr>
                  <a:spLocks noChangeArrowheads="1"/>
                </p:cNvSpPr>
                <p:nvPr/>
              </p:nvSpPr>
              <p:spPr bwMode="auto">
                <a:xfrm>
                  <a:off x="771" y="2072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19" name="Group 506"/>
              <p:cNvGrpSpPr>
                <a:grpSpLocks/>
              </p:cNvGrpSpPr>
              <p:nvPr/>
            </p:nvGrpSpPr>
            <p:grpSpPr bwMode="auto">
              <a:xfrm>
                <a:off x="1028" y="2072"/>
                <a:ext cx="257" cy="627"/>
                <a:chOff x="1028" y="2072"/>
                <a:chExt cx="257" cy="627"/>
              </a:xfrm>
            </p:grpSpPr>
            <p:sp>
              <p:nvSpPr>
                <p:cNvPr id="18862" name="Rectangle 348"/>
                <p:cNvSpPr>
                  <a:spLocks noChangeArrowheads="1"/>
                </p:cNvSpPr>
                <p:nvPr/>
              </p:nvSpPr>
              <p:spPr bwMode="auto">
                <a:xfrm>
                  <a:off x="1034" y="2078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4.12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63" name="Rectangle 505"/>
                <p:cNvSpPr>
                  <a:spLocks noChangeArrowheads="1"/>
                </p:cNvSpPr>
                <p:nvPr/>
              </p:nvSpPr>
              <p:spPr bwMode="auto">
                <a:xfrm>
                  <a:off x="1028" y="2072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20" name="Group 510"/>
              <p:cNvGrpSpPr>
                <a:grpSpLocks/>
              </p:cNvGrpSpPr>
              <p:nvPr/>
            </p:nvGrpSpPr>
            <p:grpSpPr bwMode="auto">
              <a:xfrm>
                <a:off x="1285" y="2072"/>
                <a:ext cx="257" cy="639"/>
                <a:chOff x="1285" y="2072"/>
                <a:chExt cx="257" cy="639"/>
              </a:xfrm>
            </p:grpSpPr>
            <p:sp>
              <p:nvSpPr>
                <p:cNvPr id="18858" name="Rectangle 509"/>
                <p:cNvSpPr>
                  <a:spLocks noChangeArrowheads="1"/>
                </p:cNvSpPr>
                <p:nvPr/>
              </p:nvSpPr>
              <p:spPr bwMode="auto">
                <a:xfrm>
                  <a:off x="1285" y="2072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59" name="Group 508"/>
                <p:cNvGrpSpPr>
                  <a:grpSpLocks/>
                </p:cNvGrpSpPr>
                <p:nvPr/>
              </p:nvGrpSpPr>
              <p:grpSpPr bwMode="auto">
                <a:xfrm>
                  <a:off x="1285" y="2072"/>
                  <a:ext cx="257" cy="627"/>
                  <a:chOff x="1285" y="2072"/>
                  <a:chExt cx="257" cy="627"/>
                </a:xfrm>
              </p:grpSpPr>
              <p:sp>
                <p:nvSpPr>
                  <p:cNvPr id="18860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1291" y="2078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61" name="Rectangle 507"/>
                  <p:cNvSpPr>
                    <a:spLocks noChangeArrowheads="1"/>
                  </p:cNvSpPr>
                  <p:nvPr/>
                </p:nvSpPr>
                <p:spPr bwMode="auto">
                  <a:xfrm>
                    <a:off x="1285" y="2072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21" name="Group 514"/>
              <p:cNvGrpSpPr>
                <a:grpSpLocks/>
              </p:cNvGrpSpPr>
              <p:nvPr/>
            </p:nvGrpSpPr>
            <p:grpSpPr bwMode="auto">
              <a:xfrm>
                <a:off x="1542" y="2072"/>
                <a:ext cx="257" cy="639"/>
                <a:chOff x="1542" y="2072"/>
                <a:chExt cx="257" cy="639"/>
              </a:xfrm>
            </p:grpSpPr>
            <p:sp>
              <p:nvSpPr>
                <p:cNvPr id="18854" name="Rectangle 513"/>
                <p:cNvSpPr>
                  <a:spLocks noChangeArrowheads="1"/>
                </p:cNvSpPr>
                <p:nvPr/>
              </p:nvSpPr>
              <p:spPr bwMode="auto">
                <a:xfrm>
                  <a:off x="1542" y="2072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55" name="Group 512"/>
                <p:cNvGrpSpPr>
                  <a:grpSpLocks/>
                </p:cNvGrpSpPr>
                <p:nvPr/>
              </p:nvGrpSpPr>
              <p:grpSpPr bwMode="auto">
                <a:xfrm>
                  <a:off x="1542" y="2072"/>
                  <a:ext cx="257" cy="627"/>
                  <a:chOff x="1542" y="2072"/>
                  <a:chExt cx="257" cy="627"/>
                </a:xfrm>
              </p:grpSpPr>
              <p:sp>
                <p:nvSpPr>
                  <p:cNvPr id="18856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2078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57" name="Rectangle 511"/>
                  <p:cNvSpPr>
                    <a:spLocks noChangeArrowheads="1"/>
                  </p:cNvSpPr>
                  <p:nvPr/>
                </p:nvSpPr>
                <p:spPr bwMode="auto">
                  <a:xfrm>
                    <a:off x="1542" y="2072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22" name="Group 518"/>
              <p:cNvGrpSpPr>
                <a:grpSpLocks/>
              </p:cNvGrpSpPr>
              <p:nvPr/>
            </p:nvGrpSpPr>
            <p:grpSpPr bwMode="auto">
              <a:xfrm>
                <a:off x="1799" y="2072"/>
                <a:ext cx="257" cy="639"/>
                <a:chOff x="1799" y="2072"/>
                <a:chExt cx="257" cy="639"/>
              </a:xfrm>
            </p:grpSpPr>
            <p:sp>
              <p:nvSpPr>
                <p:cNvPr id="18850" name="Rectangle 517"/>
                <p:cNvSpPr>
                  <a:spLocks noChangeArrowheads="1"/>
                </p:cNvSpPr>
                <p:nvPr/>
              </p:nvSpPr>
              <p:spPr bwMode="auto">
                <a:xfrm>
                  <a:off x="1799" y="2072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51" name="Group 516"/>
                <p:cNvGrpSpPr>
                  <a:grpSpLocks/>
                </p:cNvGrpSpPr>
                <p:nvPr/>
              </p:nvGrpSpPr>
              <p:grpSpPr bwMode="auto">
                <a:xfrm>
                  <a:off x="1799" y="2072"/>
                  <a:ext cx="257" cy="627"/>
                  <a:chOff x="1799" y="2072"/>
                  <a:chExt cx="257" cy="627"/>
                </a:xfrm>
              </p:grpSpPr>
              <p:sp>
                <p:nvSpPr>
                  <p:cNvPr id="18852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2078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53" name="Rectangle 515"/>
                  <p:cNvSpPr>
                    <a:spLocks noChangeArrowheads="1"/>
                  </p:cNvSpPr>
                  <p:nvPr/>
                </p:nvSpPr>
                <p:spPr bwMode="auto">
                  <a:xfrm>
                    <a:off x="1799" y="2072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23" name="Group 522"/>
              <p:cNvGrpSpPr>
                <a:grpSpLocks/>
              </p:cNvGrpSpPr>
              <p:nvPr/>
            </p:nvGrpSpPr>
            <p:grpSpPr bwMode="auto">
              <a:xfrm>
                <a:off x="2056" y="2072"/>
                <a:ext cx="257" cy="639"/>
                <a:chOff x="2056" y="2072"/>
                <a:chExt cx="257" cy="639"/>
              </a:xfrm>
            </p:grpSpPr>
            <p:sp>
              <p:nvSpPr>
                <p:cNvPr id="18846" name="Rectangle 521"/>
                <p:cNvSpPr>
                  <a:spLocks noChangeArrowheads="1"/>
                </p:cNvSpPr>
                <p:nvPr/>
              </p:nvSpPr>
              <p:spPr bwMode="auto">
                <a:xfrm>
                  <a:off x="2056" y="2072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47" name="Group 520"/>
                <p:cNvGrpSpPr>
                  <a:grpSpLocks/>
                </p:cNvGrpSpPr>
                <p:nvPr/>
              </p:nvGrpSpPr>
              <p:grpSpPr bwMode="auto">
                <a:xfrm>
                  <a:off x="2056" y="2072"/>
                  <a:ext cx="257" cy="627"/>
                  <a:chOff x="2056" y="2072"/>
                  <a:chExt cx="257" cy="627"/>
                </a:xfrm>
              </p:grpSpPr>
              <p:sp>
                <p:nvSpPr>
                  <p:cNvPr id="18848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2078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49" name="Rectangle 519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2072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24" name="Group 524"/>
              <p:cNvGrpSpPr>
                <a:grpSpLocks/>
              </p:cNvGrpSpPr>
              <p:nvPr/>
            </p:nvGrpSpPr>
            <p:grpSpPr bwMode="auto">
              <a:xfrm>
                <a:off x="0" y="2705"/>
                <a:ext cx="257" cy="627"/>
                <a:chOff x="0" y="2705"/>
                <a:chExt cx="257" cy="627"/>
              </a:xfrm>
            </p:grpSpPr>
            <p:sp>
              <p:nvSpPr>
                <p:cNvPr id="18844" name="Rectangle 353"/>
                <p:cNvSpPr>
                  <a:spLocks noChangeArrowheads="1"/>
                </p:cNvSpPr>
                <p:nvPr/>
              </p:nvSpPr>
              <p:spPr bwMode="auto">
                <a:xfrm>
                  <a:off x="6" y="2711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C6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45" name="Rectangle 523"/>
                <p:cNvSpPr>
                  <a:spLocks noChangeArrowheads="1"/>
                </p:cNvSpPr>
                <p:nvPr/>
              </p:nvSpPr>
              <p:spPr bwMode="auto">
                <a:xfrm>
                  <a:off x="0" y="2705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25" name="Group 526"/>
              <p:cNvGrpSpPr>
                <a:grpSpLocks/>
              </p:cNvGrpSpPr>
              <p:nvPr/>
            </p:nvGrpSpPr>
            <p:grpSpPr bwMode="auto">
              <a:xfrm>
                <a:off x="257" y="2705"/>
                <a:ext cx="257" cy="627"/>
                <a:chOff x="257" y="2705"/>
                <a:chExt cx="257" cy="627"/>
              </a:xfrm>
            </p:grpSpPr>
            <p:sp>
              <p:nvSpPr>
                <p:cNvPr id="18842" name="Rectangle 354"/>
                <p:cNvSpPr>
                  <a:spLocks noChangeArrowheads="1"/>
                </p:cNvSpPr>
                <p:nvPr/>
              </p:nvSpPr>
              <p:spPr bwMode="auto">
                <a:xfrm>
                  <a:off x="263" y="2711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1.41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43" name="Rectangle 525"/>
                <p:cNvSpPr>
                  <a:spLocks noChangeArrowheads="1"/>
                </p:cNvSpPr>
                <p:nvPr/>
              </p:nvSpPr>
              <p:spPr bwMode="auto">
                <a:xfrm>
                  <a:off x="257" y="2705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26" name="Group 528"/>
              <p:cNvGrpSpPr>
                <a:grpSpLocks/>
              </p:cNvGrpSpPr>
              <p:nvPr/>
            </p:nvGrpSpPr>
            <p:grpSpPr bwMode="auto">
              <a:xfrm>
                <a:off x="514" y="2705"/>
                <a:ext cx="257" cy="627"/>
                <a:chOff x="514" y="2705"/>
                <a:chExt cx="257" cy="627"/>
              </a:xfrm>
            </p:grpSpPr>
            <p:sp>
              <p:nvSpPr>
                <p:cNvPr id="18840" name="Rectangle 355"/>
                <p:cNvSpPr>
                  <a:spLocks noChangeArrowheads="1"/>
                </p:cNvSpPr>
                <p:nvPr/>
              </p:nvSpPr>
              <p:spPr bwMode="auto">
                <a:xfrm>
                  <a:off x="520" y="2711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41" name="Rectangle 527"/>
                <p:cNvSpPr>
                  <a:spLocks noChangeArrowheads="1"/>
                </p:cNvSpPr>
                <p:nvPr/>
              </p:nvSpPr>
              <p:spPr bwMode="auto">
                <a:xfrm>
                  <a:off x="514" y="2705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27" name="Group 530"/>
              <p:cNvGrpSpPr>
                <a:grpSpLocks/>
              </p:cNvGrpSpPr>
              <p:nvPr/>
            </p:nvGrpSpPr>
            <p:grpSpPr bwMode="auto">
              <a:xfrm>
                <a:off x="771" y="2705"/>
                <a:ext cx="257" cy="627"/>
                <a:chOff x="771" y="2705"/>
                <a:chExt cx="257" cy="627"/>
              </a:xfrm>
            </p:grpSpPr>
            <p:sp>
              <p:nvSpPr>
                <p:cNvPr id="18838" name="Rectangle 356"/>
                <p:cNvSpPr>
                  <a:spLocks noChangeArrowheads="1"/>
                </p:cNvSpPr>
                <p:nvPr/>
              </p:nvSpPr>
              <p:spPr bwMode="auto">
                <a:xfrm>
                  <a:off x="777" y="2711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11.40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39" name="Rectangle 529"/>
                <p:cNvSpPr>
                  <a:spLocks noChangeArrowheads="1"/>
                </p:cNvSpPr>
                <p:nvPr/>
              </p:nvSpPr>
              <p:spPr bwMode="auto">
                <a:xfrm>
                  <a:off x="771" y="2705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28" name="Group 532"/>
              <p:cNvGrpSpPr>
                <a:grpSpLocks/>
              </p:cNvGrpSpPr>
              <p:nvPr/>
            </p:nvGrpSpPr>
            <p:grpSpPr bwMode="auto">
              <a:xfrm>
                <a:off x="1028" y="2705"/>
                <a:ext cx="257" cy="627"/>
                <a:chOff x="1028" y="2705"/>
                <a:chExt cx="257" cy="627"/>
              </a:xfrm>
            </p:grpSpPr>
            <p:sp>
              <p:nvSpPr>
                <p:cNvPr id="18836" name="Rectangle 357"/>
                <p:cNvSpPr>
                  <a:spLocks noChangeArrowheads="1"/>
                </p:cNvSpPr>
                <p:nvPr/>
              </p:nvSpPr>
              <p:spPr bwMode="auto">
                <a:xfrm>
                  <a:off x="1034" y="2711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8.06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37" name="Rectangle 531"/>
                <p:cNvSpPr>
                  <a:spLocks noChangeArrowheads="1"/>
                </p:cNvSpPr>
                <p:nvPr/>
              </p:nvSpPr>
              <p:spPr bwMode="auto">
                <a:xfrm>
                  <a:off x="1028" y="2705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29" name="Group 534"/>
              <p:cNvGrpSpPr>
                <a:grpSpLocks/>
              </p:cNvGrpSpPr>
              <p:nvPr/>
            </p:nvGrpSpPr>
            <p:grpSpPr bwMode="auto">
              <a:xfrm>
                <a:off x="1285" y="2705"/>
                <a:ext cx="257" cy="627"/>
                <a:chOff x="1285" y="2705"/>
                <a:chExt cx="257" cy="627"/>
              </a:xfrm>
            </p:grpSpPr>
            <p:sp>
              <p:nvSpPr>
                <p:cNvPr id="18834" name="Rectangle 358"/>
                <p:cNvSpPr>
                  <a:spLocks noChangeArrowheads="1"/>
                </p:cNvSpPr>
                <p:nvPr/>
              </p:nvSpPr>
              <p:spPr bwMode="auto">
                <a:xfrm>
                  <a:off x="1291" y="2711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11.31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35" name="Rectangle 533"/>
                <p:cNvSpPr>
                  <a:spLocks noChangeArrowheads="1"/>
                </p:cNvSpPr>
                <p:nvPr/>
              </p:nvSpPr>
              <p:spPr bwMode="auto">
                <a:xfrm>
                  <a:off x="1285" y="2705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30" name="Group 538"/>
              <p:cNvGrpSpPr>
                <a:grpSpLocks/>
              </p:cNvGrpSpPr>
              <p:nvPr/>
            </p:nvGrpSpPr>
            <p:grpSpPr bwMode="auto">
              <a:xfrm>
                <a:off x="1542" y="2705"/>
                <a:ext cx="257" cy="639"/>
                <a:chOff x="1542" y="2705"/>
                <a:chExt cx="257" cy="639"/>
              </a:xfrm>
            </p:grpSpPr>
            <p:sp>
              <p:nvSpPr>
                <p:cNvPr id="18830" name="Rectangle 537"/>
                <p:cNvSpPr>
                  <a:spLocks noChangeArrowheads="1"/>
                </p:cNvSpPr>
                <p:nvPr/>
              </p:nvSpPr>
              <p:spPr bwMode="auto">
                <a:xfrm>
                  <a:off x="1542" y="2705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31" name="Group 536"/>
                <p:cNvGrpSpPr>
                  <a:grpSpLocks/>
                </p:cNvGrpSpPr>
                <p:nvPr/>
              </p:nvGrpSpPr>
              <p:grpSpPr bwMode="auto">
                <a:xfrm>
                  <a:off x="1542" y="2705"/>
                  <a:ext cx="257" cy="627"/>
                  <a:chOff x="1542" y="2705"/>
                  <a:chExt cx="257" cy="627"/>
                </a:xfrm>
              </p:grpSpPr>
              <p:sp>
                <p:nvSpPr>
                  <p:cNvPr id="18832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2711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33" name="Rectangle 535"/>
                  <p:cNvSpPr>
                    <a:spLocks noChangeArrowheads="1"/>
                  </p:cNvSpPr>
                  <p:nvPr/>
                </p:nvSpPr>
                <p:spPr bwMode="auto">
                  <a:xfrm>
                    <a:off x="1542" y="2705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31" name="Group 542"/>
              <p:cNvGrpSpPr>
                <a:grpSpLocks/>
              </p:cNvGrpSpPr>
              <p:nvPr/>
            </p:nvGrpSpPr>
            <p:grpSpPr bwMode="auto">
              <a:xfrm>
                <a:off x="1799" y="2705"/>
                <a:ext cx="257" cy="639"/>
                <a:chOff x="1799" y="2705"/>
                <a:chExt cx="257" cy="639"/>
              </a:xfrm>
            </p:grpSpPr>
            <p:sp>
              <p:nvSpPr>
                <p:cNvPr id="18826" name="Rectangle 541"/>
                <p:cNvSpPr>
                  <a:spLocks noChangeArrowheads="1"/>
                </p:cNvSpPr>
                <p:nvPr/>
              </p:nvSpPr>
              <p:spPr bwMode="auto">
                <a:xfrm>
                  <a:off x="1799" y="2705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27" name="Group 540"/>
                <p:cNvGrpSpPr>
                  <a:grpSpLocks/>
                </p:cNvGrpSpPr>
                <p:nvPr/>
              </p:nvGrpSpPr>
              <p:grpSpPr bwMode="auto">
                <a:xfrm>
                  <a:off x="1799" y="2705"/>
                  <a:ext cx="257" cy="627"/>
                  <a:chOff x="1799" y="2705"/>
                  <a:chExt cx="257" cy="627"/>
                </a:xfrm>
              </p:grpSpPr>
              <p:sp>
                <p:nvSpPr>
                  <p:cNvPr id="18828" name="Rectangle 360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2711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29" name="Rectangle 539"/>
                  <p:cNvSpPr>
                    <a:spLocks noChangeArrowheads="1"/>
                  </p:cNvSpPr>
                  <p:nvPr/>
                </p:nvSpPr>
                <p:spPr bwMode="auto">
                  <a:xfrm>
                    <a:off x="1799" y="2705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32" name="Group 546"/>
              <p:cNvGrpSpPr>
                <a:grpSpLocks/>
              </p:cNvGrpSpPr>
              <p:nvPr/>
            </p:nvGrpSpPr>
            <p:grpSpPr bwMode="auto">
              <a:xfrm>
                <a:off x="2056" y="2705"/>
                <a:ext cx="257" cy="639"/>
                <a:chOff x="2056" y="2705"/>
                <a:chExt cx="257" cy="639"/>
              </a:xfrm>
            </p:grpSpPr>
            <p:sp>
              <p:nvSpPr>
                <p:cNvPr id="18822" name="Rectangle 545"/>
                <p:cNvSpPr>
                  <a:spLocks noChangeArrowheads="1"/>
                </p:cNvSpPr>
                <p:nvPr/>
              </p:nvSpPr>
              <p:spPr bwMode="auto">
                <a:xfrm>
                  <a:off x="2056" y="2705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23" name="Group 544"/>
                <p:cNvGrpSpPr>
                  <a:grpSpLocks/>
                </p:cNvGrpSpPr>
                <p:nvPr/>
              </p:nvGrpSpPr>
              <p:grpSpPr bwMode="auto">
                <a:xfrm>
                  <a:off x="2056" y="2705"/>
                  <a:ext cx="257" cy="627"/>
                  <a:chOff x="2056" y="2705"/>
                  <a:chExt cx="257" cy="627"/>
                </a:xfrm>
              </p:grpSpPr>
              <p:sp>
                <p:nvSpPr>
                  <p:cNvPr id="18824" name="Rectangle 361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2711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25" name="Rectangle 543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2705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33" name="Group 548"/>
              <p:cNvGrpSpPr>
                <a:grpSpLocks/>
              </p:cNvGrpSpPr>
              <p:nvPr/>
            </p:nvGrpSpPr>
            <p:grpSpPr bwMode="auto">
              <a:xfrm>
                <a:off x="0" y="3338"/>
                <a:ext cx="257" cy="627"/>
                <a:chOff x="0" y="3338"/>
                <a:chExt cx="257" cy="627"/>
              </a:xfrm>
            </p:grpSpPr>
            <p:sp>
              <p:nvSpPr>
                <p:cNvPr id="18820" name="Rectangle 362"/>
                <p:cNvSpPr>
                  <a:spLocks noChangeArrowheads="1"/>
                </p:cNvSpPr>
                <p:nvPr/>
              </p:nvSpPr>
              <p:spPr bwMode="auto">
                <a:xfrm>
                  <a:off x="6" y="3344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C7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21" name="Rectangle 547"/>
                <p:cNvSpPr>
                  <a:spLocks noChangeArrowheads="1"/>
                </p:cNvSpPr>
                <p:nvPr/>
              </p:nvSpPr>
              <p:spPr bwMode="auto">
                <a:xfrm>
                  <a:off x="0" y="3338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34" name="Group 550"/>
              <p:cNvGrpSpPr>
                <a:grpSpLocks/>
              </p:cNvGrpSpPr>
              <p:nvPr/>
            </p:nvGrpSpPr>
            <p:grpSpPr bwMode="auto">
              <a:xfrm>
                <a:off x="257" y="3338"/>
                <a:ext cx="257" cy="627"/>
                <a:chOff x="257" y="3338"/>
                <a:chExt cx="257" cy="627"/>
              </a:xfrm>
            </p:grpSpPr>
            <p:sp>
              <p:nvSpPr>
                <p:cNvPr id="18818" name="Rectangle 363"/>
                <p:cNvSpPr>
                  <a:spLocks noChangeArrowheads="1"/>
                </p:cNvSpPr>
                <p:nvPr/>
              </p:nvSpPr>
              <p:spPr bwMode="auto">
                <a:xfrm>
                  <a:off x="263" y="3344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10.63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19" name="Rectangle 549"/>
                <p:cNvSpPr>
                  <a:spLocks noChangeArrowheads="1"/>
                </p:cNvSpPr>
                <p:nvPr/>
              </p:nvSpPr>
              <p:spPr bwMode="auto">
                <a:xfrm>
                  <a:off x="257" y="3338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35" name="Group 552"/>
              <p:cNvGrpSpPr>
                <a:grpSpLocks/>
              </p:cNvGrpSpPr>
              <p:nvPr/>
            </p:nvGrpSpPr>
            <p:grpSpPr bwMode="auto">
              <a:xfrm>
                <a:off x="514" y="3338"/>
                <a:ext cx="257" cy="627"/>
                <a:chOff x="514" y="3338"/>
                <a:chExt cx="257" cy="627"/>
              </a:xfrm>
            </p:grpSpPr>
            <p:sp>
              <p:nvSpPr>
                <p:cNvPr id="18816" name="Rectangle 364"/>
                <p:cNvSpPr>
                  <a:spLocks noChangeArrowheads="1"/>
                </p:cNvSpPr>
                <p:nvPr/>
              </p:nvSpPr>
              <p:spPr bwMode="auto">
                <a:xfrm>
                  <a:off x="520" y="3344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8.60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17" name="Rectangle 551"/>
                <p:cNvSpPr>
                  <a:spLocks noChangeArrowheads="1"/>
                </p:cNvSpPr>
                <p:nvPr/>
              </p:nvSpPr>
              <p:spPr bwMode="auto">
                <a:xfrm>
                  <a:off x="514" y="3338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36" name="Group 556"/>
              <p:cNvGrpSpPr>
                <a:grpSpLocks/>
              </p:cNvGrpSpPr>
              <p:nvPr/>
            </p:nvGrpSpPr>
            <p:grpSpPr bwMode="auto">
              <a:xfrm>
                <a:off x="771" y="3338"/>
                <a:ext cx="257" cy="639"/>
                <a:chOff x="771" y="3338"/>
                <a:chExt cx="257" cy="639"/>
              </a:xfrm>
            </p:grpSpPr>
            <p:sp>
              <p:nvSpPr>
                <p:cNvPr id="18812" name="Rectangle 555"/>
                <p:cNvSpPr>
                  <a:spLocks noChangeArrowheads="1"/>
                </p:cNvSpPr>
                <p:nvPr/>
              </p:nvSpPr>
              <p:spPr bwMode="auto">
                <a:xfrm>
                  <a:off x="771" y="3338"/>
                  <a:ext cx="257" cy="63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13" name="Group 554"/>
                <p:cNvGrpSpPr>
                  <a:grpSpLocks/>
                </p:cNvGrpSpPr>
                <p:nvPr/>
              </p:nvGrpSpPr>
              <p:grpSpPr bwMode="auto">
                <a:xfrm>
                  <a:off x="771" y="3338"/>
                  <a:ext cx="257" cy="627"/>
                  <a:chOff x="771" y="3338"/>
                  <a:chExt cx="257" cy="627"/>
                </a:xfrm>
              </p:grpSpPr>
              <p:sp>
                <p:nvSpPr>
                  <p:cNvPr id="18814" name="Rectangle 365"/>
                  <p:cNvSpPr>
                    <a:spLocks noChangeArrowheads="1"/>
                  </p:cNvSpPr>
                  <p:nvPr/>
                </p:nvSpPr>
                <p:spPr bwMode="auto">
                  <a:xfrm>
                    <a:off x="777" y="3344"/>
                    <a:ext cx="245" cy="621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rPr>
                      <a:t>1.00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  <p:sp>
                <p:nvSpPr>
                  <p:cNvPr id="18815" name="Rectangle 553"/>
                  <p:cNvSpPr>
                    <a:spLocks noChangeArrowheads="1"/>
                  </p:cNvSpPr>
                  <p:nvPr/>
                </p:nvSpPr>
                <p:spPr bwMode="auto">
                  <a:xfrm>
                    <a:off x="771" y="3338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37" name="Group 558"/>
              <p:cNvGrpSpPr>
                <a:grpSpLocks/>
              </p:cNvGrpSpPr>
              <p:nvPr/>
            </p:nvGrpSpPr>
            <p:grpSpPr bwMode="auto">
              <a:xfrm>
                <a:off x="1028" y="3338"/>
                <a:ext cx="257" cy="627"/>
                <a:chOff x="1028" y="3338"/>
                <a:chExt cx="257" cy="627"/>
              </a:xfrm>
            </p:grpSpPr>
            <p:sp>
              <p:nvSpPr>
                <p:cNvPr id="18810" name="Rectangle 366"/>
                <p:cNvSpPr>
                  <a:spLocks noChangeArrowheads="1"/>
                </p:cNvSpPr>
                <p:nvPr/>
              </p:nvSpPr>
              <p:spPr bwMode="auto">
                <a:xfrm>
                  <a:off x="1034" y="3344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2.83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11" name="Rectangle 557"/>
                <p:cNvSpPr>
                  <a:spLocks noChangeArrowheads="1"/>
                </p:cNvSpPr>
                <p:nvPr/>
              </p:nvSpPr>
              <p:spPr bwMode="auto">
                <a:xfrm>
                  <a:off x="1028" y="3338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38" name="Group 560"/>
              <p:cNvGrpSpPr>
                <a:grpSpLocks/>
              </p:cNvGrpSpPr>
              <p:nvPr/>
            </p:nvGrpSpPr>
            <p:grpSpPr bwMode="auto">
              <a:xfrm>
                <a:off x="1285" y="3338"/>
                <a:ext cx="257" cy="627"/>
                <a:chOff x="1285" y="3338"/>
                <a:chExt cx="257" cy="627"/>
              </a:xfrm>
            </p:grpSpPr>
            <p:sp>
              <p:nvSpPr>
                <p:cNvPr id="18808" name="Rectangle 367"/>
                <p:cNvSpPr>
                  <a:spLocks noChangeArrowheads="1"/>
                </p:cNvSpPr>
                <p:nvPr/>
              </p:nvSpPr>
              <p:spPr bwMode="auto">
                <a:xfrm>
                  <a:off x="1291" y="3344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09" name="Rectangle 559"/>
                <p:cNvSpPr>
                  <a:spLocks noChangeArrowheads="1"/>
                </p:cNvSpPr>
                <p:nvPr/>
              </p:nvSpPr>
              <p:spPr bwMode="auto">
                <a:xfrm>
                  <a:off x="1285" y="3338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39" name="Group 562"/>
              <p:cNvGrpSpPr>
                <a:grpSpLocks/>
              </p:cNvGrpSpPr>
              <p:nvPr/>
            </p:nvGrpSpPr>
            <p:grpSpPr bwMode="auto">
              <a:xfrm>
                <a:off x="1542" y="3338"/>
                <a:ext cx="257" cy="627"/>
                <a:chOff x="1542" y="3338"/>
                <a:chExt cx="257" cy="627"/>
              </a:xfrm>
            </p:grpSpPr>
            <p:sp>
              <p:nvSpPr>
                <p:cNvPr id="18806" name="Rectangle 368"/>
                <p:cNvSpPr>
                  <a:spLocks noChangeArrowheads="1"/>
                </p:cNvSpPr>
                <p:nvPr/>
              </p:nvSpPr>
              <p:spPr bwMode="auto">
                <a:xfrm>
                  <a:off x="1548" y="3344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10.82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807" name="Rectangle 561"/>
                <p:cNvSpPr>
                  <a:spLocks noChangeArrowheads="1"/>
                </p:cNvSpPr>
                <p:nvPr/>
              </p:nvSpPr>
              <p:spPr bwMode="auto">
                <a:xfrm>
                  <a:off x="1542" y="3338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0" name="Group 566"/>
              <p:cNvGrpSpPr>
                <a:grpSpLocks/>
              </p:cNvGrpSpPr>
              <p:nvPr/>
            </p:nvGrpSpPr>
            <p:grpSpPr bwMode="auto">
              <a:xfrm>
                <a:off x="1799" y="3338"/>
                <a:ext cx="257" cy="639"/>
                <a:chOff x="1799" y="3338"/>
                <a:chExt cx="257" cy="639"/>
              </a:xfrm>
            </p:grpSpPr>
            <p:sp>
              <p:nvSpPr>
                <p:cNvPr id="18802" name="Rectangle 565"/>
                <p:cNvSpPr>
                  <a:spLocks noChangeArrowheads="1"/>
                </p:cNvSpPr>
                <p:nvPr/>
              </p:nvSpPr>
              <p:spPr bwMode="auto">
                <a:xfrm>
                  <a:off x="1799" y="3338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803" name="Group 564"/>
                <p:cNvGrpSpPr>
                  <a:grpSpLocks/>
                </p:cNvGrpSpPr>
                <p:nvPr/>
              </p:nvGrpSpPr>
              <p:grpSpPr bwMode="auto">
                <a:xfrm>
                  <a:off x="1799" y="3338"/>
                  <a:ext cx="257" cy="627"/>
                  <a:chOff x="1799" y="3338"/>
                  <a:chExt cx="257" cy="627"/>
                </a:xfrm>
              </p:grpSpPr>
              <p:sp>
                <p:nvSpPr>
                  <p:cNvPr id="18804" name="Rectangle 369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3344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05" name="Rectangle 563"/>
                  <p:cNvSpPr>
                    <a:spLocks noChangeArrowheads="1"/>
                  </p:cNvSpPr>
                  <p:nvPr/>
                </p:nvSpPr>
                <p:spPr bwMode="auto">
                  <a:xfrm>
                    <a:off x="1799" y="3338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41" name="Group 570"/>
              <p:cNvGrpSpPr>
                <a:grpSpLocks/>
              </p:cNvGrpSpPr>
              <p:nvPr/>
            </p:nvGrpSpPr>
            <p:grpSpPr bwMode="auto">
              <a:xfrm>
                <a:off x="2056" y="3338"/>
                <a:ext cx="257" cy="639"/>
                <a:chOff x="2056" y="3338"/>
                <a:chExt cx="257" cy="639"/>
              </a:xfrm>
            </p:grpSpPr>
            <p:sp>
              <p:nvSpPr>
                <p:cNvPr id="18798" name="Rectangle 569"/>
                <p:cNvSpPr>
                  <a:spLocks noChangeArrowheads="1"/>
                </p:cNvSpPr>
                <p:nvPr/>
              </p:nvSpPr>
              <p:spPr bwMode="auto">
                <a:xfrm>
                  <a:off x="2056" y="3338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799" name="Group 568"/>
                <p:cNvGrpSpPr>
                  <a:grpSpLocks/>
                </p:cNvGrpSpPr>
                <p:nvPr/>
              </p:nvGrpSpPr>
              <p:grpSpPr bwMode="auto">
                <a:xfrm>
                  <a:off x="2056" y="3338"/>
                  <a:ext cx="257" cy="627"/>
                  <a:chOff x="2056" y="3338"/>
                  <a:chExt cx="257" cy="627"/>
                </a:xfrm>
              </p:grpSpPr>
              <p:sp>
                <p:nvSpPr>
                  <p:cNvPr id="18800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3344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801" name="Rectangle 567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3338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42" name="Group 572"/>
              <p:cNvGrpSpPr>
                <a:grpSpLocks/>
              </p:cNvGrpSpPr>
              <p:nvPr/>
            </p:nvGrpSpPr>
            <p:grpSpPr bwMode="auto">
              <a:xfrm>
                <a:off x="0" y="3971"/>
                <a:ext cx="257" cy="627"/>
                <a:chOff x="0" y="3971"/>
                <a:chExt cx="257" cy="627"/>
              </a:xfrm>
            </p:grpSpPr>
            <p:sp>
              <p:nvSpPr>
                <p:cNvPr id="18796" name="Rectangle 371"/>
                <p:cNvSpPr>
                  <a:spLocks noChangeArrowheads="1"/>
                </p:cNvSpPr>
                <p:nvPr/>
              </p:nvSpPr>
              <p:spPr bwMode="auto">
                <a:xfrm>
                  <a:off x="6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C8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97" name="Rectangle 571"/>
                <p:cNvSpPr>
                  <a:spLocks noChangeArrowheads="1"/>
                </p:cNvSpPr>
                <p:nvPr/>
              </p:nvSpPr>
              <p:spPr bwMode="auto">
                <a:xfrm>
                  <a:off x="0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3" name="Group 574"/>
              <p:cNvGrpSpPr>
                <a:grpSpLocks/>
              </p:cNvGrpSpPr>
              <p:nvPr/>
            </p:nvGrpSpPr>
            <p:grpSpPr bwMode="auto">
              <a:xfrm>
                <a:off x="257" y="3971"/>
                <a:ext cx="257" cy="627"/>
                <a:chOff x="257" y="3971"/>
                <a:chExt cx="257" cy="627"/>
              </a:xfrm>
            </p:grpSpPr>
            <p:sp>
              <p:nvSpPr>
                <p:cNvPr id="1879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63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10.05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95" name="Rectangle 573"/>
                <p:cNvSpPr>
                  <a:spLocks noChangeArrowheads="1"/>
                </p:cNvSpPr>
                <p:nvPr/>
              </p:nvSpPr>
              <p:spPr bwMode="auto">
                <a:xfrm>
                  <a:off x="257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4" name="Group 576"/>
              <p:cNvGrpSpPr>
                <a:grpSpLocks/>
              </p:cNvGrpSpPr>
              <p:nvPr/>
            </p:nvGrpSpPr>
            <p:grpSpPr bwMode="auto">
              <a:xfrm>
                <a:off x="514" y="3971"/>
                <a:ext cx="257" cy="627"/>
                <a:chOff x="514" y="3971"/>
                <a:chExt cx="257" cy="627"/>
              </a:xfrm>
            </p:grpSpPr>
            <p:sp>
              <p:nvSpPr>
                <p:cNvPr id="18792" name="Rectangle 373"/>
                <p:cNvSpPr>
                  <a:spLocks noChangeArrowheads="1"/>
                </p:cNvSpPr>
                <p:nvPr/>
              </p:nvSpPr>
              <p:spPr bwMode="auto">
                <a:xfrm>
                  <a:off x="520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9.49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93" name="Rectangle 575"/>
                <p:cNvSpPr>
                  <a:spLocks noChangeArrowheads="1"/>
                </p:cNvSpPr>
                <p:nvPr/>
              </p:nvSpPr>
              <p:spPr bwMode="auto">
                <a:xfrm>
                  <a:off x="514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5" name="Group 578"/>
              <p:cNvGrpSpPr>
                <a:grpSpLocks/>
              </p:cNvGrpSpPr>
              <p:nvPr/>
            </p:nvGrpSpPr>
            <p:grpSpPr bwMode="auto">
              <a:xfrm>
                <a:off x="771" y="3971"/>
                <a:ext cx="257" cy="627"/>
                <a:chOff x="771" y="3971"/>
                <a:chExt cx="257" cy="627"/>
              </a:xfrm>
            </p:grpSpPr>
            <p:sp>
              <p:nvSpPr>
                <p:cNvPr id="18790" name="Rectangle 374"/>
                <p:cNvSpPr>
                  <a:spLocks noChangeArrowheads="1"/>
                </p:cNvSpPr>
                <p:nvPr/>
              </p:nvSpPr>
              <p:spPr bwMode="auto">
                <a:xfrm>
                  <a:off x="777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91" name="Rectangle 577"/>
                <p:cNvSpPr>
                  <a:spLocks noChangeArrowheads="1"/>
                </p:cNvSpPr>
                <p:nvPr/>
              </p:nvSpPr>
              <p:spPr bwMode="auto">
                <a:xfrm>
                  <a:off x="771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6" name="Group 580"/>
              <p:cNvGrpSpPr>
                <a:grpSpLocks/>
              </p:cNvGrpSpPr>
              <p:nvPr/>
            </p:nvGrpSpPr>
            <p:grpSpPr bwMode="auto">
              <a:xfrm>
                <a:off x="1028" y="3971"/>
                <a:ext cx="257" cy="627"/>
                <a:chOff x="1028" y="3971"/>
                <a:chExt cx="257" cy="627"/>
              </a:xfrm>
            </p:grpSpPr>
            <p:sp>
              <p:nvSpPr>
                <p:cNvPr id="18788" name="Rectangle 375"/>
                <p:cNvSpPr>
                  <a:spLocks noChangeArrowheads="1"/>
                </p:cNvSpPr>
                <p:nvPr/>
              </p:nvSpPr>
              <p:spPr bwMode="auto">
                <a:xfrm>
                  <a:off x="1034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7.21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89" name="Rectangle 579"/>
                <p:cNvSpPr>
                  <a:spLocks noChangeArrowheads="1"/>
                </p:cNvSpPr>
                <p:nvPr/>
              </p:nvSpPr>
              <p:spPr bwMode="auto">
                <a:xfrm>
                  <a:off x="1028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7" name="Group 582"/>
              <p:cNvGrpSpPr>
                <a:grpSpLocks/>
              </p:cNvGrpSpPr>
              <p:nvPr/>
            </p:nvGrpSpPr>
            <p:grpSpPr bwMode="auto">
              <a:xfrm>
                <a:off x="1285" y="3971"/>
                <a:ext cx="257" cy="627"/>
                <a:chOff x="1285" y="3971"/>
                <a:chExt cx="257" cy="627"/>
              </a:xfrm>
            </p:grpSpPr>
            <p:sp>
              <p:nvSpPr>
                <p:cNvPr id="18786" name="Rectangle 376"/>
                <p:cNvSpPr>
                  <a:spLocks noChangeArrowheads="1"/>
                </p:cNvSpPr>
                <p:nvPr/>
              </p:nvSpPr>
              <p:spPr bwMode="auto">
                <a:xfrm>
                  <a:off x="1291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10.44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87" name="Rectangle 581"/>
                <p:cNvSpPr>
                  <a:spLocks noChangeArrowheads="1"/>
                </p:cNvSpPr>
                <p:nvPr/>
              </p:nvSpPr>
              <p:spPr bwMode="auto">
                <a:xfrm>
                  <a:off x="1285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8" name="Group 584"/>
              <p:cNvGrpSpPr>
                <a:grpSpLocks/>
              </p:cNvGrpSpPr>
              <p:nvPr/>
            </p:nvGrpSpPr>
            <p:grpSpPr bwMode="auto">
              <a:xfrm>
                <a:off x="1542" y="3971"/>
                <a:ext cx="257" cy="627"/>
                <a:chOff x="1542" y="3971"/>
                <a:chExt cx="257" cy="627"/>
              </a:xfrm>
            </p:grpSpPr>
            <p:sp>
              <p:nvSpPr>
                <p:cNvPr id="18784" name="Rectangle 377"/>
                <p:cNvSpPr>
                  <a:spLocks noChangeArrowheads="1"/>
                </p:cNvSpPr>
                <p:nvPr/>
              </p:nvSpPr>
              <p:spPr bwMode="auto">
                <a:xfrm>
                  <a:off x="1548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11.18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85" name="Rectangle 583"/>
                <p:cNvSpPr>
                  <a:spLocks noChangeArrowheads="1"/>
                </p:cNvSpPr>
                <p:nvPr/>
              </p:nvSpPr>
              <p:spPr bwMode="auto">
                <a:xfrm>
                  <a:off x="1542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49" name="Group 586"/>
              <p:cNvGrpSpPr>
                <a:grpSpLocks/>
              </p:cNvGrpSpPr>
              <p:nvPr/>
            </p:nvGrpSpPr>
            <p:grpSpPr bwMode="auto">
              <a:xfrm>
                <a:off x="1799" y="3971"/>
                <a:ext cx="257" cy="627"/>
                <a:chOff x="1799" y="3971"/>
                <a:chExt cx="257" cy="627"/>
              </a:xfrm>
            </p:grpSpPr>
            <p:sp>
              <p:nvSpPr>
                <p:cNvPr id="18782" name="Rectangle 378"/>
                <p:cNvSpPr>
                  <a:spLocks noChangeArrowheads="1"/>
                </p:cNvSpPr>
                <p:nvPr/>
              </p:nvSpPr>
              <p:spPr bwMode="auto">
                <a:xfrm>
                  <a:off x="1805" y="3977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8.25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83" name="Rectangle 585"/>
                <p:cNvSpPr>
                  <a:spLocks noChangeArrowheads="1"/>
                </p:cNvSpPr>
                <p:nvPr/>
              </p:nvSpPr>
              <p:spPr bwMode="auto">
                <a:xfrm>
                  <a:off x="1799" y="3971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0" name="Group 590"/>
              <p:cNvGrpSpPr>
                <a:grpSpLocks/>
              </p:cNvGrpSpPr>
              <p:nvPr/>
            </p:nvGrpSpPr>
            <p:grpSpPr bwMode="auto">
              <a:xfrm>
                <a:off x="2056" y="3971"/>
                <a:ext cx="257" cy="639"/>
                <a:chOff x="2056" y="3971"/>
                <a:chExt cx="257" cy="639"/>
              </a:xfrm>
            </p:grpSpPr>
            <p:sp>
              <p:nvSpPr>
                <p:cNvPr id="18778" name="Rectangle 589"/>
                <p:cNvSpPr>
                  <a:spLocks noChangeArrowheads="1"/>
                </p:cNvSpPr>
                <p:nvPr/>
              </p:nvSpPr>
              <p:spPr bwMode="auto">
                <a:xfrm>
                  <a:off x="2056" y="3971"/>
                  <a:ext cx="257" cy="63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779" name="Group 588"/>
                <p:cNvGrpSpPr>
                  <a:grpSpLocks/>
                </p:cNvGrpSpPr>
                <p:nvPr/>
              </p:nvGrpSpPr>
              <p:grpSpPr bwMode="auto">
                <a:xfrm>
                  <a:off x="2056" y="3971"/>
                  <a:ext cx="257" cy="627"/>
                  <a:chOff x="2056" y="3971"/>
                  <a:chExt cx="257" cy="627"/>
                </a:xfrm>
              </p:grpSpPr>
              <p:sp>
                <p:nvSpPr>
                  <p:cNvPr id="18780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2062" y="3977"/>
                    <a:ext cx="245" cy="621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781" name="Rectangle 587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3971"/>
                    <a:ext cx="257" cy="6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751" name="Group 592"/>
              <p:cNvGrpSpPr>
                <a:grpSpLocks/>
              </p:cNvGrpSpPr>
              <p:nvPr/>
            </p:nvGrpSpPr>
            <p:grpSpPr bwMode="auto">
              <a:xfrm>
                <a:off x="0" y="4604"/>
                <a:ext cx="257" cy="627"/>
                <a:chOff x="0" y="4604"/>
                <a:chExt cx="257" cy="627"/>
              </a:xfrm>
            </p:grpSpPr>
            <p:sp>
              <p:nvSpPr>
                <p:cNvPr id="18776" name="Rectangle 380"/>
                <p:cNvSpPr>
                  <a:spLocks noChangeArrowheads="1"/>
                </p:cNvSpPr>
                <p:nvPr/>
              </p:nvSpPr>
              <p:spPr bwMode="auto">
                <a:xfrm>
                  <a:off x="6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 dirty="0" smtClean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{9,10}</a:t>
                  </a:r>
                  <a:endParaRPr lang="en-US" altLang="ko-KR" sz="1200" b="0" dirty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ko-KR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77" name="Rectangle 591"/>
                <p:cNvSpPr>
                  <a:spLocks noChangeArrowheads="1"/>
                </p:cNvSpPr>
                <p:nvPr/>
              </p:nvSpPr>
              <p:spPr bwMode="auto">
                <a:xfrm>
                  <a:off x="0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2" name="Group 594"/>
              <p:cNvGrpSpPr>
                <a:grpSpLocks/>
              </p:cNvGrpSpPr>
              <p:nvPr/>
            </p:nvGrpSpPr>
            <p:grpSpPr bwMode="auto">
              <a:xfrm>
                <a:off x="257" y="4604"/>
                <a:ext cx="257" cy="627"/>
                <a:chOff x="257" y="4604"/>
                <a:chExt cx="257" cy="627"/>
              </a:xfrm>
            </p:grpSpPr>
            <p:sp>
              <p:nvSpPr>
                <p:cNvPr id="18774" name="Rectangle 381"/>
                <p:cNvSpPr>
                  <a:spLocks noChangeArrowheads="1"/>
                </p:cNvSpPr>
                <p:nvPr/>
              </p:nvSpPr>
              <p:spPr bwMode="auto">
                <a:xfrm>
                  <a:off x="263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11.89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75" name="Rectangle 593"/>
                <p:cNvSpPr>
                  <a:spLocks noChangeArrowheads="1"/>
                </p:cNvSpPr>
                <p:nvPr/>
              </p:nvSpPr>
              <p:spPr bwMode="auto">
                <a:xfrm>
                  <a:off x="257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3" name="Group 596"/>
              <p:cNvGrpSpPr>
                <a:grpSpLocks/>
              </p:cNvGrpSpPr>
              <p:nvPr/>
            </p:nvGrpSpPr>
            <p:grpSpPr bwMode="auto">
              <a:xfrm>
                <a:off x="514" y="4604"/>
                <a:ext cx="257" cy="627"/>
                <a:chOff x="514" y="4604"/>
                <a:chExt cx="257" cy="627"/>
              </a:xfrm>
            </p:grpSpPr>
            <p:sp>
              <p:nvSpPr>
                <p:cNvPr id="18772" name="Rectangle 382"/>
                <p:cNvSpPr>
                  <a:spLocks noChangeArrowheads="1"/>
                </p:cNvSpPr>
                <p:nvPr/>
              </p:nvSpPr>
              <p:spPr bwMode="auto">
                <a:xfrm>
                  <a:off x="520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11.63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73" name="Rectangle 595"/>
                <p:cNvSpPr>
                  <a:spLocks noChangeArrowheads="1"/>
                </p:cNvSpPr>
                <p:nvPr/>
              </p:nvSpPr>
              <p:spPr bwMode="auto">
                <a:xfrm>
                  <a:off x="514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4" name="Group 598"/>
              <p:cNvGrpSpPr>
                <a:grpSpLocks/>
              </p:cNvGrpSpPr>
              <p:nvPr/>
            </p:nvGrpSpPr>
            <p:grpSpPr bwMode="auto">
              <a:xfrm>
                <a:off x="771" y="4604"/>
                <a:ext cx="257" cy="627"/>
                <a:chOff x="771" y="4604"/>
                <a:chExt cx="257" cy="627"/>
              </a:xfrm>
            </p:grpSpPr>
            <p:sp>
              <p:nvSpPr>
                <p:cNvPr id="18770" name="Rectangle 383"/>
                <p:cNvSpPr>
                  <a:spLocks noChangeArrowheads="1"/>
                </p:cNvSpPr>
                <p:nvPr/>
              </p:nvSpPr>
              <p:spPr bwMode="auto">
                <a:xfrm>
                  <a:off x="777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 dirty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11.55</a:t>
                  </a:r>
                  <a:endParaRPr lang="ko-KR" altLang="en-US" sz="1200" b="0" dirty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71" name="Rectangle 597"/>
                <p:cNvSpPr>
                  <a:spLocks noChangeArrowheads="1"/>
                </p:cNvSpPr>
                <p:nvPr/>
              </p:nvSpPr>
              <p:spPr bwMode="auto">
                <a:xfrm>
                  <a:off x="771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5" name="Group 600"/>
              <p:cNvGrpSpPr>
                <a:grpSpLocks/>
              </p:cNvGrpSpPr>
              <p:nvPr/>
            </p:nvGrpSpPr>
            <p:grpSpPr bwMode="auto">
              <a:xfrm>
                <a:off x="1028" y="4604"/>
                <a:ext cx="257" cy="627"/>
                <a:chOff x="1028" y="4604"/>
                <a:chExt cx="257" cy="627"/>
              </a:xfrm>
            </p:grpSpPr>
            <p:sp>
              <p:nvSpPr>
                <p:cNvPr id="18768" name="Rectangle 384"/>
                <p:cNvSpPr>
                  <a:spLocks noChangeArrowheads="1"/>
                </p:cNvSpPr>
                <p:nvPr/>
              </p:nvSpPr>
              <p:spPr bwMode="auto">
                <a:xfrm>
                  <a:off x="1034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9.72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69" name="Rectangle 599"/>
                <p:cNvSpPr>
                  <a:spLocks noChangeArrowheads="1"/>
                </p:cNvSpPr>
                <p:nvPr/>
              </p:nvSpPr>
              <p:spPr bwMode="auto">
                <a:xfrm>
                  <a:off x="1028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6" name="Group 602"/>
              <p:cNvGrpSpPr>
                <a:grpSpLocks/>
              </p:cNvGrpSpPr>
              <p:nvPr/>
            </p:nvGrpSpPr>
            <p:grpSpPr bwMode="auto">
              <a:xfrm>
                <a:off x="1285" y="4604"/>
                <a:ext cx="257" cy="627"/>
                <a:chOff x="1285" y="4604"/>
                <a:chExt cx="257" cy="627"/>
              </a:xfrm>
            </p:grpSpPr>
            <p:sp>
              <p:nvSpPr>
                <p:cNvPr id="18766" name="Rectangle 385"/>
                <p:cNvSpPr>
                  <a:spLocks noChangeArrowheads="1"/>
                </p:cNvSpPr>
                <p:nvPr/>
              </p:nvSpPr>
              <p:spPr bwMode="auto">
                <a:xfrm>
                  <a:off x="1291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12.82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67" name="Rectangle 601"/>
                <p:cNvSpPr>
                  <a:spLocks noChangeArrowheads="1"/>
                </p:cNvSpPr>
                <p:nvPr/>
              </p:nvSpPr>
              <p:spPr bwMode="auto">
                <a:xfrm>
                  <a:off x="1285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7" name="Group 604"/>
              <p:cNvGrpSpPr>
                <a:grpSpLocks/>
              </p:cNvGrpSpPr>
              <p:nvPr/>
            </p:nvGrpSpPr>
            <p:grpSpPr bwMode="auto">
              <a:xfrm>
                <a:off x="1542" y="4604"/>
                <a:ext cx="257" cy="627"/>
                <a:chOff x="1542" y="4604"/>
                <a:chExt cx="257" cy="627"/>
              </a:xfrm>
            </p:grpSpPr>
            <p:sp>
              <p:nvSpPr>
                <p:cNvPr id="18764" name="Rectangle 386"/>
                <p:cNvSpPr>
                  <a:spLocks noChangeArrowheads="1"/>
                </p:cNvSpPr>
                <p:nvPr/>
              </p:nvSpPr>
              <p:spPr bwMode="auto">
                <a:xfrm>
                  <a:off x="1548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13.13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65" name="Rectangle 603"/>
                <p:cNvSpPr>
                  <a:spLocks noChangeArrowheads="1"/>
                </p:cNvSpPr>
                <p:nvPr/>
              </p:nvSpPr>
              <p:spPr bwMode="auto">
                <a:xfrm>
                  <a:off x="1542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8" name="Group 606"/>
              <p:cNvGrpSpPr>
                <a:grpSpLocks/>
              </p:cNvGrpSpPr>
              <p:nvPr/>
            </p:nvGrpSpPr>
            <p:grpSpPr bwMode="auto">
              <a:xfrm>
                <a:off x="1799" y="4604"/>
                <a:ext cx="257" cy="627"/>
                <a:chOff x="1799" y="4604"/>
                <a:chExt cx="257" cy="627"/>
              </a:xfrm>
            </p:grpSpPr>
            <p:sp>
              <p:nvSpPr>
                <p:cNvPr id="18762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05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10.61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63" name="Rectangle 605"/>
                <p:cNvSpPr>
                  <a:spLocks noChangeArrowheads="1"/>
                </p:cNvSpPr>
                <p:nvPr/>
              </p:nvSpPr>
              <p:spPr bwMode="auto">
                <a:xfrm>
                  <a:off x="1799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759" name="Group 608"/>
              <p:cNvGrpSpPr>
                <a:grpSpLocks/>
              </p:cNvGrpSpPr>
              <p:nvPr/>
            </p:nvGrpSpPr>
            <p:grpSpPr bwMode="auto">
              <a:xfrm>
                <a:off x="2056" y="4604"/>
                <a:ext cx="257" cy="627"/>
                <a:chOff x="2056" y="4604"/>
                <a:chExt cx="257" cy="627"/>
              </a:xfrm>
            </p:grpSpPr>
            <p:sp>
              <p:nvSpPr>
                <p:cNvPr id="18760" name="Rectangle 388"/>
                <p:cNvSpPr>
                  <a:spLocks noChangeArrowheads="1"/>
                </p:cNvSpPr>
                <p:nvPr/>
              </p:nvSpPr>
              <p:spPr bwMode="auto">
                <a:xfrm>
                  <a:off x="2062" y="4610"/>
                  <a:ext cx="245" cy="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2.53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761" name="Rectangle 607"/>
                <p:cNvSpPr>
                  <a:spLocks noChangeArrowheads="1"/>
                </p:cNvSpPr>
                <p:nvPr/>
              </p:nvSpPr>
              <p:spPr bwMode="auto">
                <a:xfrm>
                  <a:off x="2056" y="4604"/>
                  <a:ext cx="257" cy="6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</p:grpSp>
        <p:sp>
          <p:nvSpPr>
            <p:cNvPr id="18678" name="Rectangle 610"/>
            <p:cNvSpPr>
              <a:spLocks noChangeArrowheads="1"/>
            </p:cNvSpPr>
            <p:nvPr/>
          </p:nvSpPr>
          <p:spPr bwMode="auto">
            <a:xfrm>
              <a:off x="-2" y="-2"/>
              <a:ext cx="2317" cy="5235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18437" name="Group 850"/>
          <p:cNvGrpSpPr>
            <a:grpSpLocks/>
          </p:cNvGrpSpPr>
          <p:nvPr/>
        </p:nvGrpSpPr>
        <p:grpSpPr bwMode="auto">
          <a:xfrm>
            <a:off x="152400" y="4343400"/>
            <a:ext cx="4953000" cy="1752600"/>
            <a:chOff x="-2" y="-2"/>
            <a:chExt cx="2068" cy="4027"/>
          </a:xfrm>
        </p:grpSpPr>
        <p:grpSp>
          <p:nvGrpSpPr>
            <p:cNvPr id="18439" name="Group 848"/>
            <p:cNvGrpSpPr>
              <a:grpSpLocks/>
            </p:cNvGrpSpPr>
            <p:nvPr/>
          </p:nvGrpSpPr>
          <p:grpSpPr bwMode="auto">
            <a:xfrm>
              <a:off x="0" y="0"/>
              <a:ext cx="2064" cy="4023"/>
              <a:chOff x="0" y="0"/>
              <a:chExt cx="2064" cy="4023"/>
            </a:xfrm>
          </p:grpSpPr>
          <p:grpSp>
            <p:nvGrpSpPr>
              <p:cNvPr id="18441" name="Group 677"/>
              <p:cNvGrpSpPr>
                <a:grpSpLocks/>
              </p:cNvGrpSpPr>
              <p:nvPr/>
            </p:nvGrpSpPr>
            <p:grpSpPr bwMode="auto">
              <a:xfrm>
                <a:off x="0" y="0"/>
                <a:ext cx="258" cy="397"/>
                <a:chOff x="0" y="0"/>
                <a:chExt cx="258" cy="397"/>
              </a:xfrm>
            </p:grpSpPr>
            <p:sp>
              <p:nvSpPr>
                <p:cNvPr id="18675" name="Rectangle 612"/>
                <p:cNvSpPr>
                  <a:spLocks noChangeArrowheads="1"/>
                </p:cNvSpPr>
                <p:nvPr/>
              </p:nvSpPr>
              <p:spPr bwMode="auto">
                <a:xfrm>
                  <a:off x="6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rPr>
                    <a:t> 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8676" name="Rectangle 6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2" name="Group 679"/>
              <p:cNvGrpSpPr>
                <a:grpSpLocks/>
              </p:cNvGrpSpPr>
              <p:nvPr/>
            </p:nvGrpSpPr>
            <p:grpSpPr bwMode="auto">
              <a:xfrm>
                <a:off x="258" y="0"/>
                <a:ext cx="258" cy="397"/>
                <a:chOff x="258" y="0"/>
                <a:chExt cx="258" cy="397"/>
              </a:xfrm>
            </p:grpSpPr>
            <p:sp>
              <p:nvSpPr>
                <p:cNvPr id="18673" name="Rectangle 613"/>
                <p:cNvSpPr>
                  <a:spLocks noChangeArrowheads="1"/>
                </p:cNvSpPr>
                <p:nvPr/>
              </p:nvSpPr>
              <p:spPr bwMode="auto">
                <a:xfrm>
                  <a:off x="264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C1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74" name="Rectangle 678"/>
                <p:cNvSpPr>
                  <a:spLocks noChangeArrowheads="1"/>
                </p:cNvSpPr>
                <p:nvPr/>
              </p:nvSpPr>
              <p:spPr bwMode="auto">
                <a:xfrm>
                  <a:off x="258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3" name="Group 681"/>
              <p:cNvGrpSpPr>
                <a:grpSpLocks/>
              </p:cNvGrpSpPr>
              <p:nvPr/>
            </p:nvGrpSpPr>
            <p:grpSpPr bwMode="auto">
              <a:xfrm>
                <a:off x="516" y="0"/>
                <a:ext cx="258" cy="397"/>
                <a:chOff x="516" y="0"/>
                <a:chExt cx="258" cy="397"/>
              </a:xfrm>
            </p:grpSpPr>
            <p:sp>
              <p:nvSpPr>
                <p:cNvPr id="18671" name="Rectangle 614"/>
                <p:cNvSpPr>
                  <a:spLocks noChangeArrowheads="1"/>
                </p:cNvSpPr>
                <p:nvPr/>
              </p:nvSpPr>
              <p:spPr bwMode="auto">
                <a:xfrm>
                  <a:off x="522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C2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72" name="Rectangle 680"/>
                <p:cNvSpPr>
                  <a:spLocks noChangeArrowheads="1"/>
                </p:cNvSpPr>
                <p:nvPr/>
              </p:nvSpPr>
              <p:spPr bwMode="auto">
                <a:xfrm>
                  <a:off x="516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4" name="Group 683"/>
              <p:cNvGrpSpPr>
                <a:grpSpLocks/>
              </p:cNvGrpSpPr>
              <p:nvPr/>
            </p:nvGrpSpPr>
            <p:grpSpPr bwMode="auto">
              <a:xfrm>
                <a:off x="774" y="0"/>
                <a:ext cx="258" cy="397"/>
                <a:chOff x="774" y="0"/>
                <a:chExt cx="258" cy="397"/>
              </a:xfrm>
            </p:grpSpPr>
            <p:sp>
              <p:nvSpPr>
                <p:cNvPr id="18669" name="Rectangle 615"/>
                <p:cNvSpPr>
                  <a:spLocks noChangeArrowheads="1"/>
                </p:cNvSpPr>
                <p:nvPr/>
              </p:nvSpPr>
              <p:spPr bwMode="auto">
                <a:xfrm>
                  <a:off x="780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 dirty="0" smtClean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{3,7}</a:t>
                  </a:r>
                  <a:endParaRPr lang="en-US" altLang="ko-KR" sz="1200" b="0" dirty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70" name="Rectangle 682"/>
                <p:cNvSpPr>
                  <a:spLocks noChangeArrowheads="1"/>
                </p:cNvSpPr>
                <p:nvPr/>
              </p:nvSpPr>
              <p:spPr bwMode="auto">
                <a:xfrm>
                  <a:off x="774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5" name="Group 685"/>
              <p:cNvGrpSpPr>
                <a:grpSpLocks/>
              </p:cNvGrpSpPr>
              <p:nvPr/>
            </p:nvGrpSpPr>
            <p:grpSpPr bwMode="auto">
              <a:xfrm>
                <a:off x="1032" y="0"/>
                <a:ext cx="258" cy="397"/>
                <a:chOff x="1032" y="0"/>
                <a:chExt cx="258" cy="397"/>
              </a:xfrm>
            </p:grpSpPr>
            <p:sp>
              <p:nvSpPr>
                <p:cNvPr id="18667" name="Rectangle 616"/>
                <p:cNvSpPr>
                  <a:spLocks noChangeArrowheads="1"/>
                </p:cNvSpPr>
                <p:nvPr/>
              </p:nvSpPr>
              <p:spPr bwMode="auto">
                <a:xfrm>
                  <a:off x="1038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C4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68" name="Rectangle 684"/>
                <p:cNvSpPr>
                  <a:spLocks noChangeArrowheads="1"/>
                </p:cNvSpPr>
                <p:nvPr/>
              </p:nvSpPr>
              <p:spPr bwMode="auto">
                <a:xfrm>
                  <a:off x="1032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6" name="Group 687"/>
              <p:cNvGrpSpPr>
                <a:grpSpLocks/>
              </p:cNvGrpSpPr>
              <p:nvPr/>
            </p:nvGrpSpPr>
            <p:grpSpPr bwMode="auto">
              <a:xfrm>
                <a:off x="1290" y="0"/>
                <a:ext cx="258" cy="397"/>
                <a:chOff x="1290" y="0"/>
                <a:chExt cx="258" cy="397"/>
              </a:xfrm>
            </p:grpSpPr>
            <p:sp>
              <p:nvSpPr>
                <p:cNvPr id="18665" name="Rectangle 617"/>
                <p:cNvSpPr>
                  <a:spLocks noChangeArrowheads="1"/>
                </p:cNvSpPr>
                <p:nvPr/>
              </p:nvSpPr>
              <p:spPr bwMode="auto">
                <a:xfrm>
                  <a:off x="1296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C5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66" name="Rectangle 686"/>
                <p:cNvSpPr>
                  <a:spLocks noChangeArrowheads="1"/>
                </p:cNvSpPr>
                <p:nvPr/>
              </p:nvSpPr>
              <p:spPr bwMode="auto">
                <a:xfrm>
                  <a:off x="1290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7" name="Group 689"/>
              <p:cNvGrpSpPr>
                <a:grpSpLocks/>
              </p:cNvGrpSpPr>
              <p:nvPr/>
            </p:nvGrpSpPr>
            <p:grpSpPr bwMode="auto">
              <a:xfrm>
                <a:off x="1548" y="0"/>
                <a:ext cx="258" cy="397"/>
                <a:chOff x="1548" y="0"/>
                <a:chExt cx="258" cy="397"/>
              </a:xfrm>
            </p:grpSpPr>
            <p:sp>
              <p:nvSpPr>
                <p:cNvPr id="18663" name="Rectangle 618"/>
                <p:cNvSpPr>
                  <a:spLocks noChangeArrowheads="1"/>
                </p:cNvSpPr>
                <p:nvPr/>
              </p:nvSpPr>
              <p:spPr bwMode="auto">
                <a:xfrm>
                  <a:off x="1554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C6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64" name="Rectangle 688"/>
                <p:cNvSpPr>
                  <a:spLocks noChangeArrowheads="1"/>
                </p:cNvSpPr>
                <p:nvPr/>
              </p:nvSpPr>
              <p:spPr bwMode="auto">
                <a:xfrm>
                  <a:off x="1548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8" name="Group 691"/>
              <p:cNvGrpSpPr>
                <a:grpSpLocks/>
              </p:cNvGrpSpPr>
              <p:nvPr/>
            </p:nvGrpSpPr>
            <p:grpSpPr bwMode="auto">
              <a:xfrm>
                <a:off x="1806" y="0"/>
                <a:ext cx="258" cy="397"/>
                <a:chOff x="1806" y="0"/>
                <a:chExt cx="258" cy="397"/>
              </a:xfrm>
            </p:grpSpPr>
            <p:sp>
              <p:nvSpPr>
                <p:cNvPr id="18661" name="Rectangle 619"/>
                <p:cNvSpPr>
                  <a:spLocks noChangeArrowheads="1"/>
                </p:cNvSpPr>
                <p:nvPr/>
              </p:nvSpPr>
              <p:spPr bwMode="auto">
                <a:xfrm>
                  <a:off x="1812" y="6"/>
                  <a:ext cx="24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C7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62" name="Rectangle 690"/>
                <p:cNvSpPr>
                  <a:spLocks noChangeArrowheads="1"/>
                </p:cNvSpPr>
                <p:nvPr/>
              </p:nvSpPr>
              <p:spPr bwMode="auto">
                <a:xfrm>
                  <a:off x="1806" y="0"/>
                  <a:ext cx="258" cy="39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49" name="Group 693"/>
              <p:cNvGrpSpPr>
                <a:grpSpLocks/>
              </p:cNvGrpSpPr>
              <p:nvPr/>
            </p:nvGrpSpPr>
            <p:grpSpPr bwMode="auto">
              <a:xfrm>
                <a:off x="0" y="409"/>
                <a:ext cx="258" cy="632"/>
                <a:chOff x="0" y="409"/>
                <a:chExt cx="258" cy="632"/>
              </a:xfrm>
            </p:grpSpPr>
            <p:sp>
              <p:nvSpPr>
                <p:cNvPr id="18659" name="Rectangle 620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C2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60" name="Rectangle 692"/>
                <p:cNvSpPr>
                  <a:spLocks noChangeArrowheads="1"/>
                </p:cNvSpPr>
                <p:nvPr/>
              </p:nvSpPr>
              <p:spPr bwMode="auto">
                <a:xfrm>
                  <a:off x="0" y="52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50" name="Group 695"/>
              <p:cNvGrpSpPr>
                <a:grpSpLocks/>
              </p:cNvGrpSpPr>
              <p:nvPr/>
            </p:nvGrpSpPr>
            <p:grpSpPr bwMode="auto">
              <a:xfrm>
                <a:off x="258" y="403"/>
                <a:ext cx="258" cy="512"/>
                <a:chOff x="258" y="403"/>
                <a:chExt cx="258" cy="512"/>
              </a:xfrm>
            </p:grpSpPr>
            <p:sp>
              <p:nvSpPr>
                <p:cNvPr id="18657" name="Rectangle 621"/>
                <p:cNvSpPr>
                  <a:spLocks noChangeArrowheads="1"/>
                </p:cNvSpPr>
                <p:nvPr/>
              </p:nvSpPr>
              <p:spPr bwMode="auto">
                <a:xfrm>
                  <a:off x="264" y="40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58" name="Rectangle 694"/>
                <p:cNvSpPr>
                  <a:spLocks noChangeArrowheads="1"/>
                </p:cNvSpPr>
                <p:nvPr/>
              </p:nvSpPr>
              <p:spPr bwMode="auto">
                <a:xfrm>
                  <a:off x="258" y="40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51" name="Group 699"/>
              <p:cNvGrpSpPr>
                <a:grpSpLocks/>
              </p:cNvGrpSpPr>
              <p:nvPr/>
            </p:nvGrpSpPr>
            <p:grpSpPr bwMode="auto">
              <a:xfrm>
                <a:off x="516" y="403"/>
                <a:ext cx="258" cy="524"/>
                <a:chOff x="516" y="403"/>
                <a:chExt cx="258" cy="524"/>
              </a:xfrm>
            </p:grpSpPr>
            <p:sp>
              <p:nvSpPr>
                <p:cNvPr id="18653" name="Rectangle 698"/>
                <p:cNvSpPr>
                  <a:spLocks noChangeArrowheads="1"/>
                </p:cNvSpPr>
                <p:nvPr/>
              </p:nvSpPr>
              <p:spPr bwMode="auto">
                <a:xfrm>
                  <a:off x="516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54" name="Group 697"/>
                <p:cNvGrpSpPr>
                  <a:grpSpLocks/>
                </p:cNvGrpSpPr>
                <p:nvPr/>
              </p:nvGrpSpPr>
              <p:grpSpPr bwMode="auto">
                <a:xfrm>
                  <a:off x="516" y="403"/>
                  <a:ext cx="258" cy="512"/>
                  <a:chOff x="516" y="403"/>
                  <a:chExt cx="258" cy="512"/>
                </a:xfrm>
              </p:grpSpPr>
              <p:sp>
                <p:nvSpPr>
                  <p:cNvPr id="18655" name="Rectangle 622"/>
                  <p:cNvSpPr>
                    <a:spLocks noChangeArrowheads="1"/>
                  </p:cNvSpPr>
                  <p:nvPr/>
                </p:nvSpPr>
                <p:spPr bwMode="auto">
                  <a:xfrm>
                    <a:off x="522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56" name="Rectangle 696"/>
                  <p:cNvSpPr>
                    <a:spLocks noChangeArrowheads="1"/>
                  </p:cNvSpPr>
                  <p:nvPr/>
                </p:nvSpPr>
                <p:spPr bwMode="auto">
                  <a:xfrm>
                    <a:off x="516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52" name="Group 703"/>
              <p:cNvGrpSpPr>
                <a:grpSpLocks/>
              </p:cNvGrpSpPr>
              <p:nvPr/>
            </p:nvGrpSpPr>
            <p:grpSpPr bwMode="auto">
              <a:xfrm>
                <a:off x="774" y="403"/>
                <a:ext cx="258" cy="524"/>
                <a:chOff x="774" y="403"/>
                <a:chExt cx="258" cy="524"/>
              </a:xfrm>
            </p:grpSpPr>
            <p:sp>
              <p:nvSpPr>
                <p:cNvPr id="18649" name="Rectangle 702"/>
                <p:cNvSpPr>
                  <a:spLocks noChangeArrowheads="1"/>
                </p:cNvSpPr>
                <p:nvPr/>
              </p:nvSpPr>
              <p:spPr bwMode="auto">
                <a:xfrm>
                  <a:off x="774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50" name="Group 701"/>
                <p:cNvGrpSpPr>
                  <a:grpSpLocks/>
                </p:cNvGrpSpPr>
                <p:nvPr/>
              </p:nvGrpSpPr>
              <p:grpSpPr bwMode="auto">
                <a:xfrm>
                  <a:off x="774" y="403"/>
                  <a:ext cx="258" cy="512"/>
                  <a:chOff x="774" y="403"/>
                  <a:chExt cx="258" cy="512"/>
                </a:xfrm>
              </p:grpSpPr>
              <p:sp>
                <p:nvSpPr>
                  <p:cNvPr id="18651" name="Rectangle 623"/>
                  <p:cNvSpPr>
                    <a:spLocks noChangeArrowheads="1"/>
                  </p:cNvSpPr>
                  <p:nvPr/>
                </p:nvSpPr>
                <p:spPr bwMode="auto">
                  <a:xfrm>
                    <a:off x="780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 dirty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 dirty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52" name="Rectangle 700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53" name="Group 707"/>
              <p:cNvGrpSpPr>
                <a:grpSpLocks/>
              </p:cNvGrpSpPr>
              <p:nvPr/>
            </p:nvGrpSpPr>
            <p:grpSpPr bwMode="auto">
              <a:xfrm>
                <a:off x="1032" y="403"/>
                <a:ext cx="258" cy="524"/>
                <a:chOff x="1032" y="403"/>
                <a:chExt cx="258" cy="524"/>
              </a:xfrm>
            </p:grpSpPr>
            <p:sp>
              <p:nvSpPr>
                <p:cNvPr id="18645" name="Rectangle 706"/>
                <p:cNvSpPr>
                  <a:spLocks noChangeArrowheads="1"/>
                </p:cNvSpPr>
                <p:nvPr/>
              </p:nvSpPr>
              <p:spPr bwMode="auto">
                <a:xfrm>
                  <a:off x="1032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46" name="Group 705"/>
                <p:cNvGrpSpPr>
                  <a:grpSpLocks/>
                </p:cNvGrpSpPr>
                <p:nvPr/>
              </p:nvGrpSpPr>
              <p:grpSpPr bwMode="auto">
                <a:xfrm>
                  <a:off x="1032" y="403"/>
                  <a:ext cx="258" cy="512"/>
                  <a:chOff x="1032" y="403"/>
                  <a:chExt cx="258" cy="512"/>
                </a:xfrm>
              </p:grpSpPr>
              <p:sp>
                <p:nvSpPr>
                  <p:cNvPr id="18647" name="Rectangle 624"/>
                  <p:cNvSpPr>
                    <a:spLocks noChangeArrowheads="1"/>
                  </p:cNvSpPr>
                  <p:nvPr/>
                </p:nvSpPr>
                <p:spPr bwMode="auto">
                  <a:xfrm>
                    <a:off x="1038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48" name="Rectangle 704"/>
                  <p:cNvSpPr>
                    <a:spLocks noChangeArrowheads="1"/>
                  </p:cNvSpPr>
                  <p:nvPr/>
                </p:nvSpPr>
                <p:spPr bwMode="auto">
                  <a:xfrm>
                    <a:off x="1032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54" name="Group 711"/>
              <p:cNvGrpSpPr>
                <a:grpSpLocks/>
              </p:cNvGrpSpPr>
              <p:nvPr/>
            </p:nvGrpSpPr>
            <p:grpSpPr bwMode="auto">
              <a:xfrm>
                <a:off x="1290" y="403"/>
                <a:ext cx="258" cy="524"/>
                <a:chOff x="1290" y="403"/>
                <a:chExt cx="258" cy="524"/>
              </a:xfrm>
            </p:grpSpPr>
            <p:sp>
              <p:nvSpPr>
                <p:cNvPr id="18641" name="Rectangle 710"/>
                <p:cNvSpPr>
                  <a:spLocks noChangeArrowheads="1"/>
                </p:cNvSpPr>
                <p:nvPr/>
              </p:nvSpPr>
              <p:spPr bwMode="auto">
                <a:xfrm>
                  <a:off x="1290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42" name="Group 709"/>
                <p:cNvGrpSpPr>
                  <a:grpSpLocks/>
                </p:cNvGrpSpPr>
                <p:nvPr/>
              </p:nvGrpSpPr>
              <p:grpSpPr bwMode="auto">
                <a:xfrm>
                  <a:off x="1290" y="403"/>
                  <a:ext cx="258" cy="512"/>
                  <a:chOff x="1290" y="403"/>
                  <a:chExt cx="258" cy="512"/>
                </a:xfrm>
              </p:grpSpPr>
              <p:sp>
                <p:nvSpPr>
                  <p:cNvPr id="18643" name="Rectangle 62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44" name="Rectangle 708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55" name="Group 715"/>
              <p:cNvGrpSpPr>
                <a:grpSpLocks/>
              </p:cNvGrpSpPr>
              <p:nvPr/>
            </p:nvGrpSpPr>
            <p:grpSpPr bwMode="auto">
              <a:xfrm>
                <a:off x="1548" y="403"/>
                <a:ext cx="258" cy="524"/>
                <a:chOff x="1548" y="403"/>
                <a:chExt cx="258" cy="524"/>
              </a:xfrm>
            </p:grpSpPr>
            <p:sp>
              <p:nvSpPr>
                <p:cNvPr id="18637" name="Rectangle 714"/>
                <p:cNvSpPr>
                  <a:spLocks noChangeArrowheads="1"/>
                </p:cNvSpPr>
                <p:nvPr/>
              </p:nvSpPr>
              <p:spPr bwMode="auto">
                <a:xfrm>
                  <a:off x="1548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38" name="Group 713"/>
                <p:cNvGrpSpPr>
                  <a:grpSpLocks/>
                </p:cNvGrpSpPr>
                <p:nvPr/>
              </p:nvGrpSpPr>
              <p:grpSpPr bwMode="auto">
                <a:xfrm>
                  <a:off x="1548" y="403"/>
                  <a:ext cx="258" cy="512"/>
                  <a:chOff x="1548" y="403"/>
                  <a:chExt cx="258" cy="512"/>
                </a:xfrm>
              </p:grpSpPr>
              <p:sp>
                <p:nvSpPr>
                  <p:cNvPr id="18639" name="Rectangle 626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40" name="Rectangle 712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56" name="Group 719"/>
              <p:cNvGrpSpPr>
                <a:grpSpLocks/>
              </p:cNvGrpSpPr>
              <p:nvPr/>
            </p:nvGrpSpPr>
            <p:grpSpPr bwMode="auto">
              <a:xfrm>
                <a:off x="1806" y="403"/>
                <a:ext cx="258" cy="524"/>
                <a:chOff x="1806" y="403"/>
                <a:chExt cx="258" cy="524"/>
              </a:xfrm>
            </p:grpSpPr>
            <p:sp>
              <p:nvSpPr>
                <p:cNvPr id="18633" name="Rectangle 718"/>
                <p:cNvSpPr>
                  <a:spLocks noChangeArrowheads="1"/>
                </p:cNvSpPr>
                <p:nvPr/>
              </p:nvSpPr>
              <p:spPr bwMode="auto">
                <a:xfrm>
                  <a:off x="1806" y="40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34" name="Group 717"/>
                <p:cNvGrpSpPr>
                  <a:grpSpLocks/>
                </p:cNvGrpSpPr>
                <p:nvPr/>
              </p:nvGrpSpPr>
              <p:grpSpPr bwMode="auto">
                <a:xfrm>
                  <a:off x="1806" y="403"/>
                  <a:ext cx="258" cy="512"/>
                  <a:chOff x="1806" y="403"/>
                  <a:chExt cx="258" cy="512"/>
                </a:xfrm>
              </p:grpSpPr>
              <p:sp>
                <p:nvSpPr>
                  <p:cNvPr id="18635" name="Rectangle 627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40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36" name="Rectangle 716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40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57" name="Group 721"/>
              <p:cNvGrpSpPr>
                <a:grpSpLocks/>
              </p:cNvGrpSpPr>
              <p:nvPr/>
            </p:nvGrpSpPr>
            <p:grpSpPr bwMode="auto">
              <a:xfrm>
                <a:off x="6" y="921"/>
                <a:ext cx="261" cy="512"/>
                <a:chOff x="6" y="921"/>
                <a:chExt cx="261" cy="512"/>
              </a:xfrm>
            </p:grpSpPr>
            <p:sp>
              <p:nvSpPr>
                <p:cNvPr id="18631" name="Rectangle 628"/>
                <p:cNvSpPr>
                  <a:spLocks noChangeArrowheads="1"/>
                </p:cNvSpPr>
                <p:nvPr/>
              </p:nvSpPr>
              <p:spPr bwMode="auto">
                <a:xfrm>
                  <a:off x="6" y="92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 dirty="0" smtClean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{3,7}</a:t>
                  </a:r>
                  <a:endParaRPr lang="en-US" altLang="ko-KR" sz="1200" b="0" dirty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32" name="Rectangle 720"/>
                <p:cNvSpPr>
                  <a:spLocks noChangeArrowheads="1"/>
                </p:cNvSpPr>
                <p:nvPr/>
              </p:nvSpPr>
              <p:spPr bwMode="auto">
                <a:xfrm>
                  <a:off x="9" y="92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58" name="Group 723"/>
              <p:cNvGrpSpPr>
                <a:grpSpLocks/>
              </p:cNvGrpSpPr>
              <p:nvPr/>
            </p:nvGrpSpPr>
            <p:grpSpPr bwMode="auto">
              <a:xfrm>
                <a:off x="258" y="921"/>
                <a:ext cx="258" cy="512"/>
                <a:chOff x="258" y="921"/>
                <a:chExt cx="258" cy="512"/>
              </a:xfrm>
            </p:grpSpPr>
            <p:sp>
              <p:nvSpPr>
                <p:cNvPr id="18629" name="Rectangle 629"/>
                <p:cNvSpPr>
                  <a:spLocks noChangeArrowheads="1"/>
                </p:cNvSpPr>
                <p:nvPr/>
              </p:nvSpPr>
              <p:spPr bwMode="auto">
                <a:xfrm>
                  <a:off x="264" y="92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11.31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30" name="Rectangle 722"/>
                <p:cNvSpPr>
                  <a:spLocks noChangeArrowheads="1"/>
                </p:cNvSpPr>
                <p:nvPr/>
              </p:nvSpPr>
              <p:spPr bwMode="auto">
                <a:xfrm>
                  <a:off x="258" y="92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59" name="Group 725"/>
              <p:cNvGrpSpPr>
                <a:grpSpLocks/>
              </p:cNvGrpSpPr>
              <p:nvPr/>
            </p:nvGrpSpPr>
            <p:grpSpPr bwMode="auto">
              <a:xfrm>
                <a:off x="516" y="921"/>
                <a:ext cx="258" cy="512"/>
                <a:chOff x="516" y="921"/>
                <a:chExt cx="258" cy="512"/>
              </a:xfrm>
            </p:grpSpPr>
            <p:sp>
              <p:nvSpPr>
                <p:cNvPr id="18627" name="Rectangle 630"/>
                <p:cNvSpPr>
                  <a:spLocks noChangeArrowheads="1"/>
                </p:cNvSpPr>
                <p:nvPr/>
              </p:nvSpPr>
              <p:spPr bwMode="auto">
                <a:xfrm>
                  <a:off x="522" y="92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28" name="Rectangle 724"/>
                <p:cNvSpPr>
                  <a:spLocks noChangeArrowheads="1"/>
                </p:cNvSpPr>
                <p:nvPr/>
              </p:nvSpPr>
              <p:spPr bwMode="auto">
                <a:xfrm>
                  <a:off x="516" y="92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60" name="Group 729"/>
              <p:cNvGrpSpPr>
                <a:grpSpLocks/>
              </p:cNvGrpSpPr>
              <p:nvPr/>
            </p:nvGrpSpPr>
            <p:grpSpPr bwMode="auto">
              <a:xfrm>
                <a:off x="774" y="921"/>
                <a:ext cx="258" cy="524"/>
                <a:chOff x="774" y="921"/>
                <a:chExt cx="258" cy="524"/>
              </a:xfrm>
            </p:grpSpPr>
            <p:sp>
              <p:nvSpPr>
                <p:cNvPr id="18623" name="Rectangle 728"/>
                <p:cNvSpPr>
                  <a:spLocks noChangeArrowheads="1"/>
                </p:cNvSpPr>
                <p:nvPr/>
              </p:nvSpPr>
              <p:spPr bwMode="auto">
                <a:xfrm>
                  <a:off x="774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24" name="Group 727"/>
                <p:cNvGrpSpPr>
                  <a:grpSpLocks/>
                </p:cNvGrpSpPr>
                <p:nvPr/>
              </p:nvGrpSpPr>
              <p:grpSpPr bwMode="auto">
                <a:xfrm>
                  <a:off x="774" y="921"/>
                  <a:ext cx="258" cy="512"/>
                  <a:chOff x="774" y="921"/>
                  <a:chExt cx="258" cy="512"/>
                </a:xfrm>
              </p:grpSpPr>
              <p:sp>
                <p:nvSpPr>
                  <p:cNvPr id="18625" name="Rectangle 631"/>
                  <p:cNvSpPr>
                    <a:spLocks noChangeArrowheads="1"/>
                  </p:cNvSpPr>
                  <p:nvPr/>
                </p:nvSpPr>
                <p:spPr bwMode="auto">
                  <a:xfrm>
                    <a:off x="780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26" name="Rectangle 726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61" name="Group 733"/>
              <p:cNvGrpSpPr>
                <a:grpSpLocks/>
              </p:cNvGrpSpPr>
              <p:nvPr/>
            </p:nvGrpSpPr>
            <p:grpSpPr bwMode="auto">
              <a:xfrm>
                <a:off x="1032" y="921"/>
                <a:ext cx="258" cy="524"/>
                <a:chOff x="1032" y="921"/>
                <a:chExt cx="258" cy="524"/>
              </a:xfrm>
            </p:grpSpPr>
            <p:sp>
              <p:nvSpPr>
                <p:cNvPr id="18619" name="Rectangle 732"/>
                <p:cNvSpPr>
                  <a:spLocks noChangeArrowheads="1"/>
                </p:cNvSpPr>
                <p:nvPr/>
              </p:nvSpPr>
              <p:spPr bwMode="auto">
                <a:xfrm>
                  <a:off x="1032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20" name="Group 731"/>
                <p:cNvGrpSpPr>
                  <a:grpSpLocks/>
                </p:cNvGrpSpPr>
                <p:nvPr/>
              </p:nvGrpSpPr>
              <p:grpSpPr bwMode="auto">
                <a:xfrm>
                  <a:off x="1032" y="921"/>
                  <a:ext cx="258" cy="512"/>
                  <a:chOff x="1032" y="921"/>
                  <a:chExt cx="258" cy="512"/>
                </a:xfrm>
              </p:grpSpPr>
              <p:sp>
                <p:nvSpPr>
                  <p:cNvPr id="18621" name="Rectangle 632"/>
                  <p:cNvSpPr>
                    <a:spLocks noChangeArrowheads="1"/>
                  </p:cNvSpPr>
                  <p:nvPr/>
                </p:nvSpPr>
                <p:spPr bwMode="auto">
                  <a:xfrm>
                    <a:off x="1038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22" name="Rectangle 730"/>
                  <p:cNvSpPr>
                    <a:spLocks noChangeArrowheads="1"/>
                  </p:cNvSpPr>
                  <p:nvPr/>
                </p:nvSpPr>
                <p:spPr bwMode="auto">
                  <a:xfrm>
                    <a:off x="1032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62" name="Group 737"/>
              <p:cNvGrpSpPr>
                <a:grpSpLocks/>
              </p:cNvGrpSpPr>
              <p:nvPr/>
            </p:nvGrpSpPr>
            <p:grpSpPr bwMode="auto">
              <a:xfrm>
                <a:off x="1290" y="921"/>
                <a:ext cx="258" cy="524"/>
                <a:chOff x="1290" y="921"/>
                <a:chExt cx="258" cy="524"/>
              </a:xfrm>
            </p:grpSpPr>
            <p:sp>
              <p:nvSpPr>
                <p:cNvPr id="18615" name="Rectangle 736"/>
                <p:cNvSpPr>
                  <a:spLocks noChangeArrowheads="1"/>
                </p:cNvSpPr>
                <p:nvPr/>
              </p:nvSpPr>
              <p:spPr bwMode="auto">
                <a:xfrm>
                  <a:off x="1290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16" name="Group 735"/>
                <p:cNvGrpSpPr>
                  <a:grpSpLocks/>
                </p:cNvGrpSpPr>
                <p:nvPr/>
              </p:nvGrpSpPr>
              <p:grpSpPr bwMode="auto">
                <a:xfrm>
                  <a:off x="1290" y="921"/>
                  <a:ext cx="258" cy="512"/>
                  <a:chOff x="1290" y="921"/>
                  <a:chExt cx="258" cy="512"/>
                </a:xfrm>
              </p:grpSpPr>
              <p:sp>
                <p:nvSpPr>
                  <p:cNvPr id="18617" name="Rectangle 63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18" name="Rectangle 734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63" name="Group 741"/>
              <p:cNvGrpSpPr>
                <a:grpSpLocks/>
              </p:cNvGrpSpPr>
              <p:nvPr/>
            </p:nvGrpSpPr>
            <p:grpSpPr bwMode="auto">
              <a:xfrm>
                <a:off x="1548" y="921"/>
                <a:ext cx="258" cy="524"/>
                <a:chOff x="1548" y="921"/>
                <a:chExt cx="258" cy="524"/>
              </a:xfrm>
            </p:grpSpPr>
            <p:sp>
              <p:nvSpPr>
                <p:cNvPr id="18611" name="Rectangle 740"/>
                <p:cNvSpPr>
                  <a:spLocks noChangeArrowheads="1"/>
                </p:cNvSpPr>
                <p:nvPr/>
              </p:nvSpPr>
              <p:spPr bwMode="auto">
                <a:xfrm>
                  <a:off x="1548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12" name="Group 739"/>
                <p:cNvGrpSpPr>
                  <a:grpSpLocks/>
                </p:cNvGrpSpPr>
                <p:nvPr/>
              </p:nvGrpSpPr>
              <p:grpSpPr bwMode="auto">
                <a:xfrm>
                  <a:off x="1548" y="921"/>
                  <a:ext cx="258" cy="512"/>
                  <a:chOff x="1548" y="921"/>
                  <a:chExt cx="258" cy="512"/>
                </a:xfrm>
              </p:grpSpPr>
              <p:sp>
                <p:nvSpPr>
                  <p:cNvPr id="18613" name="Rectangle 634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14" name="Rectangle 738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64" name="Group 745"/>
              <p:cNvGrpSpPr>
                <a:grpSpLocks/>
              </p:cNvGrpSpPr>
              <p:nvPr/>
            </p:nvGrpSpPr>
            <p:grpSpPr bwMode="auto">
              <a:xfrm>
                <a:off x="1806" y="921"/>
                <a:ext cx="258" cy="524"/>
                <a:chOff x="1806" y="921"/>
                <a:chExt cx="258" cy="524"/>
              </a:xfrm>
            </p:grpSpPr>
            <p:sp>
              <p:nvSpPr>
                <p:cNvPr id="18607" name="Rectangle 744"/>
                <p:cNvSpPr>
                  <a:spLocks noChangeArrowheads="1"/>
                </p:cNvSpPr>
                <p:nvPr/>
              </p:nvSpPr>
              <p:spPr bwMode="auto">
                <a:xfrm>
                  <a:off x="1806" y="921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608" name="Group 743"/>
                <p:cNvGrpSpPr>
                  <a:grpSpLocks/>
                </p:cNvGrpSpPr>
                <p:nvPr/>
              </p:nvGrpSpPr>
              <p:grpSpPr bwMode="auto">
                <a:xfrm>
                  <a:off x="1806" y="921"/>
                  <a:ext cx="258" cy="512"/>
                  <a:chOff x="1806" y="921"/>
                  <a:chExt cx="258" cy="512"/>
                </a:xfrm>
              </p:grpSpPr>
              <p:sp>
                <p:nvSpPr>
                  <p:cNvPr id="18609" name="Rectangle 635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927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610" name="Rectangle 742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921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65" name="Group 747"/>
              <p:cNvGrpSpPr>
                <a:grpSpLocks/>
              </p:cNvGrpSpPr>
              <p:nvPr/>
            </p:nvGrpSpPr>
            <p:grpSpPr bwMode="auto">
              <a:xfrm>
                <a:off x="0" y="1439"/>
                <a:ext cx="258" cy="512"/>
                <a:chOff x="0" y="1439"/>
                <a:chExt cx="258" cy="512"/>
              </a:xfrm>
            </p:grpSpPr>
            <p:sp>
              <p:nvSpPr>
                <p:cNvPr id="18605" name="Rectangle 636"/>
                <p:cNvSpPr>
                  <a:spLocks noChangeArrowheads="1"/>
                </p:cNvSpPr>
                <p:nvPr/>
              </p:nvSpPr>
              <p:spPr bwMode="auto">
                <a:xfrm>
                  <a:off x="6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 dirty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C4</a:t>
                  </a:r>
                  <a:endParaRPr lang="en-US" altLang="ko-KR" sz="1200" b="0" dirty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06" name="Rectangle 746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66" name="Group 749"/>
              <p:cNvGrpSpPr>
                <a:grpSpLocks/>
              </p:cNvGrpSpPr>
              <p:nvPr/>
            </p:nvGrpSpPr>
            <p:grpSpPr bwMode="auto">
              <a:xfrm>
                <a:off x="258" y="1439"/>
                <a:ext cx="258" cy="512"/>
                <a:chOff x="258" y="1439"/>
                <a:chExt cx="258" cy="512"/>
              </a:xfrm>
            </p:grpSpPr>
            <p:sp>
              <p:nvSpPr>
                <p:cNvPr id="18603" name="Rectangle 637"/>
                <p:cNvSpPr>
                  <a:spLocks noChangeArrowheads="1"/>
                </p:cNvSpPr>
                <p:nvPr/>
              </p:nvSpPr>
              <p:spPr bwMode="auto">
                <a:xfrm>
                  <a:off x="264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7.81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04" name="Rectangle 748"/>
                <p:cNvSpPr>
                  <a:spLocks noChangeArrowheads="1"/>
                </p:cNvSpPr>
                <p:nvPr/>
              </p:nvSpPr>
              <p:spPr bwMode="auto">
                <a:xfrm>
                  <a:off x="258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67" name="Group 751"/>
              <p:cNvGrpSpPr>
                <a:grpSpLocks/>
              </p:cNvGrpSpPr>
              <p:nvPr/>
            </p:nvGrpSpPr>
            <p:grpSpPr bwMode="auto">
              <a:xfrm>
                <a:off x="516" y="1439"/>
                <a:ext cx="258" cy="512"/>
                <a:chOff x="516" y="1439"/>
                <a:chExt cx="258" cy="512"/>
              </a:xfrm>
            </p:grpSpPr>
            <p:sp>
              <p:nvSpPr>
                <p:cNvPr id="18601" name="Rectangle 638"/>
                <p:cNvSpPr>
                  <a:spLocks noChangeArrowheads="1"/>
                </p:cNvSpPr>
                <p:nvPr/>
              </p:nvSpPr>
              <p:spPr bwMode="auto">
                <a:xfrm>
                  <a:off x="522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5.83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02" name="Rectangle 750"/>
                <p:cNvSpPr>
                  <a:spLocks noChangeArrowheads="1"/>
                </p:cNvSpPr>
                <p:nvPr/>
              </p:nvSpPr>
              <p:spPr bwMode="auto">
                <a:xfrm>
                  <a:off x="516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68" name="Group 753"/>
              <p:cNvGrpSpPr>
                <a:grpSpLocks/>
              </p:cNvGrpSpPr>
              <p:nvPr/>
            </p:nvGrpSpPr>
            <p:grpSpPr bwMode="auto">
              <a:xfrm>
                <a:off x="774" y="1439"/>
                <a:ext cx="258" cy="512"/>
                <a:chOff x="774" y="1439"/>
                <a:chExt cx="258" cy="512"/>
              </a:xfrm>
            </p:grpSpPr>
            <p:sp>
              <p:nvSpPr>
                <p:cNvPr id="18599" name="Rectangle 639"/>
                <p:cNvSpPr>
                  <a:spLocks noChangeArrowheads="1"/>
                </p:cNvSpPr>
                <p:nvPr/>
              </p:nvSpPr>
              <p:spPr bwMode="auto">
                <a:xfrm>
                  <a:off x="780" y="1445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3.22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600" name="Rectangle 752"/>
                <p:cNvSpPr>
                  <a:spLocks noChangeArrowheads="1"/>
                </p:cNvSpPr>
                <p:nvPr/>
              </p:nvSpPr>
              <p:spPr bwMode="auto">
                <a:xfrm>
                  <a:off x="774" y="1439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69" name="Group 757"/>
              <p:cNvGrpSpPr>
                <a:grpSpLocks/>
              </p:cNvGrpSpPr>
              <p:nvPr/>
            </p:nvGrpSpPr>
            <p:grpSpPr bwMode="auto">
              <a:xfrm>
                <a:off x="1032" y="1439"/>
                <a:ext cx="258" cy="524"/>
                <a:chOff x="1032" y="1439"/>
                <a:chExt cx="258" cy="524"/>
              </a:xfrm>
            </p:grpSpPr>
            <p:sp>
              <p:nvSpPr>
                <p:cNvPr id="18595" name="Rectangle 756"/>
                <p:cNvSpPr>
                  <a:spLocks noChangeArrowheads="1"/>
                </p:cNvSpPr>
                <p:nvPr/>
              </p:nvSpPr>
              <p:spPr bwMode="auto">
                <a:xfrm>
                  <a:off x="1032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96" name="Group 755"/>
                <p:cNvGrpSpPr>
                  <a:grpSpLocks/>
                </p:cNvGrpSpPr>
                <p:nvPr/>
              </p:nvGrpSpPr>
              <p:grpSpPr bwMode="auto">
                <a:xfrm>
                  <a:off x="1032" y="1439"/>
                  <a:ext cx="258" cy="512"/>
                  <a:chOff x="1032" y="1439"/>
                  <a:chExt cx="258" cy="512"/>
                </a:xfrm>
              </p:grpSpPr>
              <p:sp>
                <p:nvSpPr>
                  <p:cNvPr id="18597" name="Rectangle 640"/>
                  <p:cNvSpPr>
                    <a:spLocks noChangeArrowheads="1"/>
                  </p:cNvSpPr>
                  <p:nvPr/>
                </p:nvSpPr>
                <p:spPr bwMode="auto">
                  <a:xfrm>
                    <a:off x="1038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98" name="Rectangle 754"/>
                  <p:cNvSpPr>
                    <a:spLocks noChangeArrowheads="1"/>
                  </p:cNvSpPr>
                  <p:nvPr/>
                </p:nvSpPr>
                <p:spPr bwMode="auto">
                  <a:xfrm>
                    <a:off x="1032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70" name="Group 761"/>
              <p:cNvGrpSpPr>
                <a:grpSpLocks/>
              </p:cNvGrpSpPr>
              <p:nvPr/>
            </p:nvGrpSpPr>
            <p:grpSpPr bwMode="auto">
              <a:xfrm>
                <a:off x="1290" y="1439"/>
                <a:ext cx="258" cy="524"/>
                <a:chOff x="1290" y="1439"/>
                <a:chExt cx="258" cy="524"/>
              </a:xfrm>
            </p:grpSpPr>
            <p:sp>
              <p:nvSpPr>
                <p:cNvPr id="18591" name="Rectangle 760"/>
                <p:cNvSpPr>
                  <a:spLocks noChangeArrowheads="1"/>
                </p:cNvSpPr>
                <p:nvPr/>
              </p:nvSpPr>
              <p:spPr bwMode="auto">
                <a:xfrm>
                  <a:off x="1290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92" name="Group 759"/>
                <p:cNvGrpSpPr>
                  <a:grpSpLocks/>
                </p:cNvGrpSpPr>
                <p:nvPr/>
              </p:nvGrpSpPr>
              <p:grpSpPr bwMode="auto">
                <a:xfrm>
                  <a:off x="1290" y="1439"/>
                  <a:ext cx="258" cy="512"/>
                  <a:chOff x="1290" y="1439"/>
                  <a:chExt cx="258" cy="512"/>
                </a:xfrm>
              </p:grpSpPr>
              <p:sp>
                <p:nvSpPr>
                  <p:cNvPr id="18593" name="Rectangle 64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94" name="Rectangle 758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71" name="Group 765"/>
              <p:cNvGrpSpPr>
                <a:grpSpLocks/>
              </p:cNvGrpSpPr>
              <p:nvPr/>
            </p:nvGrpSpPr>
            <p:grpSpPr bwMode="auto">
              <a:xfrm>
                <a:off x="1548" y="1439"/>
                <a:ext cx="258" cy="524"/>
                <a:chOff x="1548" y="1439"/>
                <a:chExt cx="258" cy="524"/>
              </a:xfrm>
            </p:grpSpPr>
            <p:sp>
              <p:nvSpPr>
                <p:cNvPr id="18587" name="Rectangle 764"/>
                <p:cNvSpPr>
                  <a:spLocks noChangeArrowheads="1"/>
                </p:cNvSpPr>
                <p:nvPr/>
              </p:nvSpPr>
              <p:spPr bwMode="auto">
                <a:xfrm>
                  <a:off x="1548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88" name="Group 763"/>
                <p:cNvGrpSpPr>
                  <a:grpSpLocks/>
                </p:cNvGrpSpPr>
                <p:nvPr/>
              </p:nvGrpSpPr>
              <p:grpSpPr bwMode="auto">
                <a:xfrm>
                  <a:off x="1548" y="1439"/>
                  <a:ext cx="258" cy="512"/>
                  <a:chOff x="1548" y="1439"/>
                  <a:chExt cx="258" cy="512"/>
                </a:xfrm>
              </p:grpSpPr>
              <p:sp>
                <p:nvSpPr>
                  <p:cNvPr id="18589" name="Rectangle 642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90" name="Rectangle 762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72" name="Group 769"/>
              <p:cNvGrpSpPr>
                <a:grpSpLocks/>
              </p:cNvGrpSpPr>
              <p:nvPr/>
            </p:nvGrpSpPr>
            <p:grpSpPr bwMode="auto">
              <a:xfrm>
                <a:off x="1806" y="1439"/>
                <a:ext cx="258" cy="524"/>
                <a:chOff x="1806" y="1439"/>
                <a:chExt cx="258" cy="524"/>
              </a:xfrm>
            </p:grpSpPr>
            <p:sp>
              <p:nvSpPr>
                <p:cNvPr id="18583" name="Rectangle 768"/>
                <p:cNvSpPr>
                  <a:spLocks noChangeArrowheads="1"/>
                </p:cNvSpPr>
                <p:nvPr/>
              </p:nvSpPr>
              <p:spPr bwMode="auto">
                <a:xfrm>
                  <a:off x="1806" y="1439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84" name="Group 767"/>
                <p:cNvGrpSpPr>
                  <a:grpSpLocks/>
                </p:cNvGrpSpPr>
                <p:nvPr/>
              </p:nvGrpSpPr>
              <p:grpSpPr bwMode="auto">
                <a:xfrm>
                  <a:off x="1806" y="1439"/>
                  <a:ext cx="258" cy="512"/>
                  <a:chOff x="1806" y="1439"/>
                  <a:chExt cx="258" cy="512"/>
                </a:xfrm>
              </p:grpSpPr>
              <p:sp>
                <p:nvSpPr>
                  <p:cNvPr id="18585" name="Rectangle 643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1445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86" name="Rectangle 766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439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73" name="Group 771"/>
              <p:cNvGrpSpPr>
                <a:grpSpLocks/>
              </p:cNvGrpSpPr>
              <p:nvPr/>
            </p:nvGrpSpPr>
            <p:grpSpPr bwMode="auto">
              <a:xfrm>
                <a:off x="0" y="1957"/>
                <a:ext cx="258" cy="512"/>
                <a:chOff x="0" y="1957"/>
                <a:chExt cx="258" cy="512"/>
              </a:xfrm>
            </p:grpSpPr>
            <p:sp>
              <p:nvSpPr>
                <p:cNvPr id="18581" name="Rectangle 644"/>
                <p:cNvSpPr>
                  <a:spLocks noChangeArrowheads="1"/>
                </p:cNvSpPr>
                <p:nvPr/>
              </p:nvSpPr>
              <p:spPr bwMode="auto">
                <a:xfrm>
                  <a:off x="6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 dirty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C5</a:t>
                  </a:r>
                  <a:endParaRPr lang="en-US" altLang="ko-KR" sz="1200" b="0" dirty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82" name="Rectangle 770"/>
                <p:cNvSpPr>
                  <a:spLocks noChangeArrowheads="1"/>
                </p:cNvSpPr>
                <p:nvPr/>
              </p:nvSpPr>
              <p:spPr bwMode="auto">
                <a:xfrm>
                  <a:off x="0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74" name="Group 773"/>
              <p:cNvGrpSpPr>
                <a:grpSpLocks/>
              </p:cNvGrpSpPr>
              <p:nvPr/>
            </p:nvGrpSpPr>
            <p:grpSpPr bwMode="auto">
              <a:xfrm>
                <a:off x="258" y="1957"/>
                <a:ext cx="258" cy="512"/>
                <a:chOff x="258" y="1957"/>
                <a:chExt cx="258" cy="512"/>
              </a:xfrm>
            </p:grpSpPr>
            <p:sp>
              <p:nvSpPr>
                <p:cNvPr id="18579" name="Rectangle 645"/>
                <p:cNvSpPr>
                  <a:spLocks noChangeArrowheads="1"/>
                </p:cNvSpPr>
                <p:nvPr/>
              </p:nvSpPr>
              <p:spPr bwMode="auto">
                <a:xfrm>
                  <a:off x="264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11.40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80" name="Rectangle 772"/>
                <p:cNvSpPr>
                  <a:spLocks noChangeArrowheads="1"/>
                </p:cNvSpPr>
                <p:nvPr/>
              </p:nvSpPr>
              <p:spPr bwMode="auto">
                <a:xfrm>
                  <a:off x="258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75" name="Group 775"/>
              <p:cNvGrpSpPr>
                <a:grpSpLocks/>
              </p:cNvGrpSpPr>
              <p:nvPr/>
            </p:nvGrpSpPr>
            <p:grpSpPr bwMode="auto">
              <a:xfrm>
                <a:off x="516" y="1957"/>
                <a:ext cx="258" cy="512"/>
                <a:chOff x="516" y="1957"/>
                <a:chExt cx="258" cy="512"/>
              </a:xfrm>
            </p:grpSpPr>
            <p:sp>
              <p:nvSpPr>
                <p:cNvPr id="18577" name="Rectangle 646"/>
                <p:cNvSpPr>
                  <a:spLocks noChangeArrowheads="1"/>
                </p:cNvSpPr>
                <p:nvPr/>
              </p:nvSpPr>
              <p:spPr bwMode="auto">
                <a:xfrm>
                  <a:off x="522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9.22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78" name="Rectangle 774"/>
                <p:cNvSpPr>
                  <a:spLocks noChangeArrowheads="1"/>
                </p:cNvSpPr>
                <p:nvPr/>
              </p:nvSpPr>
              <p:spPr bwMode="auto">
                <a:xfrm>
                  <a:off x="516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76" name="Group 777"/>
              <p:cNvGrpSpPr>
                <a:grpSpLocks/>
              </p:cNvGrpSpPr>
              <p:nvPr/>
            </p:nvGrpSpPr>
            <p:grpSpPr bwMode="auto">
              <a:xfrm>
                <a:off x="774" y="1957"/>
                <a:ext cx="258" cy="512"/>
                <a:chOff x="774" y="1957"/>
                <a:chExt cx="258" cy="512"/>
              </a:xfrm>
            </p:grpSpPr>
            <p:sp>
              <p:nvSpPr>
                <p:cNvPr id="18575" name="Rectangle 647"/>
                <p:cNvSpPr>
                  <a:spLocks noChangeArrowheads="1"/>
                </p:cNvSpPr>
                <p:nvPr/>
              </p:nvSpPr>
              <p:spPr bwMode="auto">
                <a:xfrm>
                  <a:off x="780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1.83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76" name="Rectangle 776"/>
                <p:cNvSpPr>
                  <a:spLocks noChangeArrowheads="1"/>
                </p:cNvSpPr>
                <p:nvPr/>
              </p:nvSpPr>
              <p:spPr bwMode="auto">
                <a:xfrm>
                  <a:off x="774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77" name="Group 779"/>
              <p:cNvGrpSpPr>
                <a:grpSpLocks/>
              </p:cNvGrpSpPr>
              <p:nvPr/>
            </p:nvGrpSpPr>
            <p:grpSpPr bwMode="auto">
              <a:xfrm>
                <a:off x="1032" y="1957"/>
                <a:ext cx="258" cy="512"/>
                <a:chOff x="1032" y="1957"/>
                <a:chExt cx="258" cy="512"/>
              </a:xfrm>
            </p:grpSpPr>
            <p:sp>
              <p:nvSpPr>
                <p:cNvPr id="18573" name="Rectangle 648"/>
                <p:cNvSpPr>
                  <a:spLocks noChangeArrowheads="1"/>
                </p:cNvSpPr>
                <p:nvPr/>
              </p:nvSpPr>
              <p:spPr bwMode="auto">
                <a:xfrm>
                  <a:off x="1038" y="1963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4.12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74" name="Rectangle 778"/>
                <p:cNvSpPr>
                  <a:spLocks noChangeArrowheads="1"/>
                </p:cNvSpPr>
                <p:nvPr/>
              </p:nvSpPr>
              <p:spPr bwMode="auto">
                <a:xfrm>
                  <a:off x="1032" y="1957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78" name="Group 783"/>
              <p:cNvGrpSpPr>
                <a:grpSpLocks/>
              </p:cNvGrpSpPr>
              <p:nvPr/>
            </p:nvGrpSpPr>
            <p:grpSpPr bwMode="auto">
              <a:xfrm>
                <a:off x="1290" y="1957"/>
                <a:ext cx="258" cy="524"/>
                <a:chOff x="1290" y="1957"/>
                <a:chExt cx="258" cy="524"/>
              </a:xfrm>
            </p:grpSpPr>
            <p:sp>
              <p:nvSpPr>
                <p:cNvPr id="18569" name="Rectangle 782"/>
                <p:cNvSpPr>
                  <a:spLocks noChangeArrowheads="1"/>
                </p:cNvSpPr>
                <p:nvPr/>
              </p:nvSpPr>
              <p:spPr bwMode="auto">
                <a:xfrm>
                  <a:off x="1290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70" name="Group 781"/>
                <p:cNvGrpSpPr>
                  <a:grpSpLocks/>
                </p:cNvGrpSpPr>
                <p:nvPr/>
              </p:nvGrpSpPr>
              <p:grpSpPr bwMode="auto">
                <a:xfrm>
                  <a:off x="1290" y="1957"/>
                  <a:ext cx="258" cy="512"/>
                  <a:chOff x="1290" y="1957"/>
                  <a:chExt cx="258" cy="512"/>
                </a:xfrm>
              </p:grpSpPr>
              <p:sp>
                <p:nvSpPr>
                  <p:cNvPr id="18571" name="Rectangle 64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72" name="Rectangle 780"/>
                  <p:cNvSpPr>
                    <a:spLocks noChangeArrowheads="1"/>
                  </p:cNvSpPr>
                  <p:nvPr/>
                </p:nvSpPr>
                <p:spPr bwMode="auto">
                  <a:xfrm>
                    <a:off x="1290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79" name="Group 787"/>
              <p:cNvGrpSpPr>
                <a:grpSpLocks/>
              </p:cNvGrpSpPr>
              <p:nvPr/>
            </p:nvGrpSpPr>
            <p:grpSpPr bwMode="auto">
              <a:xfrm>
                <a:off x="1548" y="1957"/>
                <a:ext cx="258" cy="524"/>
                <a:chOff x="1548" y="1957"/>
                <a:chExt cx="258" cy="524"/>
              </a:xfrm>
            </p:grpSpPr>
            <p:sp>
              <p:nvSpPr>
                <p:cNvPr id="18565" name="Rectangle 786"/>
                <p:cNvSpPr>
                  <a:spLocks noChangeArrowheads="1"/>
                </p:cNvSpPr>
                <p:nvPr/>
              </p:nvSpPr>
              <p:spPr bwMode="auto">
                <a:xfrm>
                  <a:off x="1548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66" name="Group 785"/>
                <p:cNvGrpSpPr>
                  <a:grpSpLocks/>
                </p:cNvGrpSpPr>
                <p:nvPr/>
              </p:nvGrpSpPr>
              <p:grpSpPr bwMode="auto">
                <a:xfrm>
                  <a:off x="1548" y="1957"/>
                  <a:ext cx="258" cy="512"/>
                  <a:chOff x="1548" y="1957"/>
                  <a:chExt cx="258" cy="512"/>
                </a:xfrm>
              </p:grpSpPr>
              <p:sp>
                <p:nvSpPr>
                  <p:cNvPr id="18567" name="Rectangle 650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68" name="Rectangle 784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80" name="Group 791"/>
              <p:cNvGrpSpPr>
                <a:grpSpLocks/>
              </p:cNvGrpSpPr>
              <p:nvPr/>
            </p:nvGrpSpPr>
            <p:grpSpPr bwMode="auto">
              <a:xfrm>
                <a:off x="1806" y="1957"/>
                <a:ext cx="258" cy="524"/>
                <a:chOff x="1806" y="1957"/>
                <a:chExt cx="258" cy="524"/>
              </a:xfrm>
            </p:grpSpPr>
            <p:sp>
              <p:nvSpPr>
                <p:cNvPr id="18561" name="Rectangle 790"/>
                <p:cNvSpPr>
                  <a:spLocks noChangeArrowheads="1"/>
                </p:cNvSpPr>
                <p:nvPr/>
              </p:nvSpPr>
              <p:spPr bwMode="auto">
                <a:xfrm>
                  <a:off x="1806" y="1957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62" name="Group 789"/>
                <p:cNvGrpSpPr>
                  <a:grpSpLocks/>
                </p:cNvGrpSpPr>
                <p:nvPr/>
              </p:nvGrpSpPr>
              <p:grpSpPr bwMode="auto">
                <a:xfrm>
                  <a:off x="1806" y="1957"/>
                  <a:ext cx="258" cy="512"/>
                  <a:chOff x="1806" y="1957"/>
                  <a:chExt cx="258" cy="512"/>
                </a:xfrm>
              </p:grpSpPr>
              <p:sp>
                <p:nvSpPr>
                  <p:cNvPr id="18563" name="Rectangle 651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1963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64" name="Rectangle 788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957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81" name="Group 793"/>
              <p:cNvGrpSpPr>
                <a:grpSpLocks/>
              </p:cNvGrpSpPr>
              <p:nvPr/>
            </p:nvGrpSpPr>
            <p:grpSpPr bwMode="auto">
              <a:xfrm>
                <a:off x="0" y="2475"/>
                <a:ext cx="258" cy="512"/>
                <a:chOff x="0" y="2475"/>
                <a:chExt cx="258" cy="512"/>
              </a:xfrm>
            </p:grpSpPr>
            <p:sp>
              <p:nvSpPr>
                <p:cNvPr id="18559" name="Rectangle 652"/>
                <p:cNvSpPr>
                  <a:spLocks noChangeArrowheads="1"/>
                </p:cNvSpPr>
                <p:nvPr/>
              </p:nvSpPr>
              <p:spPr bwMode="auto">
                <a:xfrm>
                  <a:off x="6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C6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60" name="Rectangle 792"/>
                <p:cNvSpPr>
                  <a:spLocks noChangeArrowheads="1"/>
                </p:cNvSpPr>
                <p:nvPr/>
              </p:nvSpPr>
              <p:spPr bwMode="auto">
                <a:xfrm>
                  <a:off x="0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82" name="Group 797"/>
              <p:cNvGrpSpPr>
                <a:grpSpLocks/>
              </p:cNvGrpSpPr>
              <p:nvPr/>
            </p:nvGrpSpPr>
            <p:grpSpPr bwMode="auto">
              <a:xfrm>
                <a:off x="258" y="2475"/>
                <a:ext cx="258" cy="524"/>
                <a:chOff x="258" y="2475"/>
                <a:chExt cx="258" cy="524"/>
              </a:xfrm>
            </p:grpSpPr>
            <p:sp>
              <p:nvSpPr>
                <p:cNvPr id="18555" name="Rectangle 796"/>
                <p:cNvSpPr>
                  <a:spLocks noChangeArrowheads="1"/>
                </p:cNvSpPr>
                <p:nvPr/>
              </p:nvSpPr>
              <p:spPr bwMode="auto">
                <a:xfrm>
                  <a:off x="258" y="2475"/>
                  <a:ext cx="258" cy="52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56" name="Group 795"/>
                <p:cNvGrpSpPr>
                  <a:grpSpLocks/>
                </p:cNvGrpSpPr>
                <p:nvPr/>
              </p:nvGrpSpPr>
              <p:grpSpPr bwMode="auto">
                <a:xfrm>
                  <a:off x="258" y="2475"/>
                  <a:ext cx="258" cy="512"/>
                  <a:chOff x="258" y="2475"/>
                  <a:chExt cx="258" cy="512"/>
                </a:xfrm>
              </p:grpSpPr>
              <p:sp>
                <p:nvSpPr>
                  <p:cNvPr id="18557" name="Rectangle 653"/>
                  <p:cNvSpPr>
                    <a:spLocks noChangeArrowheads="1"/>
                  </p:cNvSpPr>
                  <p:nvPr/>
                </p:nvSpPr>
                <p:spPr bwMode="auto">
                  <a:xfrm>
                    <a:off x="264" y="2481"/>
                    <a:ext cx="246" cy="50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rPr>
                      <a:t>1.41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  <p:sp>
                <p:nvSpPr>
                  <p:cNvPr id="18558" name="Rectangle 794"/>
                  <p:cNvSpPr>
                    <a:spLocks noChangeArrowheads="1"/>
                  </p:cNvSpPr>
                  <p:nvPr/>
                </p:nvSpPr>
                <p:spPr bwMode="auto">
                  <a:xfrm>
                    <a:off x="258" y="2475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83" name="Group 799"/>
              <p:cNvGrpSpPr>
                <a:grpSpLocks/>
              </p:cNvGrpSpPr>
              <p:nvPr/>
            </p:nvGrpSpPr>
            <p:grpSpPr bwMode="auto">
              <a:xfrm>
                <a:off x="516" y="2475"/>
                <a:ext cx="258" cy="512"/>
                <a:chOff x="516" y="2475"/>
                <a:chExt cx="258" cy="512"/>
              </a:xfrm>
            </p:grpSpPr>
            <p:sp>
              <p:nvSpPr>
                <p:cNvPr id="18553" name="Rectangle 654"/>
                <p:cNvSpPr>
                  <a:spLocks noChangeArrowheads="1"/>
                </p:cNvSpPr>
                <p:nvPr/>
              </p:nvSpPr>
              <p:spPr bwMode="auto">
                <a:xfrm>
                  <a:off x="522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2.24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54" name="Rectangle 798"/>
                <p:cNvSpPr>
                  <a:spLocks noChangeArrowheads="1"/>
                </p:cNvSpPr>
                <p:nvPr/>
              </p:nvSpPr>
              <p:spPr bwMode="auto">
                <a:xfrm>
                  <a:off x="516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84" name="Group 801"/>
              <p:cNvGrpSpPr>
                <a:grpSpLocks/>
              </p:cNvGrpSpPr>
              <p:nvPr/>
            </p:nvGrpSpPr>
            <p:grpSpPr bwMode="auto">
              <a:xfrm>
                <a:off x="774" y="2475"/>
                <a:ext cx="258" cy="512"/>
                <a:chOff x="774" y="2475"/>
                <a:chExt cx="258" cy="512"/>
              </a:xfrm>
            </p:grpSpPr>
            <p:sp>
              <p:nvSpPr>
                <p:cNvPr id="18551" name="Rectangle 655"/>
                <p:cNvSpPr>
                  <a:spLocks noChangeArrowheads="1"/>
                </p:cNvSpPr>
                <p:nvPr/>
              </p:nvSpPr>
              <p:spPr bwMode="auto">
                <a:xfrm>
                  <a:off x="780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11.11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52" name="Rectangle 800"/>
                <p:cNvSpPr>
                  <a:spLocks noChangeArrowheads="1"/>
                </p:cNvSpPr>
                <p:nvPr/>
              </p:nvSpPr>
              <p:spPr bwMode="auto">
                <a:xfrm>
                  <a:off x="774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85" name="Group 803"/>
              <p:cNvGrpSpPr>
                <a:grpSpLocks/>
              </p:cNvGrpSpPr>
              <p:nvPr/>
            </p:nvGrpSpPr>
            <p:grpSpPr bwMode="auto">
              <a:xfrm>
                <a:off x="1032" y="2475"/>
                <a:ext cx="258" cy="512"/>
                <a:chOff x="1032" y="2475"/>
                <a:chExt cx="258" cy="512"/>
              </a:xfrm>
            </p:grpSpPr>
            <p:sp>
              <p:nvSpPr>
                <p:cNvPr id="18549" name="Rectangle 656"/>
                <p:cNvSpPr>
                  <a:spLocks noChangeArrowheads="1"/>
                </p:cNvSpPr>
                <p:nvPr/>
              </p:nvSpPr>
              <p:spPr bwMode="auto">
                <a:xfrm>
                  <a:off x="1038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8.06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50" name="Rectangle 802"/>
                <p:cNvSpPr>
                  <a:spLocks noChangeArrowheads="1"/>
                </p:cNvSpPr>
                <p:nvPr/>
              </p:nvSpPr>
              <p:spPr bwMode="auto">
                <a:xfrm>
                  <a:off x="1032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86" name="Group 805"/>
              <p:cNvGrpSpPr>
                <a:grpSpLocks/>
              </p:cNvGrpSpPr>
              <p:nvPr/>
            </p:nvGrpSpPr>
            <p:grpSpPr bwMode="auto">
              <a:xfrm>
                <a:off x="1290" y="2475"/>
                <a:ext cx="258" cy="512"/>
                <a:chOff x="1290" y="2475"/>
                <a:chExt cx="258" cy="512"/>
              </a:xfrm>
            </p:grpSpPr>
            <p:sp>
              <p:nvSpPr>
                <p:cNvPr id="18547" name="Rectangle 657"/>
                <p:cNvSpPr>
                  <a:spLocks noChangeArrowheads="1"/>
                </p:cNvSpPr>
                <p:nvPr/>
              </p:nvSpPr>
              <p:spPr bwMode="auto">
                <a:xfrm>
                  <a:off x="1296" y="2481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11.31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48" name="Rectangle 804"/>
                <p:cNvSpPr>
                  <a:spLocks noChangeArrowheads="1"/>
                </p:cNvSpPr>
                <p:nvPr/>
              </p:nvSpPr>
              <p:spPr bwMode="auto">
                <a:xfrm>
                  <a:off x="1290" y="2475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87" name="Group 809"/>
              <p:cNvGrpSpPr>
                <a:grpSpLocks/>
              </p:cNvGrpSpPr>
              <p:nvPr/>
            </p:nvGrpSpPr>
            <p:grpSpPr bwMode="auto">
              <a:xfrm>
                <a:off x="1548" y="2475"/>
                <a:ext cx="258" cy="524"/>
                <a:chOff x="1548" y="2475"/>
                <a:chExt cx="258" cy="524"/>
              </a:xfrm>
            </p:grpSpPr>
            <p:sp>
              <p:nvSpPr>
                <p:cNvPr id="18543" name="Rectangle 808"/>
                <p:cNvSpPr>
                  <a:spLocks noChangeArrowheads="1"/>
                </p:cNvSpPr>
                <p:nvPr/>
              </p:nvSpPr>
              <p:spPr bwMode="auto">
                <a:xfrm>
                  <a:off x="1548" y="2475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44" name="Group 807"/>
                <p:cNvGrpSpPr>
                  <a:grpSpLocks/>
                </p:cNvGrpSpPr>
                <p:nvPr/>
              </p:nvGrpSpPr>
              <p:grpSpPr bwMode="auto">
                <a:xfrm>
                  <a:off x="1548" y="2475"/>
                  <a:ext cx="258" cy="512"/>
                  <a:chOff x="1548" y="2475"/>
                  <a:chExt cx="258" cy="512"/>
                </a:xfrm>
              </p:grpSpPr>
              <p:sp>
                <p:nvSpPr>
                  <p:cNvPr id="18545" name="Rectangle 658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2481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46" name="Rectangle 806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2475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88" name="Group 813"/>
              <p:cNvGrpSpPr>
                <a:grpSpLocks/>
              </p:cNvGrpSpPr>
              <p:nvPr/>
            </p:nvGrpSpPr>
            <p:grpSpPr bwMode="auto">
              <a:xfrm>
                <a:off x="1806" y="2475"/>
                <a:ext cx="258" cy="524"/>
                <a:chOff x="1806" y="2475"/>
                <a:chExt cx="258" cy="524"/>
              </a:xfrm>
            </p:grpSpPr>
            <p:sp>
              <p:nvSpPr>
                <p:cNvPr id="18539" name="Rectangle 812"/>
                <p:cNvSpPr>
                  <a:spLocks noChangeArrowheads="1"/>
                </p:cNvSpPr>
                <p:nvPr/>
              </p:nvSpPr>
              <p:spPr bwMode="auto">
                <a:xfrm>
                  <a:off x="1806" y="2475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40" name="Group 811"/>
                <p:cNvGrpSpPr>
                  <a:grpSpLocks/>
                </p:cNvGrpSpPr>
                <p:nvPr/>
              </p:nvGrpSpPr>
              <p:grpSpPr bwMode="auto">
                <a:xfrm>
                  <a:off x="1806" y="2475"/>
                  <a:ext cx="258" cy="512"/>
                  <a:chOff x="1806" y="2475"/>
                  <a:chExt cx="258" cy="512"/>
                </a:xfrm>
              </p:grpSpPr>
              <p:sp>
                <p:nvSpPr>
                  <p:cNvPr id="18541" name="Rectangle 659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481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42" name="Rectangle 810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475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89" name="Group 815"/>
              <p:cNvGrpSpPr>
                <a:grpSpLocks/>
              </p:cNvGrpSpPr>
              <p:nvPr/>
            </p:nvGrpSpPr>
            <p:grpSpPr bwMode="auto">
              <a:xfrm>
                <a:off x="0" y="2993"/>
                <a:ext cx="258" cy="512"/>
                <a:chOff x="0" y="2993"/>
                <a:chExt cx="258" cy="512"/>
              </a:xfrm>
            </p:grpSpPr>
            <p:sp>
              <p:nvSpPr>
                <p:cNvPr id="18537" name="Rectangle 660"/>
                <p:cNvSpPr>
                  <a:spLocks noChangeArrowheads="1"/>
                </p:cNvSpPr>
                <p:nvPr/>
              </p:nvSpPr>
              <p:spPr bwMode="auto">
                <a:xfrm>
                  <a:off x="6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C7</a:t>
                  </a:r>
                  <a:endParaRPr lang="en-US" altLang="ko-KR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38" name="Rectangle 814"/>
                <p:cNvSpPr>
                  <a:spLocks noChangeArrowheads="1"/>
                </p:cNvSpPr>
                <p:nvPr/>
              </p:nvSpPr>
              <p:spPr bwMode="auto">
                <a:xfrm>
                  <a:off x="0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0" name="Group 817"/>
              <p:cNvGrpSpPr>
                <a:grpSpLocks/>
              </p:cNvGrpSpPr>
              <p:nvPr/>
            </p:nvGrpSpPr>
            <p:grpSpPr bwMode="auto">
              <a:xfrm>
                <a:off x="258" y="2993"/>
                <a:ext cx="258" cy="512"/>
                <a:chOff x="258" y="2993"/>
                <a:chExt cx="258" cy="512"/>
              </a:xfrm>
            </p:grpSpPr>
            <p:sp>
              <p:nvSpPr>
                <p:cNvPr id="18535" name="Rectangle 661"/>
                <p:cNvSpPr>
                  <a:spLocks noChangeArrowheads="1"/>
                </p:cNvSpPr>
                <p:nvPr/>
              </p:nvSpPr>
              <p:spPr bwMode="auto">
                <a:xfrm>
                  <a:off x="264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10.05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36" name="Rectangle 816"/>
                <p:cNvSpPr>
                  <a:spLocks noChangeArrowheads="1"/>
                </p:cNvSpPr>
                <p:nvPr/>
              </p:nvSpPr>
              <p:spPr bwMode="auto">
                <a:xfrm>
                  <a:off x="258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1" name="Group 819"/>
              <p:cNvGrpSpPr>
                <a:grpSpLocks/>
              </p:cNvGrpSpPr>
              <p:nvPr/>
            </p:nvGrpSpPr>
            <p:grpSpPr bwMode="auto">
              <a:xfrm>
                <a:off x="516" y="2993"/>
                <a:ext cx="258" cy="512"/>
                <a:chOff x="516" y="2993"/>
                <a:chExt cx="258" cy="512"/>
              </a:xfrm>
            </p:grpSpPr>
            <p:sp>
              <p:nvSpPr>
                <p:cNvPr id="18533" name="Rectangle 662"/>
                <p:cNvSpPr>
                  <a:spLocks noChangeArrowheads="1"/>
                </p:cNvSpPr>
                <p:nvPr/>
              </p:nvSpPr>
              <p:spPr bwMode="auto">
                <a:xfrm>
                  <a:off x="522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9.49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34" name="Rectangle 818"/>
                <p:cNvSpPr>
                  <a:spLocks noChangeArrowheads="1"/>
                </p:cNvSpPr>
                <p:nvPr/>
              </p:nvSpPr>
              <p:spPr bwMode="auto">
                <a:xfrm>
                  <a:off x="516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2" name="Group 821"/>
              <p:cNvGrpSpPr>
                <a:grpSpLocks/>
              </p:cNvGrpSpPr>
              <p:nvPr/>
            </p:nvGrpSpPr>
            <p:grpSpPr bwMode="auto">
              <a:xfrm>
                <a:off x="774" y="2993"/>
                <a:ext cx="258" cy="512"/>
                <a:chOff x="774" y="2993"/>
                <a:chExt cx="258" cy="512"/>
              </a:xfrm>
            </p:grpSpPr>
            <p:sp>
              <p:nvSpPr>
                <p:cNvPr id="18531" name="Rectangle 663"/>
                <p:cNvSpPr>
                  <a:spLocks noChangeArrowheads="1"/>
                </p:cNvSpPr>
                <p:nvPr/>
              </p:nvSpPr>
              <p:spPr bwMode="auto">
                <a:xfrm>
                  <a:off x="780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8.73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32" name="Rectangle 820"/>
                <p:cNvSpPr>
                  <a:spLocks noChangeArrowheads="1"/>
                </p:cNvSpPr>
                <p:nvPr/>
              </p:nvSpPr>
              <p:spPr bwMode="auto">
                <a:xfrm>
                  <a:off x="774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3" name="Group 823"/>
              <p:cNvGrpSpPr>
                <a:grpSpLocks/>
              </p:cNvGrpSpPr>
              <p:nvPr/>
            </p:nvGrpSpPr>
            <p:grpSpPr bwMode="auto">
              <a:xfrm>
                <a:off x="1032" y="2993"/>
                <a:ext cx="258" cy="512"/>
                <a:chOff x="1032" y="2993"/>
                <a:chExt cx="258" cy="512"/>
              </a:xfrm>
            </p:grpSpPr>
            <p:sp>
              <p:nvSpPr>
                <p:cNvPr id="18529" name="Rectangle 664"/>
                <p:cNvSpPr>
                  <a:spLocks noChangeArrowheads="1"/>
                </p:cNvSpPr>
                <p:nvPr/>
              </p:nvSpPr>
              <p:spPr bwMode="auto">
                <a:xfrm>
                  <a:off x="1038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7.21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30" name="Rectangle 822"/>
                <p:cNvSpPr>
                  <a:spLocks noChangeArrowheads="1"/>
                </p:cNvSpPr>
                <p:nvPr/>
              </p:nvSpPr>
              <p:spPr bwMode="auto">
                <a:xfrm>
                  <a:off x="1032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4" name="Group 825"/>
              <p:cNvGrpSpPr>
                <a:grpSpLocks/>
              </p:cNvGrpSpPr>
              <p:nvPr/>
            </p:nvGrpSpPr>
            <p:grpSpPr bwMode="auto">
              <a:xfrm>
                <a:off x="1290" y="2993"/>
                <a:ext cx="258" cy="512"/>
                <a:chOff x="1290" y="2993"/>
                <a:chExt cx="258" cy="512"/>
              </a:xfrm>
            </p:grpSpPr>
            <p:sp>
              <p:nvSpPr>
                <p:cNvPr id="18527" name="Rectangle 665"/>
                <p:cNvSpPr>
                  <a:spLocks noChangeArrowheads="1"/>
                </p:cNvSpPr>
                <p:nvPr/>
              </p:nvSpPr>
              <p:spPr bwMode="auto">
                <a:xfrm>
                  <a:off x="1296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10.44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28" name="Rectangle 824"/>
                <p:cNvSpPr>
                  <a:spLocks noChangeArrowheads="1"/>
                </p:cNvSpPr>
                <p:nvPr/>
              </p:nvSpPr>
              <p:spPr bwMode="auto">
                <a:xfrm>
                  <a:off x="1290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5" name="Group 827"/>
              <p:cNvGrpSpPr>
                <a:grpSpLocks/>
              </p:cNvGrpSpPr>
              <p:nvPr/>
            </p:nvGrpSpPr>
            <p:grpSpPr bwMode="auto">
              <a:xfrm>
                <a:off x="1548" y="2993"/>
                <a:ext cx="258" cy="512"/>
                <a:chOff x="1548" y="2993"/>
                <a:chExt cx="258" cy="512"/>
              </a:xfrm>
            </p:grpSpPr>
            <p:sp>
              <p:nvSpPr>
                <p:cNvPr id="18525" name="Rectangle 666"/>
                <p:cNvSpPr>
                  <a:spLocks noChangeArrowheads="1"/>
                </p:cNvSpPr>
                <p:nvPr/>
              </p:nvSpPr>
              <p:spPr bwMode="auto">
                <a:xfrm>
                  <a:off x="1554" y="2999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10.82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26" name="Rectangle 826"/>
                <p:cNvSpPr>
                  <a:spLocks noChangeArrowheads="1"/>
                </p:cNvSpPr>
                <p:nvPr/>
              </p:nvSpPr>
              <p:spPr bwMode="auto">
                <a:xfrm>
                  <a:off x="1548" y="2993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6" name="Group 831"/>
              <p:cNvGrpSpPr>
                <a:grpSpLocks/>
              </p:cNvGrpSpPr>
              <p:nvPr/>
            </p:nvGrpSpPr>
            <p:grpSpPr bwMode="auto">
              <a:xfrm>
                <a:off x="1806" y="2993"/>
                <a:ext cx="258" cy="524"/>
                <a:chOff x="1806" y="2993"/>
                <a:chExt cx="258" cy="524"/>
              </a:xfrm>
            </p:grpSpPr>
            <p:sp>
              <p:nvSpPr>
                <p:cNvPr id="18521" name="Rectangle 830"/>
                <p:cNvSpPr>
                  <a:spLocks noChangeArrowheads="1"/>
                </p:cNvSpPr>
                <p:nvPr/>
              </p:nvSpPr>
              <p:spPr bwMode="auto">
                <a:xfrm>
                  <a:off x="1806" y="2993"/>
                  <a:ext cx="258" cy="52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grpSp>
              <p:nvGrpSpPr>
                <p:cNvPr id="18522" name="Group 829"/>
                <p:cNvGrpSpPr>
                  <a:grpSpLocks/>
                </p:cNvGrpSpPr>
                <p:nvPr/>
              </p:nvGrpSpPr>
              <p:grpSpPr bwMode="auto">
                <a:xfrm>
                  <a:off x="1806" y="2993"/>
                  <a:ext cx="258" cy="512"/>
                  <a:chOff x="1806" y="2993"/>
                  <a:chExt cx="258" cy="512"/>
                </a:xfrm>
              </p:grpSpPr>
              <p:sp>
                <p:nvSpPr>
                  <p:cNvPr id="18523" name="Rectangle 667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999"/>
                    <a:ext cx="246" cy="50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ko-KR" altLang="en-US" sz="1200" b="0">
                        <a:solidFill>
                          <a:schemeClr val="tx1"/>
                        </a:solidFill>
                        <a:latin typeface="Times New Roman" pitchFamily="18" charset="0"/>
                        <a:ea typeface="굴림" charset="-127"/>
                        <a:cs typeface="Times New Roman" pitchFamily="18" charset="0"/>
                      </a:rPr>
                      <a:t> </a:t>
                    </a:r>
                    <a:endParaRPr lang="ko-KR" altLang="en-US" sz="1200" b="0">
                      <a:solidFill>
                        <a:schemeClr val="tx1"/>
                      </a:solidFill>
                      <a:latin typeface="바탕" pitchFamily="18" charset="-127"/>
                      <a:ea typeface="굴림" charset="-127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ko-KR" altLang="en-US" b="0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24" name="Rectangle 828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993"/>
                    <a:ext cx="258" cy="51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00FF"/>
                        </a:solidFill>
                        <a:latin typeface="가는으뜸체" pitchFamily="18" charset="-127"/>
                        <a:ea typeface="가는으뜸체" pitchFamily="18" charset="-127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 b="1">
                        <a:solidFill>
                          <a:schemeClr val="tx1"/>
                        </a:solidFill>
                        <a:latin typeface="가을체" pitchFamily="18" charset="-127"/>
                        <a:ea typeface="가을체" pitchFamily="18" charset="-127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>
                      <a:solidFill>
                        <a:schemeClr val="tx1"/>
                      </a:solidFill>
                      <a:latin typeface="Times New Roman" pitchFamily="18" charset="0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18497" name="Group 833"/>
              <p:cNvGrpSpPr>
                <a:grpSpLocks/>
              </p:cNvGrpSpPr>
              <p:nvPr/>
            </p:nvGrpSpPr>
            <p:grpSpPr bwMode="auto">
              <a:xfrm>
                <a:off x="0" y="3511"/>
                <a:ext cx="258" cy="512"/>
                <a:chOff x="0" y="3511"/>
                <a:chExt cx="258" cy="512"/>
              </a:xfrm>
            </p:grpSpPr>
            <p:sp>
              <p:nvSpPr>
                <p:cNvPr id="18519" name="Rectangle 668"/>
                <p:cNvSpPr>
                  <a:spLocks noChangeArrowheads="1"/>
                </p:cNvSpPr>
                <p:nvPr/>
              </p:nvSpPr>
              <p:spPr bwMode="auto">
                <a:xfrm>
                  <a:off x="6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sz="1200" b="0" dirty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200" b="0" dirty="0" smtClean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{9,10}</a:t>
                  </a:r>
                  <a:endParaRPr lang="en-US" altLang="ko-KR" sz="1200" b="0" dirty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ko-KR" b="0" dirty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20" name="Rectangle 832"/>
                <p:cNvSpPr>
                  <a:spLocks noChangeArrowheads="1"/>
                </p:cNvSpPr>
                <p:nvPr/>
              </p:nvSpPr>
              <p:spPr bwMode="auto">
                <a:xfrm>
                  <a:off x="0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8" name="Group 835"/>
              <p:cNvGrpSpPr>
                <a:grpSpLocks/>
              </p:cNvGrpSpPr>
              <p:nvPr/>
            </p:nvGrpSpPr>
            <p:grpSpPr bwMode="auto">
              <a:xfrm>
                <a:off x="258" y="3511"/>
                <a:ext cx="258" cy="512"/>
                <a:chOff x="258" y="3511"/>
                <a:chExt cx="258" cy="512"/>
              </a:xfrm>
            </p:grpSpPr>
            <p:sp>
              <p:nvSpPr>
                <p:cNvPr id="18517" name="Rectangle 669"/>
                <p:cNvSpPr>
                  <a:spLocks noChangeArrowheads="1"/>
                </p:cNvSpPr>
                <p:nvPr/>
              </p:nvSpPr>
              <p:spPr bwMode="auto">
                <a:xfrm>
                  <a:off x="264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11.89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18" name="Rectangle 834"/>
                <p:cNvSpPr>
                  <a:spLocks noChangeArrowheads="1"/>
                </p:cNvSpPr>
                <p:nvPr/>
              </p:nvSpPr>
              <p:spPr bwMode="auto">
                <a:xfrm>
                  <a:off x="258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499" name="Group 837"/>
              <p:cNvGrpSpPr>
                <a:grpSpLocks/>
              </p:cNvGrpSpPr>
              <p:nvPr/>
            </p:nvGrpSpPr>
            <p:grpSpPr bwMode="auto">
              <a:xfrm>
                <a:off x="516" y="3511"/>
                <a:ext cx="258" cy="512"/>
                <a:chOff x="516" y="3511"/>
                <a:chExt cx="258" cy="512"/>
              </a:xfrm>
            </p:grpSpPr>
            <p:sp>
              <p:nvSpPr>
                <p:cNvPr id="18515" name="Rectangle 670"/>
                <p:cNvSpPr>
                  <a:spLocks noChangeArrowheads="1"/>
                </p:cNvSpPr>
                <p:nvPr/>
              </p:nvSpPr>
              <p:spPr bwMode="auto">
                <a:xfrm>
                  <a:off x="522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11.63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16" name="Rectangle 836"/>
                <p:cNvSpPr>
                  <a:spLocks noChangeArrowheads="1"/>
                </p:cNvSpPr>
                <p:nvPr/>
              </p:nvSpPr>
              <p:spPr bwMode="auto">
                <a:xfrm>
                  <a:off x="516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500" name="Group 839"/>
              <p:cNvGrpSpPr>
                <a:grpSpLocks/>
              </p:cNvGrpSpPr>
              <p:nvPr/>
            </p:nvGrpSpPr>
            <p:grpSpPr bwMode="auto">
              <a:xfrm>
                <a:off x="774" y="3511"/>
                <a:ext cx="258" cy="512"/>
                <a:chOff x="774" y="3511"/>
                <a:chExt cx="258" cy="512"/>
              </a:xfrm>
            </p:grpSpPr>
            <p:sp>
              <p:nvSpPr>
                <p:cNvPr id="18513" name="Rectangle 671"/>
                <p:cNvSpPr>
                  <a:spLocks noChangeArrowheads="1"/>
                </p:cNvSpPr>
                <p:nvPr/>
              </p:nvSpPr>
              <p:spPr bwMode="auto">
                <a:xfrm>
                  <a:off x="780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11.08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14" name="Rectangle 838"/>
                <p:cNvSpPr>
                  <a:spLocks noChangeArrowheads="1"/>
                </p:cNvSpPr>
                <p:nvPr/>
              </p:nvSpPr>
              <p:spPr bwMode="auto">
                <a:xfrm>
                  <a:off x="774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501" name="Group 841"/>
              <p:cNvGrpSpPr>
                <a:grpSpLocks/>
              </p:cNvGrpSpPr>
              <p:nvPr/>
            </p:nvGrpSpPr>
            <p:grpSpPr bwMode="auto">
              <a:xfrm>
                <a:off x="1032" y="3511"/>
                <a:ext cx="258" cy="512"/>
                <a:chOff x="1032" y="3511"/>
                <a:chExt cx="258" cy="512"/>
              </a:xfrm>
            </p:grpSpPr>
            <p:sp>
              <p:nvSpPr>
                <p:cNvPr id="18511" name="Rectangle 672"/>
                <p:cNvSpPr>
                  <a:spLocks noChangeArrowheads="1"/>
                </p:cNvSpPr>
                <p:nvPr/>
              </p:nvSpPr>
              <p:spPr bwMode="auto">
                <a:xfrm>
                  <a:off x="1038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9.72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12" name="Rectangle 840"/>
                <p:cNvSpPr>
                  <a:spLocks noChangeArrowheads="1"/>
                </p:cNvSpPr>
                <p:nvPr/>
              </p:nvSpPr>
              <p:spPr bwMode="auto">
                <a:xfrm>
                  <a:off x="1032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502" name="Group 843"/>
              <p:cNvGrpSpPr>
                <a:grpSpLocks/>
              </p:cNvGrpSpPr>
              <p:nvPr/>
            </p:nvGrpSpPr>
            <p:grpSpPr bwMode="auto">
              <a:xfrm>
                <a:off x="1290" y="3511"/>
                <a:ext cx="258" cy="512"/>
                <a:chOff x="1290" y="3511"/>
                <a:chExt cx="258" cy="512"/>
              </a:xfrm>
            </p:grpSpPr>
            <p:sp>
              <p:nvSpPr>
                <p:cNvPr id="18509" name="Rectangle 673"/>
                <p:cNvSpPr>
                  <a:spLocks noChangeArrowheads="1"/>
                </p:cNvSpPr>
                <p:nvPr/>
              </p:nvSpPr>
              <p:spPr bwMode="auto">
                <a:xfrm>
                  <a:off x="1296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12.82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10" name="Rectangle 842"/>
                <p:cNvSpPr>
                  <a:spLocks noChangeArrowheads="1"/>
                </p:cNvSpPr>
                <p:nvPr/>
              </p:nvSpPr>
              <p:spPr bwMode="auto">
                <a:xfrm>
                  <a:off x="1290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503" name="Group 845"/>
              <p:cNvGrpSpPr>
                <a:grpSpLocks/>
              </p:cNvGrpSpPr>
              <p:nvPr/>
            </p:nvGrpSpPr>
            <p:grpSpPr bwMode="auto">
              <a:xfrm>
                <a:off x="1548" y="3511"/>
                <a:ext cx="258" cy="512"/>
                <a:chOff x="1548" y="3511"/>
                <a:chExt cx="258" cy="512"/>
              </a:xfrm>
            </p:grpSpPr>
            <p:sp>
              <p:nvSpPr>
                <p:cNvPr id="18507" name="Rectangle 674"/>
                <p:cNvSpPr>
                  <a:spLocks noChangeArrowheads="1"/>
                </p:cNvSpPr>
                <p:nvPr/>
              </p:nvSpPr>
              <p:spPr bwMode="auto">
                <a:xfrm>
                  <a:off x="1554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13.13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08" name="Rectangle 844"/>
                <p:cNvSpPr>
                  <a:spLocks noChangeArrowheads="1"/>
                </p:cNvSpPr>
                <p:nvPr/>
              </p:nvSpPr>
              <p:spPr bwMode="auto">
                <a:xfrm>
                  <a:off x="1548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grpSp>
            <p:nvGrpSpPr>
              <p:cNvPr id="18504" name="Group 847"/>
              <p:cNvGrpSpPr>
                <a:grpSpLocks/>
              </p:cNvGrpSpPr>
              <p:nvPr/>
            </p:nvGrpSpPr>
            <p:grpSpPr bwMode="auto">
              <a:xfrm>
                <a:off x="1806" y="3511"/>
                <a:ext cx="258" cy="512"/>
                <a:chOff x="1806" y="3511"/>
                <a:chExt cx="258" cy="512"/>
              </a:xfrm>
            </p:grpSpPr>
            <p:sp>
              <p:nvSpPr>
                <p:cNvPr id="18505" name="Rectangle 675"/>
                <p:cNvSpPr>
                  <a:spLocks noChangeArrowheads="1"/>
                </p:cNvSpPr>
                <p:nvPr/>
              </p:nvSpPr>
              <p:spPr bwMode="auto">
                <a:xfrm>
                  <a:off x="1812" y="3517"/>
                  <a:ext cx="246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sz="1200" b="0">
                    <a:solidFill>
                      <a:schemeClr val="tx1"/>
                    </a:solidFill>
                    <a:latin typeface="굴림" charset="-127"/>
                    <a:ea typeface="굴림" charset="-127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200" b="0">
                      <a:solidFill>
                        <a:schemeClr val="tx1"/>
                      </a:solidFill>
                      <a:latin typeface="굴림" charset="-127"/>
                      <a:ea typeface="굴림" charset="-127"/>
                    </a:rPr>
                    <a:t>2.53</a:t>
                  </a:r>
                  <a:endParaRPr lang="ko-KR" altLang="en-US" sz="1200" b="0">
                    <a:solidFill>
                      <a:schemeClr val="tx1"/>
                    </a:solidFill>
                    <a:latin typeface="바탕" pitchFamily="18" charset="-127"/>
                    <a:ea typeface="굴림" charset="-127"/>
                    <a:cs typeface="Times New Roman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ko-KR" altLang="en-US" b="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  <p:sp>
              <p:nvSpPr>
                <p:cNvPr id="18506" name="Rectangle 846"/>
                <p:cNvSpPr>
                  <a:spLocks noChangeArrowheads="1"/>
                </p:cNvSpPr>
                <p:nvPr/>
              </p:nvSpPr>
              <p:spPr bwMode="auto">
                <a:xfrm>
                  <a:off x="1806" y="3511"/>
                  <a:ext cx="258" cy="5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 b="1">
                      <a:solidFill>
                        <a:srgbClr val="0000FF"/>
                      </a:solidFill>
                      <a:latin typeface="가는으뜸체" pitchFamily="18" charset="-127"/>
                      <a:ea typeface="가는으뜸체" pitchFamily="18" charset="-127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 b="1">
                      <a:solidFill>
                        <a:schemeClr val="tx1"/>
                      </a:solidFill>
                      <a:latin typeface="가을체" pitchFamily="18" charset="-127"/>
                      <a:ea typeface="가을체" pitchFamily="18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</p:grpSp>
        <p:sp>
          <p:nvSpPr>
            <p:cNvPr id="18440" name="Rectangle 849"/>
            <p:cNvSpPr>
              <a:spLocks noChangeArrowheads="1"/>
            </p:cNvSpPr>
            <p:nvPr/>
          </p:nvSpPr>
          <p:spPr bwMode="auto">
            <a:xfrm>
              <a:off x="-2" y="-2"/>
              <a:ext cx="2068" cy="4027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97108" name="Rectangle 8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>
                <a:latin typeface="Times New Roman" pitchFamily="18" charset="0"/>
              </a:rPr>
              <a:t>Average Linkage Method – example</a:t>
            </a:r>
            <a:endParaRPr lang="ko-KR" alt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6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39D724-058E-4A37-ACD2-D3C85506A3A7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ko-KR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u="sng" dirty="0" smtClean="0">
                <a:latin typeface="Times New Roman" pitchFamily="18" charset="0"/>
              </a:rPr>
              <a:t>Iteration 4.</a:t>
            </a:r>
            <a:endParaRPr lang="en-US" altLang="ko-KR" sz="1600" b="0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                 k=6 : C1={1, 6}, C2={2}, C3={3, 5, 7}, C4={4}, C5={8}, C6={9, 10}</a:t>
            </a:r>
          </a:p>
          <a:p>
            <a:pPr>
              <a:buFontTx/>
              <a:buNone/>
            </a:pPr>
            <a:r>
              <a:rPr lang="en-US" altLang="ko-KR" sz="1600" u="sng" dirty="0" smtClean="0">
                <a:latin typeface="Times New Roman" pitchFamily="18" charset="0"/>
              </a:rPr>
              <a:t>Iteration 5.</a:t>
            </a: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                 k=5 : C1={1, 2, 6}, C2={3, 5, 7}, C3={4}, C4={8}, C5={9, 10}</a:t>
            </a:r>
          </a:p>
          <a:p>
            <a:pPr>
              <a:buFontTx/>
              <a:buNone/>
            </a:pPr>
            <a:r>
              <a:rPr lang="en-US" altLang="ko-KR" sz="1600" u="sng" dirty="0" smtClean="0">
                <a:latin typeface="Times New Roman" pitchFamily="18" charset="0"/>
              </a:rPr>
              <a:t>Iteration 6.</a:t>
            </a: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                 k=4 : C1={1, 2, 6}, C2={3, 5, 7}, C3={4}, C4={8, 9, 10}                                      </a:t>
            </a:r>
          </a:p>
          <a:p>
            <a:pPr>
              <a:buFontTx/>
              <a:buNone/>
            </a:pPr>
            <a:r>
              <a:rPr lang="en-US" altLang="ko-KR" sz="1600" u="sng" dirty="0" smtClean="0">
                <a:latin typeface="Times New Roman" pitchFamily="18" charset="0"/>
              </a:rPr>
              <a:t>Iteration 7. </a:t>
            </a:r>
            <a:r>
              <a:rPr lang="en-US" altLang="ko-KR" sz="1600" dirty="0" smtClean="0">
                <a:latin typeface="Times New Roman" pitchFamily="18" charset="0"/>
              </a:rPr>
              <a:t>                                                                                   </a:t>
            </a:r>
            <a:r>
              <a:rPr lang="en-US" altLang="ko-KR" sz="1600" dirty="0" err="1" smtClean="0">
                <a:solidFill>
                  <a:srgbClr val="FF3300"/>
                </a:solidFill>
                <a:latin typeface="Times New Roman" pitchFamily="18" charset="0"/>
              </a:rPr>
              <a:t>Dendrogram</a:t>
            </a:r>
            <a:endParaRPr lang="en-US" altLang="ko-KR" sz="1600" u="sng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                 k=3 : C1={1, 2, 6}, C2={3, 4, 5, 7}, C3={8, 9, 10}</a:t>
            </a:r>
            <a:endParaRPr lang="ko-KR" altLang="en-US" sz="14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u="sng" dirty="0" smtClean="0">
                <a:latin typeface="Times New Roman" pitchFamily="18" charset="0"/>
              </a:rPr>
              <a:t>Iteration 8.</a:t>
            </a:r>
            <a:r>
              <a:rPr lang="en-US" altLang="ko-KR" sz="1600" dirty="0" smtClean="0">
                <a:latin typeface="Times New Roman" pitchFamily="18" charset="0"/>
              </a:rPr>
              <a:t>                                                                                        </a:t>
            </a:r>
            <a:endParaRPr lang="ko-KR" altLang="en-US" sz="1600" u="sng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ko-KR" altLang="en-US" sz="1600" u="sng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ko-KR" altLang="en-US" sz="1600" u="sng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                 </a:t>
            </a: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                 k=2 : C1={1, 2, 3, 4, 5, 6, 7}, C2={8, 9, 10}</a:t>
            </a:r>
          </a:p>
          <a:p>
            <a:pPr>
              <a:buFontTx/>
              <a:buNone/>
            </a:pPr>
            <a:r>
              <a:rPr lang="en-US" altLang="ko-KR" sz="1600" u="sng" dirty="0" smtClean="0">
                <a:latin typeface="Times New Roman" pitchFamily="18" charset="0"/>
              </a:rPr>
              <a:t>Iteration 9.</a:t>
            </a: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</a:rPr>
              <a:t>                 k=1 : C1={1, 2, 3, 4, 5, 6, 7, 8, 9, 10}</a:t>
            </a:r>
            <a:endParaRPr lang="ko-KR" altLang="en-US" sz="1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61" name="Rectangle 39"/>
          <p:cNvSpPr>
            <a:spLocks noChangeArrowheads="1"/>
          </p:cNvSpPr>
          <p:nvPr/>
        </p:nvSpPr>
        <p:spPr bwMode="auto">
          <a:xfrm>
            <a:off x="2386013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19462" name="Object 38"/>
          <p:cNvGraphicFramePr>
            <a:graphicFrameLocks noChangeAspect="1"/>
          </p:cNvGraphicFramePr>
          <p:nvPr/>
        </p:nvGraphicFramePr>
        <p:xfrm>
          <a:off x="4495800" y="3505200"/>
          <a:ext cx="43719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r:id="rId3" imgW="6314286" imgH="3638095" progId="Paint.Picture">
                  <p:embed/>
                </p:oleObj>
              </mc:Choice>
              <mc:Fallback>
                <p:oleObj r:id="rId3" imgW="6314286" imgH="36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437197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2"/>
          <p:cNvSpPr txBox="1">
            <a:spLocks noChangeArrowheads="1"/>
          </p:cNvSpPr>
          <p:nvPr/>
        </p:nvSpPr>
        <p:spPr bwMode="auto">
          <a:xfrm>
            <a:off x="1279525" y="5583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9464" name="Rectangle 44"/>
          <p:cNvSpPr>
            <a:spLocks noChangeArrowheads="1"/>
          </p:cNvSpPr>
          <p:nvPr/>
        </p:nvSpPr>
        <p:spPr bwMode="auto">
          <a:xfrm>
            <a:off x="8153400" y="5562600"/>
            <a:ext cx="30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</a:t>
            </a:r>
            <a:r>
              <a:rPr lang="ko-KR" altLang="en-US" sz="14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4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65" name="Rectangle 45"/>
          <p:cNvSpPr>
            <a:spLocks noChangeArrowheads="1"/>
          </p:cNvSpPr>
          <p:nvPr/>
        </p:nvSpPr>
        <p:spPr bwMode="auto">
          <a:xfrm>
            <a:off x="6324600" y="556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</a:t>
            </a:r>
            <a:r>
              <a:rPr lang="ko-KR" altLang="en-US" sz="1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0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66" name="Rectangle 46"/>
          <p:cNvSpPr>
            <a:spLocks noChangeArrowheads="1"/>
          </p:cNvSpPr>
          <p:nvPr/>
        </p:nvSpPr>
        <p:spPr bwMode="auto">
          <a:xfrm>
            <a:off x="5257800" y="5486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</a:t>
            </a:r>
            <a:r>
              <a:rPr lang="ko-KR" altLang="en-US" sz="14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4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67" name="Rectangle 47"/>
          <p:cNvSpPr>
            <a:spLocks noChangeArrowheads="1"/>
          </p:cNvSpPr>
          <p:nvPr/>
        </p:nvSpPr>
        <p:spPr bwMode="auto">
          <a:xfrm>
            <a:off x="6629400" y="5410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</a:t>
            </a:r>
            <a:r>
              <a:rPr lang="ko-KR" altLang="en-US" sz="1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0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68" name="Rectangle 48"/>
          <p:cNvSpPr>
            <a:spLocks noChangeArrowheads="1"/>
          </p:cNvSpPr>
          <p:nvPr/>
        </p:nvSpPr>
        <p:spPr bwMode="auto">
          <a:xfrm>
            <a:off x="5562600" y="5334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</a:t>
            </a:r>
            <a:r>
              <a:rPr lang="ko-KR" altLang="en-US" sz="1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0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69" name="Rectangle 49"/>
          <p:cNvSpPr>
            <a:spLocks noChangeArrowheads="1"/>
          </p:cNvSpPr>
          <p:nvPr/>
        </p:nvSpPr>
        <p:spPr bwMode="auto">
          <a:xfrm>
            <a:off x="7848600" y="5257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</a:t>
            </a:r>
            <a:r>
              <a:rPr lang="ko-KR" altLang="en-US" sz="14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4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70" name="Rectangle 50"/>
          <p:cNvSpPr>
            <a:spLocks noChangeArrowheads="1"/>
          </p:cNvSpPr>
          <p:nvPr/>
        </p:nvSpPr>
        <p:spPr bwMode="auto">
          <a:xfrm>
            <a:off x="6934200" y="5105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</a:t>
            </a:r>
            <a:r>
              <a:rPr lang="ko-KR" altLang="en-US" sz="14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4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71" name="Rectangle 51"/>
          <p:cNvSpPr>
            <a:spLocks noChangeArrowheads="1"/>
          </p:cNvSpPr>
          <p:nvPr/>
        </p:nvSpPr>
        <p:spPr bwMode="auto">
          <a:xfrm>
            <a:off x="58674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</a:t>
            </a:r>
            <a:r>
              <a:rPr lang="ko-KR" altLang="en-US" sz="1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0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72" name="Rectangle 52"/>
          <p:cNvSpPr>
            <a:spLocks noChangeArrowheads="1"/>
          </p:cNvSpPr>
          <p:nvPr/>
        </p:nvSpPr>
        <p:spPr bwMode="auto">
          <a:xfrm>
            <a:off x="6934200" y="3810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sym typeface="Wingdings 2" pitchFamily="18" charset="2"/>
              </a:rPr>
              <a:t></a:t>
            </a:r>
            <a:r>
              <a:rPr lang="ko-KR" altLang="en-US" sz="10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</a:t>
            </a:r>
            <a:endParaRPr lang="ko-KR" altLang="en-US" sz="1000" b="0">
              <a:solidFill>
                <a:schemeClr val="tx1"/>
              </a:solidFill>
              <a:latin typeface="바탕" pitchFamily="18" charset="-127"/>
              <a:ea typeface="바탕" pitchFamily="18" charset="-127"/>
              <a:sym typeface="Wingdings 2" pitchFamily="18" charset="2"/>
            </a:endParaRPr>
          </a:p>
        </p:txBody>
      </p:sp>
      <p:sp>
        <p:nvSpPr>
          <p:cNvPr id="19473" name="Line 53"/>
          <p:cNvSpPr>
            <a:spLocks noChangeShapeType="1"/>
          </p:cNvSpPr>
          <p:nvPr/>
        </p:nvSpPr>
        <p:spPr bwMode="auto">
          <a:xfrm flipV="1">
            <a:off x="7162800" y="31242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4" name="Line 54"/>
          <p:cNvSpPr>
            <a:spLocks noChangeShapeType="1"/>
          </p:cNvSpPr>
          <p:nvPr/>
        </p:nvSpPr>
        <p:spPr bwMode="auto">
          <a:xfrm>
            <a:off x="7848600" y="31242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5" name="Line 55"/>
          <p:cNvSpPr>
            <a:spLocks noChangeShapeType="1"/>
          </p:cNvSpPr>
          <p:nvPr/>
        </p:nvSpPr>
        <p:spPr bwMode="auto">
          <a:xfrm flipH="1">
            <a:off x="5715000" y="3124200"/>
            <a:ext cx="2133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6" name="Text Box 56"/>
          <p:cNvSpPr txBox="1">
            <a:spLocks noChangeArrowheads="1"/>
          </p:cNvSpPr>
          <p:nvPr/>
        </p:nvSpPr>
        <p:spPr bwMode="auto">
          <a:xfrm>
            <a:off x="7308850" y="2852738"/>
            <a:ext cx="164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006600"/>
                </a:solidFill>
                <a:latin typeface="Times New Roman" pitchFamily="18" charset="0"/>
                <a:ea typeface="굴림" charset="-127"/>
              </a:rPr>
              <a:t>Distance btwn clusters</a:t>
            </a:r>
          </a:p>
        </p:txBody>
      </p:sp>
      <p:sp>
        <p:nvSpPr>
          <p:cNvPr id="19478" name="Text Box 58"/>
          <p:cNvSpPr txBox="1">
            <a:spLocks noChangeArrowheads="1"/>
          </p:cNvSpPr>
          <p:nvPr/>
        </p:nvSpPr>
        <p:spPr bwMode="auto">
          <a:xfrm>
            <a:off x="3230457" y="6110746"/>
            <a:ext cx="2743200" cy="5270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Iteration 7</a:t>
            </a:r>
            <a:r>
              <a:rPr lang="ko-KR" altLang="en-US" sz="14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에서 얻어진 3개의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군집이 적절한 </a:t>
            </a:r>
            <a:r>
              <a:rPr lang="en-US" altLang="ko-KR" sz="14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clustering solution</a:t>
            </a:r>
          </a:p>
        </p:txBody>
      </p:sp>
      <p:sp>
        <p:nvSpPr>
          <p:cNvPr id="97340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>
                <a:latin typeface="Times New Roman" pitchFamily="18" charset="0"/>
              </a:rPr>
              <a:t>Average Linkage Method – example</a:t>
            </a:r>
            <a:endParaRPr lang="ko-KR" altLang="en-US" sz="2400" smtClean="0">
              <a:latin typeface="Times New Roman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05889"/>
              </p:ext>
            </p:extLst>
          </p:nvPr>
        </p:nvGraphicFramePr>
        <p:xfrm>
          <a:off x="1231776" y="3979718"/>
          <a:ext cx="3264024" cy="85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50028259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8622588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974927711"/>
                    </a:ext>
                  </a:extLst>
                </a:gridCol>
              </a:tblGrid>
              <a:tr h="29711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C1={1,2,6}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C2={3,4,5,7}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4986"/>
                  </a:ext>
                </a:extLst>
              </a:tr>
              <a:tr h="278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C2={3,4,5,7}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9.64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60192"/>
                  </a:ext>
                </a:extLst>
              </a:tr>
              <a:tr h="22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C3={8,9,10}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11.56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10.38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6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4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1CB149-4994-440A-9DEE-E98F491A9FF8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Times New Roman" pitchFamily="18" charset="0"/>
              </a:rPr>
              <a:t>Ward’s Method </a:t>
            </a:r>
            <a:r>
              <a:rPr lang="en-US" altLang="ko-KR" sz="2400" dirty="0">
                <a:latin typeface="Times New Roman" pitchFamily="18" charset="0"/>
              </a:rPr>
              <a:t>(</a:t>
            </a:r>
            <a:r>
              <a:rPr lang="en-US" altLang="ko-KR" sz="2400" dirty="0" smtClean="0">
                <a:latin typeface="Times New Roman" pitchFamily="18" charset="0"/>
              </a:rPr>
              <a:t>2/6)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mtClean="0"/>
              <a:t>Under a clustering result </a:t>
            </a:r>
            <a:r>
              <a:rPr lang="en-US" altLang="ko-KR" smtClean="0">
                <a:latin typeface="Comic Sans MS" pitchFamily="66" charset="0"/>
              </a:rPr>
              <a:t>C</a:t>
            </a:r>
            <a:r>
              <a:rPr lang="en-US" altLang="ko-KR" smtClean="0"/>
              <a:t>={C</a:t>
            </a:r>
            <a:r>
              <a:rPr lang="en-US" altLang="ko-KR" baseline="-25000" smtClean="0"/>
              <a:t>1</a:t>
            </a:r>
            <a:r>
              <a:rPr lang="en-US" altLang="ko-KR" smtClean="0"/>
              <a:t>, C</a:t>
            </a:r>
            <a:r>
              <a:rPr lang="en-US" altLang="ko-KR" baseline="-25000" smtClean="0"/>
              <a:t>2</a:t>
            </a:r>
            <a:r>
              <a:rPr lang="en-US" altLang="ko-KR" smtClean="0"/>
              <a:t>,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,C</a:t>
            </a:r>
            <a:r>
              <a:rPr lang="en-US" altLang="ko-KR" baseline="-25000" smtClean="0"/>
              <a:t>k</a:t>
            </a:r>
            <a:r>
              <a:rPr lang="en-US" altLang="ko-KR" smtClean="0"/>
              <a:t>}</a:t>
            </a:r>
          </a:p>
          <a:p>
            <a:pPr lvl="1"/>
            <a:r>
              <a:rPr lang="en-US" altLang="ko-KR" smtClean="0"/>
              <a:t>Error sum of squares for cluster C</a:t>
            </a:r>
            <a:r>
              <a:rPr lang="en-US" altLang="ko-KR" baseline="-25000" smtClean="0"/>
              <a:t>i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Total within sum of squares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When combining C</a:t>
            </a:r>
            <a:r>
              <a:rPr lang="en-US" altLang="ko-KR" baseline="-25000" smtClean="0"/>
              <a:t>i</a:t>
            </a:r>
            <a:r>
              <a:rPr lang="en-US" altLang="ko-KR" smtClean="0"/>
              <a:t> and C</a:t>
            </a:r>
            <a:r>
              <a:rPr lang="en-US" altLang="ko-KR" baseline="-25000" smtClean="0"/>
              <a:t>j</a:t>
            </a:r>
            <a:r>
              <a:rPr lang="en-US" altLang="ko-KR" smtClean="0"/>
              <a:t>: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828800" y="3124200"/>
          <a:ext cx="52847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Equation" r:id="rId3" imgW="2794000" imgH="469900" progId="Equation.3">
                  <p:embed/>
                </p:oleObj>
              </mc:Choice>
              <mc:Fallback>
                <p:oleObj name="Equation" r:id="rId3" imgW="2794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52847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1971675" y="4648200"/>
          <a:ext cx="42767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Equation" r:id="rId5" imgW="2260600" imgH="355600" progId="Equation.3">
                  <p:embed/>
                </p:oleObj>
              </mc:Choice>
              <mc:Fallback>
                <p:oleObj name="Equation" r:id="rId5" imgW="2260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648200"/>
                        <a:ext cx="42767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562600" y="5257800"/>
            <a:ext cx="2438400" cy="7889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Note that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SSW(C) &lt; SSW(C’)</a:t>
            </a:r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/>
        </p:nvGraphicFramePr>
        <p:xfrm>
          <a:off x="1905000" y="2057400"/>
          <a:ext cx="4800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r:id="rId7" imgW="3302000" imgH="469900" progId="Equation.3">
                  <p:embed/>
                </p:oleObj>
              </mc:Choice>
              <mc:Fallback>
                <p:oleObj r:id="rId7" imgW="3302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48006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83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7988"/>
            <a:ext cx="7277100" cy="720725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800" dirty="0">
                <a:ea typeface="굴림" charset="-127"/>
              </a:rPr>
              <a:t>What Is Clustering 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816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en-US" altLang="ko-KR" u="sng" dirty="0">
                <a:ea typeface="굴림" charset="-127"/>
              </a:rPr>
              <a:t>Clustering</a:t>
            </a:r>
            <a:r>
              <a:rPr lang="en-US" altLang="ko-KR" dirty="0">
                <a:ea typeface="굴림" charset="-127"/>
              </a:rPr>
              <a:t> is a process of partitioning a set of data (or objects) into a set of meaningful sub-classes, called </a:t>
            </a:r>
            <a:r>
              <a:rPr lang="en-US" altLang="ko-KR" u="sng" dirty="0">
                <a:ea typeface="굴림" charset="-127"/>
              </a:rPr>
              <a:t>clusters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Help users understand the natural grouping or structure in a data set.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Clustering is a </a:t>
            </a:r>
            <a:r>
              <a:rPr lang="en-US" altLang="ko-KR" u="sng" dirty="0">
                <a:ea typeface="굴림" charset="-127"/>
              </a:rPr>
              <a:t>unsupervised </a:t>
            </a:r>
            <a:r>
              <a:rPr lang="en-US" altLang="ko-KR" u="sng" dirty="0" smtClean="0">
                <a:ea typeface="굴림" charset="-127"/>
              </a:rPr>
              <a:t>classification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with no </a:t>
            </a:r>
            <a:r>
              <a:rPr lang="en-US" altLang="ko-KR" dirty="0">
                <a:ea typeface="굴림" charset="-127"/>
              </a:rPr>
              <a:t>predefined classes.</a:t>
            </a:r>
          </a:p>
          <a:p>
            <a:pPr lvl="1"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Used either as a </a:t>
            </a:r>
            <a:r>
              <a:rPr lang="en-US" altLang="ko-KR" u="sng" dirty="0">
                <a:ea typeface="굴림" charset="-127"/>
              </a:rPr>
              <a:t>stand-alone tool</a:t>
            </a:r>
            <a:r>
              <a:rPr lang="en-US" altLang="ko-KR" dirty="0">
                <a:ea typeface="굴림" charset="-127"/>
              </a:rPr>
              <a:t> to get insight into data distribution or as a </a:t>
            </a:r>
            <a:r>
              <a:rPr lang="en-US" altLang="ko-KR" u="sng" dirty="0">
                <a:ea typeface="굴림" charset="-127"/>
              </a:rPr>
              <a:t>preprocessing step</a:t>
            </a:r>
            <a:r>
              <a:rPr lang="en-US" altLang="ko-KR" dirty="0">
                <a:ea typeface="굴림" charset="-127"/>
              </a:rPr>
              <a:t> for other algorithms.</a:t>
            </a:r>
          </a:p>
          <a:p>
            <a:pPr>
              <a:spcBef>
                <a:spcPct val="0"/>
              </a:spcBef>
            </a:pPr>
            <a:endParaRPr lang="en-US" altLang="ko-KR" u="sng" dirty="0" smtClean="0"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u="sng" dirty="0" smtClean="0">
                <a:ea typeface="굴림" charset="-127"/>
              </a:rPr>
              <a:t>Cluster</a:t>
            </a:r>
            <a:r>
              <a:rPr lang="en-US" altLang="ko-KR" dirty="0" smtClean="0">
                <a:ea typeface="굴림" charset="-127"/>
              </a:rPr>
              <a:t>: a collection of data objects that are </a:t>
            </a:r>
            <a:r>
              <a:rPr lang="en-US" altLang="ko-KR" dirty="0" smtClean="0">
                <a:latin typeface="Times New Roman"/>
                <a:ea typeface="굴림" charset="-127"/>
              </a:rPr>
              <a:t>“</a:t>
            </a:r>
            <a:r>
              <a:rPr lang="en-US" altLang="ko-KR" dirty="0" smtClean="0">
                <a:ea typeface="굴림" charset="-127"/>
              </a:rPr>
              <a:t>similar</a:t>
            </a:r>
            <a:r>
              <a:rPr lang="en-US" altLang="ko-KR" dirty="0" smtClean="0">
                <a:latin typeface="Times New Roman"/>
                <a:ea typeface="굴림" charset="-127"/>
              </a:rPr>
              <a:t>”</a:t>
            </a:r>
            <a:r>
              <a:rPr lang="en-US" altLang="ko-KR" dirty="0" smtClean="0">
                <a:ea typeface="굴림" charset="-127"/>
              </a:rPr>
              <a:t> to one another and thus can be treated collectively as one group.</a:t>
            </a:r>
            <a:endParaRPr lang="en-US" altLang="ko-KR" u="sng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178795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173DEA-98E6-477D-BD1C-8BD357CD6305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90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Times New Roman" pitchFamily="18" charset="0"/>
              </a:rPr>
              <a:t>Clustering Algorithm of Ward’s Method</a:t>
            </a:r>
            <a:r>
              <a:rPr lang="en-US" altLang="ko-KR" sz="2400" dirty="0" smtClean="0">
                <a:latin typeface="Times New Roman" pitchFamily="18" charset="0"/>
              </a:rPr>
              <a:t>(2/6)</a:t>
            </a:r>
            <a:endParaRPr lang="ko-KR" altLang="en-US" sz="2400" dirty="0" smtClean="0">
              <a:latin typeface="Times New Roman" pitchFamily="18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altLang="ko-KR" sz="2000" smtClean="0">
                <a:latin typeface="Times New Roman" pitchFamily="18" charset="0"/>
              </a:rPr>
              <a:t>Step 0</a:t>
            </a:r>
            <a:r>
              <a:rPr lang="en-US" altLang="ko-KR" sz="2000" smtClean="0"/>
              <a:t> </a:t>
            </a:r>
          </a:p>
          <a:p>
            <a:pPr marL="457200" indent="-457200">
              <a:buFontTx/>
              <a:buAutoNum type="arabicParenR"/>
            </a:pPr>
            <a:r>
              <a:rPr lang="en-US" altLang="ko-KR" sz="200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Consider each object as one cluster.</a:t>
            </a:r>
          </a:p>
          <a:p>
            <a:pPr marL="457200" indent="-457200">
              <a:buFontTx/>
              <a:buAutoNum type="arabicParenR"/>
            </a:pPr>
            <a:r>
              <a:rPr lang="en-US" altLang="ko-KR" sz="200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k=n</a:t>
            </a:r>
          </a:p>
          <a:p>
            <a:pPr marL="457200" indent="-457200">
              <a:buFontTx/>
              <a:buNone/>
            </a:pPr>
            <a:endParaRPr lang="en-US" altLang="ko-KR" sz="2000" smtClean="0">
              <a:latin typeface="Times New Roman" pitchFamily="18" charset="0"/>
              <a:ea typeface="가을체" pitchFamily="18" charset="-127"/>
            </a:endParaRPr>
          </a:p>
          <a:p>
            <a:pPr marL="457200" indent="-457200"/>
            <a:r>
              <a:rPr lang="en-US" altLang="ko-KR" sz="2000" smtClean="0">
                <a:latin typeface="Times New Roman" pitchFamily="18" charset="0"/>
                <a:ea typeface="가을체" pitchFamily="18" charset="-127"/>
              </a:rPr>
              <a:t>Step 1</a:t>
            </a:r>
            <a:r>
              <a:rPr lang="en-US" altLang="ko-KR" sz="2000" smtClean="0">
                <a:latin typeface="가을체" pitchFamily="18" charset="-127"/>
                <a:ea typeface="가을체" pitchFamily="18" charset="-127"/>
              </a:rPr>
              <a:t> </a:t>
            </a:r>
          </a:p>
          <a:p>
            <a:pPr marL="457200" indent="-457200">
              <a:buFontTx/>
              <a:buAutoNum type="arabicParenR"/>
            </a:pPr>
            <a:r>
              <a:rPr lang="en-US" altLang="ko-KR" sz="2000" smtClean="0">
                <a:solidFill>
                  <a:schemeClr val="tx1"/>
                </a:solidFill>
                <a:latin typeface="Times New Roman" pitchFamily="18" charset="0"/>
              </a:rPr>
              <a:t>Compute new SSW for every pair of clusters assuming they are combined.</a:t>
            </a:r>
          </a:p>
          <a:p>
            <a:pPr marL="457200" indent="-457200">
              <a:buFontTx/>
              <a:buAutoNum type="arabicParenR"/>
            </a:pPr>
            <a:r>
              <a:rPr lang="en-US" altLang="ko-KR" sz="2000" smtClean="0">
                <a:solidFill>
                  <a:schemeClr val="tx1"/>
                </a:solidFill>
                <a:latin typeface="Times New Roman" pitchFamily="18" charset="0"/>
              </a:rPr>
              <a:t>Find the minimum SSW and combine two clusters as a single new cluster. Update the clustering result.</a:t>
            </a:r>
          </a:p>
          <a:p>
            <a:pPr marL="457200" indent="-457200">
              <a:buFontTx/>
              <a:buAutoNum type="arabicParenR"/>
            </a:pPr>
            <a:r>
              <a:rPr lang="en-US" altLang="ko-KR" sz="20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 marL="457200" indent="-457200">
              <a:buFontTx/>
              <a:buNone/>
            </a:pPr>
            <a:r>
              <a:rPr lang="ko-KR" altLang="en-US" sz="200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                    </a:t>
            </a:r>
          </a:p>
          <a:p>
            <a:pPr marL="457200" indent="-457200"/>
            <a:r>
              <a:rPr lang="en-US" altLang="ko-KR" sz="2000" smtClean="0">
                <a:latin typeface="Times New Roman" pitchFamily="18" charset="0"/>
                <a:ea typeface="가을체" pitchFamily="18" charset="-127"/>
              </a:rPr>
              <a:t>Step 2 :  </a:t>
            </a:r>
            <a:r>
              <a:rPr lang="en-US" altLang="ko-KR" sz="200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If k=1, stop.</a:t>
            </a:r>
          </a:p>
          <a:p>
            <a:pPr marL="457200" indent="-457200">
              <a:buFontTx/>
              <a:buNone/>
            </a:pPr>
            <a:r>
              <a:rPr lang="en-US" altLang="ko-KR" sz="2000" smtClean="0">
                <a:solidFill>
                  <a:schemeClr val="tx1"/>
                </a:solidFill>
                <a:latin typeface="Times New Roman" pitchFamily="18" charset="0"/>
                <a:ea typeface="가을체" pitchFamily="18" charset="-127"/>
              </a:rPr>
              <a:t>                       Otherwise, repeat step 1.</a:t>
            </a:r>
            <a:r>
              <a:rPr lang="en-US" altLang="ko-KR" sz="2000" smtClean="0">
                <a:latin typeface="Times New Roman" pitchFamily="18" charset="0"/>
                <a:ea typeface="가을체" pitchFamily="18" charset="-127"/>
              </a:rPr>
              <a:t>                                                                     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529138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10088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21511" name="Object 9"/>
          <p:cNvGraphicFramePr>
            <a:graphicFrameLocks noChangeAspect="1"/>
          </p:cNvGraphicFramePr>
          <p:nvPr/>
        </p:nvGraphicFramePr>
        <p:xfrm>
          <a:off x="1295400" y="4495800"/>
          <a:ext cx="9350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r:id="rId3" imgW="621760" imgH="177646" progId="Equation.3">
                  <p:embed/>
                </p:oleObj>
              </mc:Choice>
              <mc:Fallback>
                <p:oleObj r:id="rId3" imgW="62176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9350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67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21B764-4B4D-46C6-9889-296020948A0A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Times New Roman" pitchFamily="18" charset="0"/>
              </a:rPr>
              <a:t>Ward’s Method</a:t>
            </a:r>
            <a:r>
              <a:rPr lang="en-US" altLang="ko-KR" sz="2400" smtClean="0">
                <a:latin typeface="Times New Roman" pitchFamily="18" charset="0"/>
              </a:rPr>
              <a:t>(3/6)</a:t>
            </a:r>
            <a:endParaRPr lang="ko-KR" altLang="en-US" sz="2400" smtClean="0">
              <a:latin typeface="Times New Roman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US" altLang="ko-KR" dirty="0" smtClean="0"/>
              <a:t>Example</a:t>
            </a:r>
          </a:p>
          <a:p>
            <a:pPr>
              <a:buFontTx/>
              <a:buNone/>
            </a:pPr>
            <a:r>
              <a:rPr lang="en-US" altLang="ko-KR" sz="1200" dirty="0" smtClean="0"/>
              <a:t>        # </a:t>
            </a:r>
            <a:r>
              <a:rPr lang="en-US" altLang="ko-KR" sz="1200" dirty="0" smtClean="0">
                <a:solidFill>
                  <a:schemeClr val="tx1"/>
                </a:solidFill>
              </a:rPr>
              <a:t>violations and driving experience</a:t>
            </a:r>
            <a:endParaRPr lang="ko-KR" altLang="en-US" sz="12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None/>
            </a:pPr>
            <a:r>
              <a:rPr lang="en-US" altLang="ko-KR" sz="1600" dirty="0" smtClean="0"/>
              <a:t>     </a:t>
            </a:r>
          </a:p>
          <a:p>
            <a:pPr>
              <a:buFontTx/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u="sng" dirty="0" smtClean="0">
                <a:latin typeface="Times New Roman" pitchFamily="18" charset="0"/>
              </a:rPr>
              <a:t>Iteration 0.</a:t>
            </a:r>
            <a:endParaRPr lang="en-US" altLang="ko-KR" sz="1600" b="0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k=8 : C1={1}, C2={2}, C3={3}, C4={4}, C5={5}, C6={6}, C7={7}, C8={8}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</a:t>
            </a:r>
            <a:r>
              <a:rPr lang="en-US" altLang="ko-KR" sz="1600" u="sng" dirty="0" smtClean="0">
                <a:latin typeface="Times New Roman" pitchFamily="18" charset="0"/>
              </a:rPr>
              <a:t>Iteration 1.</a:t>
            </a: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두개의 </a:t>
            </a:r>
            <a:r>
              <a:rPr lang="ko-KR" altLang="en-US" sz="1200" dirty="0" err="1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군집씩을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통합할 때 산출되는 </a:t>
            </a:r>
            <a:r>
              <a:rPr lang="ko-KR" altLang="en-US" sz="1200" dirty="0" err="1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전체제곱합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SSW)</a:t>
            </a:r>
          </a:p>
          <a:p>
            <a:pPr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combining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C2 and C7 minimizes SSW</a:t>
            </a:r>
          </a:p>
          <a:p>
            <a:pPr>
              <a:buFontTx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new cluster : C2</a:t>
            </a:r>
          </a:p>
          <a:p>
            <a:pPr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k=7 :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C1={1}, C2={2, 7}, C3={3}, C4={4}, C5={5},                                           </a:t>
            </a:r>
          </a:p>
          <a:p>
            <a:pPr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                  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C6={6}, C7={8}</a:t>
            </a:r>
          </a:p>
        </p:txBody>
      </p:sp>
      <p:grpSp>
        <p:nvGrpSpPr>
          <p:cNvPr id="22533" name="Group 32"/>
          <p:cNvGrpSpPr>
            <a:grpSpLocks/>
          </p:cNvGrpSpPr>
          <p:nvPr/>
        </p:nvGrpSpPr>
        <p:grpSpPr bwMode="auto">
          <a:xfrm>
            <a:off x="152400" y="1676400"/>
            <a:ext cx="957263" cy="239713"/>
            <a:chOff x="0" y="0"/>
            <a:chExt cx="512" cy="403"/>
          </a:xfrm>
        </p:grpSpPr>
        <p:sp>
          <p:nvSpPr>
            <p:cNvPr id="22716" name="Rectangle 4"/>
            <p:cNvSpPr>
              <a:spLocks noChangeArrowheads="1"/>
            </p:cNvSpPr>
            <p:nvPr/>
          </p:nvSpPr>
          <p:spPr bwMode="auto">
            <a:xfrm>
              <a:off x="40" y="0"/>
              <a:ext cx="43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Times New Roman" pitchFamily="18" charset="0"/>
                  <a:ea typeface="굴림" charset="-127"/>
                  <a:cs typeface="Times New Roman" pitchFamily="18" charset="0"/>
                </a:rPr>
                <a:t> 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  <a:cs typeface="Times New Roman" pitchFamily="18" charset="0"/>
              </a:endParaRPr>
            </a:p>
          </p:txBody>
        </p:sp>
        <p:sp>
          <p:nvSpPr>
            <p:cNvPr id="22717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512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34" name="Group 36"/>
          <p:cNvGrpSpPr>
            <a:grpSpLocks/>
          </p:cNvGrpSpPr>
          <p:nvPr/>
        </p:nvGrpSpPr>
        <p:grpSpPr bwMode="auto">
          <a:xfrm>
            <a:off x="1109663" y="1676400"/>
            <a:ext cx="823912" cy="239713"/>
            <a:chOff x="512" y="0"/>
            <a:chExt cx="440" cy="403"/>
          </a:xfrm>
        </p:grpSpPr>
        <p:sp>
          <p:nvSpPr>
            <p:cNvPr id="22712" name="Rectangle 35"/>
            <p:cNvSpPr>
              <a:spLocks noChangeArrowheads="1"/>
            </p:cNvSpPr>
            <p:nvPr/>
          </p:nvSpPr>
          <p:spPr bwMode="auto">
            <a:xfrm>
              <a:off x="51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713" name="Group 34"/>
            <p:cNvGrpSpPr>
              <a:grpSpLocks/>
            </p:cNvGrpSpPr>
            <p:nvPr/>
          </p:nvGrpSpPr>
          <p:grpSpPr bwMode="auto">
            <a:xfrm>
              <a:off x="512" y="0"/>
              <a:ext cx="440" cy="403"/>
              <a:chOff x="512" y="0"/>
              <a:chExt cx="440" cy="403"/>
            </a:xfrm>
          </p:grpSpPr>
          <p:sp>
            <p:nvSpPr>
              <p:cNvPr id="22714" name="Rectangle 5"/>
              <p:cNvSpPr>
                <a:spLocks noChangeArrowheads="1"/>
              </p:cNvSpPr>
              <p:nvPr/>
            </p:nvSpPr>
            <p:spPr bwMode="auto">
              <a:xfrm>
                <a:off x="55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O1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715" name="Rectangle 33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35" name="Group 40"/>
          <p:cNvGrpSpPr>
            <a:grpSpLocks/>
          </p:cNvGrpSpPr>
          <p:nvPr/>
        </p:nvGrpSpPr>
        <p:grpSpPr bwMode="auto">
          <a:xfrm>
            <a:off x="1933575" y="1676400"/>
            <a:ext cx="823913" cy="239713"/>
            <a:chOff x="952" y="0"/>
            <a:chExt cx="440" cy="403"/>
          </a:xfrm>
        </p:grpSpPr>
        <p:sp>
          <p:nvSpPr>
            <p:cNvPr id="22708" name="Rectangle 39"/>
            <p:cNvSpPr>
              <a:spLocks noChangeArrowheads="1"/>
            </p:cNvSpPr>
            <p:nvPr/>
          </p:nvSpPr>
          <p:spPr bwMode="auto">
            <a:xfrm>
              <a:off x="95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709" name="Group 38"/>
            <p:cNvGrpSpPr>
              <a:grpSpLocks/>
            </p:cNvGrpSpPr>
            <p:nvPr/>
          </p:nvGrpSpPr>
          <p:grpSpPr bwMode="auto">
            <a:xfrm>
              <a:off x="952" y="0"/>
              <a:ext cx="440" cy="403"/>
              <a:chOff x="952" y="0"/>
              <a:chExt cx="440" cy="403"/>
            </a:xfrm>
          </p:grpSpPr>
          <p:sp>
            <p:nvSpPr>
              <p:cNvPr id="22710" name="Rectangle 6"/>
              <p:cNvSpPr>
                <a:spLocks noChangeArrowheads="1"/>
              </p:cNvSpPr>
              <p:nvPr/>
            </p:nvSpPr>
            <p:spPr bwMode="auto">
              <a:xfrm>
                <a:off x="99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O2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711" name="Rectangle 37"/>
              <p:cNvSpPr>
                <a:spLocks noChangeArrowheads="1"/>
              </p:cNvSpPr>
              <p:nvPr/>
            </p:nvSpPr>
            <p:spPr bwMode="auto">
              <a:xfrm>
                <a:off x="95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36" name="Group 44"/>
          <p:cNvGrpSpPr>
            <a:grpSpLocks/>
          </p:cNvGrpSpPr>
          <p:nvPr/>
        </p:nvGrpSpPr>
        <p:grpSpPr bwMode="auto">
          <a:xfrm>
            <a:off x="2757488" y="1676400"/>
            <a:ext cx="822325" cy="239713"/>
            <a:chOff x="1392" y="0"/>
            <a:chExt cx="440" cy="403"/>
          </a:xfrm>
        </p:grpSpPr>
        <p:sp>
          <p:nvSpPr>
            <p:cNvPr id="22704" name="Rectangle 43"/>
            <p:cNvSpPr>
              <a:spLocks noChangeArrowheads="1"/>
            </p:cNvSpPr>
            <p:nvPr/>
          </p:nvSpPr>
          <p:spPr bwMode="auto">
            <a:xfrm>
              <a:off x="139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705" name="Group 42"/>
            <p:cNvGrpSpPr>
              <a:grpSpLocks/>
            </p:cNvGrpSpPr>
            <p:nvPr/>
          </p:nvGrpSpPr>
          <p:grpSpPr bwMode="auto">
            <a:xfrm>
              <a:off x="1392" y="0"/>
              <a:ext cx="440" cy="403"/>
              <a:chOff x="1392" y="0"/>
              <a:chExt cx="440" cy="403"/>
            </a:xfrm>
          </p:grpSpPr>
          <p:sp>
            <p:nvSpPr>
              <p:cNvPr id="22706" name="Rectangle 7"/>
              <p:cNvSpPr>
                <a:spLocks noChangeArrowheads="1"/>
              </p:cNvSpPr>
              <p:nvPr/>
            </p:nvSpPr>
            <p:spPr bwMode="auto">
              <a:xfrm>
                <a:off x="143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O3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707" name="Rectangle 41"/>
              <p:cNvSpPr>
                <a:spLocks noChangeArrowheads="1"/>
              </p:cNvSpPr>
              <p:nvPr/>
            </p:nvSpPr>
            <p:spPr bwMode="auto">
              <a:xfrm>
                <a:off x="139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37" name="Group 48"/>
          <p:cNvGrpSpPr>
            <a:grpSpLocks/>
          </p:cNvGrpSpPr>
          <p:nvPr/>
        </p:nvGrpSpPr>
        <p:grpSpPr bwMode="auto">
          <a:xfrm>
            <a:off x="3579813" y="1676400"/>
            <a:ext cx="823912" cy="239713"/>
            <a:chOff x="1832" y="0"/>
            <a:chExt cx="440" cy="403"/>
          </a:xfrm>
        </p:grpSpPr>
        <p:sp>
          <p:nvSpPr>
            <p:cNvPr id="22700" name="Rectangle 47"/>
            <p:cNvSpPr>
              <a:spLocks noChangeArrowheads="1"/>
            </p:cNvSpPr>
            <p:nvPr/>
          </p:nvSpPr>
          <p:spPr bwMode="auto">
            <a:xfrm>
              <a:off x="183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701" name="Group 46"/>
            <p:cNvGrpSpPr>
              <a:grpSpLocks/>
            </p:cNvGrpSpPr>
            <p:nvPr/>
          </p:nvGrpSpPr>
          <p:grpSpPr bwMode="auto">
            <a:xfrm>
              <a:off x="1832" y="0"/>
              <a:ext cx="440" cy="403"/>
              <a:chOff x="1832" y="0"/>
              <a:chExt cx="440" cy="403"/>
            </a:xfrm>
          </p:grpSpPr>
          <p:sp>
            <p:nvSpPr>
              <p:cNvPr id="22702" name="Rectangle 8"/>
              <p:cNvSpPr>
                <a:spLocks noChangeArrowheads="1"/>
              </p:cNvSpPr>
              <p:nvPr/>
            </p:nvSpPr>
            <p:spPr bwMode="auto">
              <a:xfrm>
                <a:off x="187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O4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703" name="Rectangle 45"/>
              <p:cNvSpPr>
                <a:spLocks noChangeArrowheads="1"/>
              </p:cNvSpPr>
              <p:nvPr/>
            </p:nvSpPr>
            <p:spPr bwMode="auto">
              <a:xfrm>
                <a:off x="183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38" name="Group 52"/>
          <p:cNvGrpSpPr>
            <a:grpSpLocks/>
          </p:cNvGrpSpPr>
          <p:nvPr/>
        </p:nvGrpSpPr>
        <p:grpSpPr bwMode="auto">
          <a:xfrm>
            <a:off x="4403725" y="1676400"/>
            <a:ext cx="822325" cy="239713"/>
            <a:chOff x="2272" y="0"/>
            <a:chExt cx="440" cy="403"/>
          </a:xfrm>
        </p:grpSpPr>
        <p:sp>
          <p:nvSpPr>
            <p:cNvPr id="22696" name="Rectangle 51"/>
            <p:cNvSpPr>
              <a:spLocks noChangeArrowheads="1"/>
            </p:cNvSpPr>
            <p:nvPr/>
          </p:nvSpPr>
          <p:spPr bwMode="auto">
            <a:xfrm>
              <a:off x="227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697" name="Group 50"/>
            <p:cNvGrpSpPr>
              <a:grpSpLocks/>
            </p:cNvGrpSpPr>
            <p:nvPr/>
          </p:nvGrpSpPr>
          <p:grpSpPr bwMode="auto">
            <a:xfrm>
              <a:off x="2272" y="0"/>
              <a:ext cx="440" cy="403"/>
              <a:chOff x="2272" y="0"/>
              <a:chExt cx="440" cy="403"/>
            </a:xfrm>
          </p:grpSpPr>
          <p:sp>
            <p:nvSpPr>
              <p:cNvPr id="22698" name="Rectangle 9"/>
              <p:cNvSpPr>
                <a:spLocks noChangeArrowheads="1"/>
              </p:cNvSpPr>
              <p:nvPr/>
            </p:nvSpPr>
            <p:spPr bwMode="auto">
              <a:xfrm>
                <a:off x="231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O5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699" name="Rectangle 49"/>
              <p:cNvSpPr>
                <a:spLocks noChangeArrowheads="1"/>
              </p:cNvSpPr>
              <p:nvPr/>
            </p:nvSpPr>
            <p:spPr bwMode="auto">
              <a:xfrm>
                <a:off x="227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39" name="Group 56"/>
          <p:cNvGrpSpPr>
            <a:grpSpLocks/>
          </p:cNvGrpSpPr>
          <p:nvPr/>
        </p:nvGrpSpPr>
        <p:grpSpPr bwMode="auto">
          <a:xfrm>
            <a:off x="5226050" y="1676400"/>
            <a:ext cx="823913" cy="239713"/>
            <a:chOff x="2712" y="0"/>
            <a:chExt cx="440" cy="403"/>
          </a:xfrm>
        </p:grpSpPr>
        <p:sp>
          <p:nvSpPr>
            <p:cNvPr id="22692" name="Rectangle 55"/>
            <p:cNvSpPr>
              <a:spLocks noChangeArrowheads="1"/>
            </p:cNvSpPr>
            <p:nvPr/>
          </p:nvSpPr>
          <p:spPr bwMode="auto">
            <a:xfrm>
              <a:off x="271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693" name="Group 54"/>
            <p:cNvGrpSpPr>
              <a:grpSpLocks/>
            </p:cNvGrpSpPr>
            <p:nvPr/>
          </p:nvGrpSpPr>
          <p:grpSpPr bwMode="auto">
            <a:xfrm>
              <a:off x="2712" y="0"/>
              <a:ext cx="440" cy="403"/>
              <a:chOff x="2712" y="0"/>
              <a:chExt cx="440" cy="403"/>
            </a:xfrm>
          </p:grpSpPr>
          <p:sp>
            <p:nvSpPr>
              <p:cNvPr id="22694" name="Rectangle 10"/>
              <p:cNvSpPr>
                <a:spLocks noChangeArrowheads="1"/>
              </p:cNvSpPr>
              <p:nvPr/>
            </p:nvSpPr>
            <p:spPr bwMode="auto">
              <a:xfrm>
                <a:off x="275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O6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695" name="Rectangle 53"/>
              <p:cNvSpPr>
                <a:spLocks noChangeArrowheads="1"/>
              </p:cNvSpPr>
              <p:nvPr/>
            </p:nvSpPr>
            <p:spPr bwMode="auto">
              <a:xfrm>
                <a:off x="271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40" name="Group 60"/>
          <p:cNvGrpSpPr>
            <a:grpSpLocks/>
          </p:cNvGrpSpPr>
          <p:nvPr/>
        </p:nvGrpSpPr>
        <p:grpSpPr bwMode="auto">
          <a:xfrm>
            <a:off x="6049963" y="1676400"/>
            <a:ext cx="822325" cy="239713"/>
            <a:chOff x="3152" y="0"/>
            <a:chExt cx="440" cy="403"/>
          </a:xfrm>
        </p:grpSpPr>
        <p:sp>
          <p:nvSpPr>
            <p:cNvPr id="22688" name="Rectangle 59"/>
            <p:cNvSpPr>
              <a:spLocks noChangeArrowheads="1"/>
            </p:cNvSpPr>
            <p:nvPr/>
          </p:nvSpPr>
          <p:spPr bwMode="auto">
            <a:xfrm>
              <a:off x="315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689" name="Group 58"/>
            <p:cNvGrpSpPr>
              <a:grpSpLocks/>
            </p:cNvGrpSpPr>
            <p:nvPr/>
          </p:nvGrpSpPr>
          <p:grpSpPr bwMode="auto">
            <a:xfrm>
              <a:off x="3152" y="0"/>
              <a:ext cx="440" cy="403"/>
              <a:chOff x="3152" y="0"/>
              <a:chExt cx="440" cy="403"/>
            </a:xfrm>
          </p:grpSpPr>
          <p:sp>
            <p:nvSpPr>
              <p:cNvPr id="22690" name="Rectangle 11"/>
              <p:cNvSpPr>
                <a:spLocks noChangeArrowheads="1"/>
              </p:cNvSpPr>
              <p:nvPr/>
            </p:nvSpPr>
            <p:spPr bwMode="auto">
              <a:xfrm>
                <a:off x="319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O7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691" name="Rectangle 57"/>
              <p:cNvSpPr>
                <a:spLocks noChangeArrowheads="1"/>
              </p:cNvSpPr>
              <p:nvPr/>
            </p:nvSpPr>
            <p:spPr bwMode="auto">
              <a:xfrm>
                <a:off x="315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41" name="Group 64"/>
          <p:cNvGrpSpPr>
            <a:grpSpLocks/>
          </p:cNvGrpSpPr>
          <p:nvPr/>
        </p:nvGrpSpPr>
        <p:grpSpPr bwMode="auto">
          <a:xfrm>
            <a:off x="6872288" y="1676400"/>
            <a:ext cx="823912" cy="239713"/>
            <a:chOff x="3592" y="0"/>
            <a:chExt cx="440" cy="403"/>
          </a:xfrm>
        </p:grpSpPr>
        <p:sp>
          <p:nvSpPr>
            <p:cNvPr id="22684" name="Rectangle 63"/>
            <p:cNvSpPr>
              <a:spLocks noChangeArrowheads="1"/>
            </p:cNvSpPr>
            <p:nvPr/>
          </p:nvSpPr>
          <p:spPr bwMode="auto">
            <a:xfrm>
              <a:off x="3592" y="0"/>
              <a:ext cx="440" cy="40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22685" name="Group 62"/>
            <p:cNvGrpSpPr>
              <a:grpSpLocks/>
            </p:cNvGrpSpPr>
            <p:nvPr/>
          </p:nvGrpSpPr>
          <p:grpSpPr bwMode="auto">
            <a:xfrm>
              <a:off x="3592" y="0"/>
              <a:ext cx="440" cy="403"/>
              <a:chOff x="3592" y="0"/>
              <a:chExt cx="440" cy="403"/>
            </a:xfrm>
          </p:grpSpPr>
          <p:sp>
            <p:nvSpPr>
              <p:cNvPr id="22686" name="Rectangle 12"/>
              <p:cNvSpPr>
                <a:spLocks noChangeArrowheads="1"/>
              </p:cNvSpPr>
              <p:nvPr/>
            </p:nvSpPr>
            <p:spPr bwMode="auto">
              <a:xfrm>
                <a:off x="3632" y="0"/>
                <a:ext cx="360" cy="40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solidFill>
                      <a:schemeClr val="tx1"/>
                    </a:solidFill>
                    <a:latin typeface="Arial" charset="0"/>
                    <a:ea typeface="굴림" charset="-127"/>
                    <a:cs typeface="Arial" charset="0"/>
                  </a:rPr>
                  <a:t>O8</a:t>
                </a:r>
                <a:endParaRPr lang="en-US" altLang="ko-KR" sz="1200" b="0">
                  <a:solidFill>
                    <a:schemeClr val="tx1"/>
                  </a:solidFill>
                  <a:latin typeface="바탕" pitchFamily="18" charset="-127"/>
                  <a:ea typeface="굴림" charset="-127"/>
                  <a:cs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ko-KR" b="0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22687" name="Rectangle 61"/>
              <p:cNvSpPr>
                <a:spLocks noChangeArrowheads="1"/>
              </p:cNvSpPr>
              <p:nvPr/>
            </p:nvSpPr>
            <p:spPr bwMode="auto">
              <a:xfrm>
                <a:off x="3592" y="0"/>
                <a:ext cx="44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rgbClr val="0000FF"/>
                    </a:solidFill>
                    <a:latin typeface="가는으뜸체" pitchFamily="18" charset="-127"/>
                    <a:ea typeface="가는으뜸체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 b="1">
                    <a:solidFill>
                      <a:schemeClr val="tx1"/>
                    </a:solidFill>
                    <a:latin typeface="가을체" pitchFamily="18" charset="-127"/>
                    <a:ea typeface="가을체" pitchFamily="18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>
                  <a:solidFill>
                    <a:schemeClr val="tx1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grpSp>
        <p:nvGrpSpPr>
          <p:cNvPr id="22542" name="Group 66"/>
          <p:cNvGrpSpPr>
            <a:grpSpLocks/>
          </p:cNvGrpSpPr>
          <p:nvPr/>
        </p:nvGrpSpPr>
        <p:grpSpPr bwMode="auto">
          <a:xfrm>
            <a:off x="158750" y="1916113"/>
            <a:ext cx="957263" cy="374650"/>
            <a:chOff x="0" y="403"/>
            <a:chExt cx="512" cy="633"/>
          </a:xfrm>
        </p:grpSpPr>
        <p:sp>
          <p:nvSpPr>
            <p:cNvPr id="22682" name="Rectangle 13"/>
            <p:cNvSpPr>
              <a:spLocks noChangeArrowheads="1"/>
            </p:cNvSpPr>
            <p:nvPr/>
          </p:nvSpPr>
          <p:spPr bwMode="auto">
            <a:xfrm>
              <a:off x="40" y="403"/>
              <a:ext cx="43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굴림" charset="-127"/>
                <a:ea typeface="굴림" charset="-127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굴림" charset="-127"/>
                <a:ea typeface="굴림" charset="-127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 b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experience</a:t>
              </a:r>
              <a:endParaRPr lang="en-US" altLang="ko-KR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(</a:t>
              </a:r>
              <a:r>
                <a:rPr lang="en-US" altLang="ko-KR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X1)</a:t>
              </a:r>
              <a:endParaRPr lang="en-US" altLang="ko-KR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ko-KR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83" name="Rectangle 65"/>
            <p:cNvSpPr>
              <a:spLocks noChangeArrowheads="1"/>
            </p:cNvSpPr>
            <p:nvPr/>
          </p:nvSpPr>
          <p:spPr bwMode="auto">
            <a:xfrm>
              <a:off x="0" y="403"/>
              <a:ext cx="512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43" name="Group 68"/>
          <p:cNvGrpSpPr>
            <a:grpSpLocks/>
          </p:cNvGrpSpPr>
          <p:nvPr/>
        </p:nvGrpSpPr>
        <p:grpSpPr bwMode="auto">
          <a:xfrm>
            <a:off x="1109663" y="1916113"/>
            <a:ext cx="823912" cy="374650"/>
            <a:chOff x="512" y="403"/>
            <a:chExt cx="440" cy="633"/>
          </a:xfrm>
        </p:grpSpPr>
        <p:sp>
          <p:nvSpPr>
            <p:cNvPr id="22680" name="Rectangle 14"/>
            <p:cNvSpPr>
              <a:spLocks noChangeArrowheads="1"/>
            </p:cNvSpPr>
            <p:nvPr/>
          </p:nvSpPr>
          <p:spPr bwMode="auto">
            <a:xfrm>
              <a:off x="55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4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81" name="Rectangle 67"/>
            <p:cNvSpPr>
              <a:spLocks noChangeArrowheads="1"/>
            </p:cNvSpPr>
            <p:nvPr/>
          </p:nvSpPr>
          <p:spPr bwMode="auto">
            <a:xfrm>
              <a:off x="51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44" name="Group 70"/>
          <p:cNvGrpSpPr>
            <a:grpSpLocks/>
          </p:cNvGrpSpPr>
          <p:nvPr/>
        </p:nvGrpSpPr>
        <p:grpSpPr bwMode="auto">
          <a:xfrm>
            <a:off x="1933575" y="1916113"/>
            <a:ext cx="823913" cy="374650"/>
            <a:chOff x="952" y="403"/>
            <a:chExt cx="440" cy="633"/>
          </a:xfrm>
        </p:grpSpPr>
        <p:sp>
          <p:nvSpPr>
            <p:cNvPr id="22678" name="Rectangle 15"/>
            <p:cNvSpPr>
              <a:spLocks noChangeArrowheads="1"/>
            </p:cNvSpPr>
            <p:nvPr/>
          </p:nvSpPr>
          <p:spPr bwMode="auto">
            <a:xfrm>
              <a:off x="99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20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79" name="Rectangle 69"/>
            <p:cNvSpPr>
              <a:spLocks noChangeArrowheads="1"/>
            </p:cNvSpPr>
            <p:nvPr/>
          </p:nvSpPr>
          <p:spPr bwMode="auto">
            <a:xfrm>
              <a:off x="95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45" name="Group 72"/>
          <p:cNvGrpSpPr>
            <a:grpSpLocks/>
          </p:cNvGrpSpPr>
          <p:nvPr/>
        </p:nvGrpSpPr>
        <p:grpSpPr bwMode="auto">
          <a:xfrm>
            <a:off x="2757488" y="1916113"/>
            <a:ext cx="822325" cy="374650"/>
            <a:chOff x="1392" y="403"/>
            <a:chExt cx="440" cy="633"/>
          </a:xfrm>
        </p:grpSpPr>
        <p:sp>
          <p:nvSpPr>
            <p:cNvPr id="22676" name="Rectangle 16"/>
            <p:cNvSpPr>
              <a:spLocks noChangeArrowheads="1"/>
            </p:cNvSpPr>
            <p:nvPr/>
          </p:nvSpPr>
          <p:spPr bwMode="auto">
            <a:xfrm>
              <a:off x="143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3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77" name="Rectangle 71"/>
            <p:cNvSpPr>
              <a:spLocks noChangeArrowheads="1"/>
            </p:cNvSpPr>
            <p:nvPr/>
          </p:nvSpPr>
          <p:spPr bwMode="auto">
            <a:xfrm>
              <a:off x="139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46" name="Group 74"/>
          <p:cNvGrpSpPr>
            <a:grpSpLocks/>
          </p:cNvGrpSpPr>
          <p:nvPr/>
        </p:nvGrpSpPr>
        <p:grpSpPr bwMode="auto">
          <a:xfrm>
            <a:off x="3579813" y="1916113"/>
            <a:ext cx="823912" cy="374650"/>
            <a:chOff x="1832" y="403"/>
            <a:chExt cx="440" cy="633"/>
          </a:xfrm>
        </p:grpSpPr>
        <p:sp>
          <p:nvSpPr>
            <p:cNvPr id="22674" name="Rectangle 17"/>
            <p:cNvSpPr>
              <a:spLocks noChangeArrowheads="1"/>
            </p:cNvSpPr>
            <p:nvPr/>
          </p:nvSpPr>
          <p:spPr bwMode="auto">
            <a:xfrm>
              <a:off x="187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19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75" name="Rectangle 73"/>
            <p:cNvSpPr>
              <a:spLocks noChangeArrowheads="1"/>
            </p:cNvSpPr>
            <p:nvPr/>
          </p:nvSpPr>
          <p:spPr bwMode="auto">
            <a:xfrm>
              <a:off x="183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47" name="Group 76"/>
          <p:cNvGrpSpPr>
            <a:grpSpLocks/>
          </p:cNvGrpSpPr>
          <p:nvPr/>
        </p:nvGrpSpPr>
        <p:grpSpPr bwMode="auto">
          <a:xfrm>
            <a:off x="4403725" y="1916113"/>
            <a:ext cx="822325" cy="374650"/>
            <a:chOff x="2272" y="403"/>
            <a:chExt cx="440" cy="633"/>
          </a:xfrm>
        </p:grpSpPr>
        <p:sp>
          <p:nvSpPr>
            <p:cNvPr id="22672" name="Rectangle 18"/>
            <p:cNvSpPr>
              <a:spLocks noChangeArrowheads="1"/>
            </p:cNvSpPr>
            <p:nvPr/>
          </p:nvSpPr>
          <p:spPr bwMode="auto">
            <a:xfrm>
              <a:off x="231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17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73" name="Rectangle 75"/>
            <p:cNvSpPr>
              <a:spLocks noChangeArrowheads="1"/>
            </p:cNvSpPr>
            <p:nvPr/>
          </p:nvSpPr>
          <p:spPr bwMode="auto">
            <a:xfrm>
              <a:off x="227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48" name="Group 78"/>
          <p:cNvGrpSpPr>
            <a:grpSpLocks/>
          </p:cNvGrpSpPr>
          <p:nvPr/>
        </p:nvGrpSpPr>
        <p:grpSpPr bwMode="auto">
          <a:xfrm>
            <a:off x="5226050" y="1916113"/>
            <a:ext cx="823913" cy="374650"/>
            <a:chOff x="2712" y="403"/>
            <a:chExt cx="440" cy="633"/>
          </a:xfrm>
        </p:grpSpPr>
        <p:sp>
          <p:nvSpPr>
            <p:cNvPr id="22670" name="Rectangle 19"/>
            <p:cNvSpPr>
              <a:spLocks noChangeArrowheads="1"/>
            </p:cNvSpPr>
            <p:nvPr/>
          </p:nvSpPr>
          <p:spPr bwMode="auto">
            <a:xfrm>
              <a:off x="275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8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71" name="Rectangle 77"/>
            <p:cNvSpPr>
              <a:spLocks noChangeArrowheads="1"/>
            </p:cNvSpPr>
            <p:nvPr/>
          </p:nvSpPr>
          <p:spPr bwMode="auto">
            <a:xfrm>
              <a:off x="271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49" name="Group 80"/>
          <p:cNvGrpSpPr>
            <a:grpSpLocks/>
          </p:cNvGrpSpPr>
          <p:nvPr/>
        </p:nvGrpSpPr>
        <p:grpSpPr bwMode="auto">
          <a:xfrm>
            <a:off x="6049963" y="1916113"/>
            <a:ext cx="822325" cy="374650"/>
            <a:chOff x="3152" y="403"/>
            <a:chExt cx="440" cy="633"/>
          </a:xfrm>
        </p:grpSpPr>
        <p:sp>
          <p:nvSpPr>
            <p:cNvPr id="22668" name="Rectangle 20"/>
            <p:cNvSpPr>
              <a:spLocks noChangeArrowheads="1"/>
            </p:cNvSpPr>
            <p:nvPr/>
          </p:nvSpPr>
          <p:spPr bwMode="auto">
            <a:xfrm>
              <a:off x="319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19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69" name="Rectangle 79"/>
            <p:cNvSpPr>
              <a:spLocks noChangeArrowheads="1"/>
            </p:cNvSpPr>
            <p:nvPr/>
          </p:nvSpPr>
          <p:spPr bwMode="auto">
            <a:xfrm>
              <a:off x="315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0" name="Group 82"/>
          <p:cNvGrpSpPr>
            <a:grpSpLocks/>
          </p:cNvGrpSpPr>
          <p:nvPr/>
        </p:nvGrpSpPr>
        <p:grpSpPr bwMode="auto">
          <a:xfrm>
            <a:off x="6872288" y="1916113"/>
            <a:ext cx="823912" cy="374650"/>
            <a:chOff x="3592" y="403"/>
            <a:chExt cx="440" cy="633"/>
          </a:xfrm>
        </p:grpSpPr>
        <p:sp>
          <p:nvSpPr>
            <p:cNvPr id="22666" name="Rectangle 21"/>
            <p:cNvSpPr>
              <a:spLocks noChangeArrowheads="1"/>
            </p:cNvSpPr>
            <p:nvPr/>
          </p:nvSpPr>
          <p:spPr bwMode="auto">
            <a:xfrm>
              <a:off x="3632" y="403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18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67" name="Rectangle 81"/>
            <p:cNvSpPr>
              <a:spLocks noChangeArrowheads="1"/>
            </p:cNvSpPr>
            <p:nvPr/>
          </p:nvSpPr>
          <p:spPr bwMode="auto">
            <a:xfrm>
              <a:off x="3592" y="403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1" name="Group 84"/>
          <p:cNvGrpSpPr>
            <a:grpSpLocks/>
          </p:cNvGrpSpPr>
          <p:nvPr/>
        </p:nvGrpSpPr>
        <p:grpSpPr bwMode="auto">
          <a:xfrm>
            <a:off x="152400" y="2290763"/>
            <a:ext cx="957263" cy="376237"/>
            <a:chOff x="0" y="1036"/>
            <a:chExt cx="512" cy="633"/>
          </a:xfrm>
        </p:grpSpPr>
        <p:sp>
          <p:nvSpPr>
            <p:cNvPr id="22664" name="Rectangle 22"/>
            <p:cNvSpPr>
              <a:spLocks noChangeArrowheads="1"/>
            </p:cNvSpPr>
            <p:nvPr/>
          </p:nvSpPr>
          <p:spPr bwMode="auto">
            <a:xfrm>
              <a:off x="40" y="1036"/>
              <a:ext cx="43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 dirty="0">
                <a:solidFill>
                  <a:schemeClr val="tx1"/>
                </a:solidFill>
                <a:latin typeface="굴림" charset="-127"/>
                <a:ea typeface="굴림" charset="-127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 dirty="0">
                <a:solidFill>
                  <a:schemeClr val="tx1"/>
                </a:solidFill>
                <a:latin typeface="굴림" charset="-127"/>
                <a:ea typeface="굴림" charset="-127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200" b="0" dirty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violation</a:t>
              </a:r>
              <a:endParaRPr lang="en-US" altLang="ko-KR" sz="1200" b="0" dirty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 dirty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(</a:t>
              </a:r>
              <a:r>
                <a:rPr lang="en-US" altLang="ko-KR" sz="1200" b="0" dirty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X2)</a:t>
              </a:r>
              <a:endParaRPr lang="en-US" altLang="ko-KR" sz="1200" b="0" dirty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ko-KR" b="0" dirty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65" name="Rectangle 83"/>
            <p:cNvSpPr>
              <a:spLocks noChangeArrowheads="1"/>
            </p:cNvSpPr>
            <p:nvPr/>
          </p:nvSpPr>
          <p:spPr bwMode="auto">
            <a:xfrm>
              <a:off x="0" y="1036"/>
              <a:ext cx="512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2" name="Group 86"/>
          <p:cNvGrpSpPr>
            <a:grpSpLocks/>
          </p:cNvGrpSpPr>
          <p:nvPr/>
        </p:nvGrpSpPr>
        <p:grpSpPr bwMode="auto">
          <a:xfrm>
            <a:off x="1109663" y="2290763"/>
            <a:ext cx="823912" cy="376237"/>
            <a:chOff x="512" y="1036"/>
            <a:chExt cx="440" cy="633"/>
          </a:xfrm>
        </p:grpSpPr>
        <p:sp>
          <p:nvSpPr>
            <p:cNvPr id="22662" name="Rectangle 23"/>
            <p:cNvSpPr>
              <a:spLocks noChangeArrowheads="1"/>
            </p:cNvSpPr>
            <p:nvPr/>
          </p:nvSpPr>
          <p:spPr bwMode="auto">
            <a:xfrm>
              <a:off x="55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 dirty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 dirty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 dirty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15</a:t>
              </a:r>
              <a:endParaRPr lang="ko-KR" altLang="en-US" sz="1200" b="0" dirty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 dirty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63" name="Rectangle 85"/>
            <p:cNvSpPr>
              <a:spLocks noChangeArrowheads="1"/>
            </p:cNvSpPr>
            <p:nvPr/>
          </p:nvSpPr>
          <p:spPr bwMode="auto">
            <a:xfrm>
              <a:off x="51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3" name="Group 88"/>
          <p:cNvGrpSpPr>
            <a:grpSpLocks/>
          </p:cNvGrpSpPr>
          <p:nvPr/>
        </p:nvGrpSpPr>
        <p:grpSpPr bwMode="auto">
          <a:xfrm>
            <a:off x="1933575" y="2290763"/>
            <a:ext cx="823913" cy="376237"/>
            <a:chOff x="952" y="1036"/>
            <a:chExt cx="440" cy="633"/>
          </a:xfrm>
        </p:grpSpPr>
        <p:sp>
          <p:nvSpPr>
            <p:cNvPr id="22660" name="Rectangle 24"/>
            <p:cNvSpPr>
              <a:spLocks noChangeArrowheads="1"/>
            </p:cNvSpPr>
            <p:nvPr/>
          </p:nvSpPr>
          <p:spPr bwMode="auto">
            <a:xfrm>
              <a:off x="99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13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61" name="Rectangle 87"/>
            <p:cNvSpPr>
              <a:spLocks noChangeArrowheads="1"/>
            </p:cNvSpPr>
            <p:nvPr/>
          </p:nvSpPr>
          <p:spPr bwMode="auto">
            <a:xfrm>
              <a:off x="95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4" name="Group 90"/>
          <p:cNvGrpSpPr>
            <a:grpSpLocks/>
          </p:cNvGrpSpPr>
          <p:nvPr/>
        </p:nvGrpSpPr>
        <p:grpSpPr bwMode="auto">
          <a:xfrm>
            <a:off x="2757488" y="2290763"/>
            <a:ext cx="822325" cy="376237"/>
            <a:chOff x="1392" y="1036"/>
            <a:chExt cx="440" cy="633"/>
          </a:xfrm>
        </p:grpSpPr>
        <p:sp>
          <p:nvSpPr>
            <p:cNvPr id="22658" name="Rectangle 25"/>
            <p:cNvSpPr>
              <a:spLocks noChangeArrowheads="1"/>
            </p:cNvSpPr>
            <p:nvPr/>
          </p:nvSpPr>
          <p:spPr bwMode="auto">
            <a:xfrm>
              <a:off x="143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13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59" name="Rectangle 89"/>
            <p:cNvSpPr>
              <a:spLocks noChangeArrowheads="1"/>
            </p:cNvSpPr>
            <p:nvPr/>
          </p:nvSpPr>
          <p:spPr bwMode="auto">
            <a:xfrm>
              <a:off x="139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5" name="Group 92"/>
          <p:cNvGrpSpPr>
            <a:grpSpLocks/>
          </p:cNvGrpSpPr>
          <p:nvPr/>
        </p:nvGrpSpPr>
        <p:grpSpPr bwMode="auto">
          <a:xfrm>
            <a:off x="3579813" y="2290763"/>
            <a:ext cx="823912" cy="376237"/>
            <a:chOff x="1832" y="1036"/>
            <a:chExt cx="440" cy="633"/>
          </a:xfrm>
        </p:grpSpPr>
        <p:sp>
          <p:nvSpPr>
            <p:cNvPr id="22656" name="Rectangle 26"/>
            <p:cNvSpPr>
              <a:spLocks noChangeArrowheads="1"/>
            </p:cNvSpPr>
            <p:nvPr/>
          </p:nvSpPr>
          <p:spPr bwMode="auto">
            <a:xfrm>
              <a:off x="187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4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57" name="Rectangle 91"/>
            <p:cNvSpPr>
              <a:spLocks noChangeArrowheads="1"/>
            </p:cNvSpPr>
            <p:nvPr/>
          </p:nvSpPr>
          <p:spPr bwMode="auto">
            <a:xfrm>
              <a:off x="183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6" name="Group 94"/>
          <p:cNvGrpSpPr>
            <a:grpSpLocks/>
          </p:cNvGrpSpPr>
          <p:nvPr/>
        </p:nvGrpSpPr>
        <p:grpSpPr bwMode="auto">
          <a:xfrm>
            <a:off x="4403725" y="2290763"/>
            <a:ext cx="822325" cy="376237"/>
            <a:chOff x="2272" y="1036"/>
            <a:chExt cx="440" cy="633"/>
          </a:xfrm>
        </p:grpSpPr>
        <p:sp>
          <p:nvSpPr>
            <p:cNvPr id="22654" name="Rectangle 27"/>
            <p:cNvSpPr>
              <a:spLocks noChangeArrowheads="1"/>
            </p:cNvSpPr>
            <p:nvPr/>
          </p:nvSpPr>
          <p:spPr bwMode="auto">
            <a:xfrm>
              <a:off x="231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17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55" name="Rectangle 93"/>
            <p:cNvSpPr>
              <a:spLocks noChangeArrowheads="1"/>
            </p:cNvSpPr>
            <p:nvPr/>
          </p:nvSpPr>
          <p:spPr bwMode="auto">
            <a:xfrm>
              <a:off x="227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7" name="Group 96"/>
          <p:cNvGrpSpPr>
            <a:grpSpLocks/>
          </p:cNvGrpSpPr>
          <p:nvPr/>
        </p:nvGrpSpPr>
        <p:grpSpPr bwMode="auto">
          <a:xfrm>
            <a:off x="5226050" y="2290763"/>
            <a:ext cx="823913" cy="376237"/>
            <a:chOff x="2712" y="1036"/>
            <a:chExt cx="440" cy="633"/>
          </a:xfrm>
        </p:grpSpPr>
        <p:sp>
          <p:nvSpPr>
            <p:cNvPr id="22652" name="Rectangle 28"/>
            <p:cNvSpPr>
              <a:spLocks noChangeArrowheads="1"/>
            </p:cNvSpPr>
            <p:nvPr/>
          </p:nvSpPr>
          <p:spPr bwMode="auto">
            <a:xfrm>
              <a:off x="275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11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53" name="Rectangle 95"/>
            <p:cNvSpPr>
              <a:spLocks noChangeArrowheads="1"/>
            </p:cNvSpPr>
            <p:nvPr/>
          </p:nvSpPr>
          <p:spPr bwMode="auto">
            <a:xfrm>
              <a:off x="271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8" name="Group 98"/>
          <p:cNvGrpSpPr>
            <a:grpSpLocks/>
          </p:cNvGrpSpPr>
          <p:nvPr/>
        </p:nvGrpSpPr>
        <p:grpSpPr bwMode="auto">
          <a:xfrm>
            <a:off x="6049963" y="2290763"/>
            <a:ext cx="822325" cy="376237"/>
            <a:chOff x="3152" y="1036"/>
            <a:chExt cx="440" cy="633"/>
          </a:xfrm>
        </p:grpSpPr>
        <p:sp>
          <p:nvSpPr>
            <p:cNvPr id="22650" name="Rectangle 29"/>
            <p:cNvSpPr>
              <a:spLocks noChangeArrowheads="1"/>
            </p:cNvSpPr>
            <p:nvPr/>
          </p:nvSpPr>
          <p:spPr bwMode="auto">
            <a:xfrm>
              <a:off x="319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12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51" name="Rectangle 97"/>
            <p:cNvSpPr>
              <a:spLocks noChangeArrowheads="1"/>
            </p:cNvSpPr>
            <p:nvPr/>
          </p:nvSpPr>
          <p:spPr bwMode="auto">
            <a:xfrm>
              <a:off x="315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grpSp>
        <p:nvGrpSpPr>
          <p:cNvPr id="22559" name="Group 100"/>
          <p:cNvGrpSpPr>
            <a:grpSpLocks/>
          </p:cNvGrpSpPr>
          <p:nvPr/>
        </p:nvGrpSpPr>
        <p:grpSpPr bwMode="auto">
          <a:xfrm>
            <a:off x="6872288" y="2290763"/>
            <a:ext cx="823912" cy="376237"/>
            <a:chOff x="3592" y="1036"/>
            <a:chExt cx="440" cy="633"/>
          </a:xfrm>
        </p:grpSpPr>
        <p:sp>
          <p:nvSpPr>
            <p:cNvPr id="22648" name="Rectangle 30"/>
            <p:cNvSpPr>
              <a:spLocks noChangeArrowheads="1"/>
            </p:cNvSpPr>
            <p:nvPr/>
          </p:nvSpPr>
          <p:spPr bwMode="auto">
            <a:xfrm>
              <a:off x="3632" y="1036"/>
              <a:ext cx="3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sz="1200" b="0">
                <a:solidFill>
                  <a:schemeClr val="tx1"/>
                </a:solidFill>
                <a:latin typeface="Arial" charset="0"/>
                <a:ea typeface="굴림" charset="-127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200" b="0">
                  <a:solidFill>
                    <a:schemeClr val="tx1"/>
                  </a:solidFill>
                  <a:latin typeface="Arial" charset="0"/>
                  <a:ea typeface="굴림" charset="-127"/>
                  <a:cs typeface="Arial" charset="0"/>
                </a:rPr>
                <a:t>6</a:t>
              </a:r>
              <a:endParaRPr lang="ko-KR" altLang="en-US" sz="1200" b="0">
                <a:solidFill>
                  <a:schemeClr val="tx1"/>
                </a:solidFill>
                <a:latin typeface="바탕" pitchFamily="18" charset="-127"/>
                <a:ea typeface="굴림" charset="-127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22649" name="Rectangle 99"/>
            <p:cNvSpPr>
              <a:spLocks noChangeArrowheads="1"/>
            </p:cNvSpPr>
            <p:nvPr/>
          </p:nvSpPr>
          <p:spPr bwMode="auto">
            <a:xfrm>
              <a:off x="3592" y="1036"/>
              <a:ext cx="440" cy="6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rgbClr val="0000FF"/>
                  </a:solidFill>
                  <a:latin typeface="가는으뜸체" pitchFamily="18" charset="-127"/>
                  <a:ea typeface="가는으뜸체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 b="1">
                  <a:solidFill>
                    <a:schemeClr val="tx1"/>
                  </a:solidFill>
                  <a:latin typeface="가을체" pitchFamily="18" charset="-127"/>
                  <a:ea typeface="가을체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22560" name="Rectangle 130"/>
          <p:cNvSpPr>
            <a:spLocks noChangeArrowheads="1"/>
          </p:cNvSpPr>
          <p:nvPr/>
        </p:nvSpPr>
        <p:spPr bwMode="auto">
          <a:xfrm>
            <a:off x="3228975" y="4748213"/>
            <a:ext cx="619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ko-KR" altLang="en-US" sz="1200">
              <a:solidFill>
                <a:schemeClr val="tx1"/>
              </a:solidFill>
              <a:latin typeface="바탕" pitchFamily="18" charset="-127"/>
              <a:ea typeface="굴림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ko-KR" altLang="en-US" b="0">
              <a:solidFill>
                <a:schemeClr val="tx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graphicFrame>
        <p:nvGraphicFramePr>
          <p:cNvPr id="101340" name="Group 2012"/>
          <p:cNvGraphicFramePr>
            <a:graphicFrameLocks noGrp="1"/>
          </p:cNvGraphicFramePr>
          <p:nvPr/>
        </p:nvGraphicFramePr>
        <p:xfrm>
          <a:off x="152400" y="3962400"/>
          <a:ext cx="4800600" cy="2194048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130.0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144.5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173.0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41.0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168.5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86.5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12.5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106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86.5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C6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16.0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74.0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14.5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85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58.5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C7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117.0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1.0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128.5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14.5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C8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138.5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26.5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137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62.5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18.5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647" name="Line 2013"/>
          <p:cNvSpPr>
            <a:spLocks noChangeShapeType="1"/>
          </p:cNvSpPr>
          <p:nvPr/>
        </p:nvSpPr>
        <p:spPr bwMode="auto">
          <a:xfrm>
            <a:off x="5410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73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484EF-ECB9-4152-838B-430AD40B65DA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517"/>
            <a:ext cx="8229600" cy="77809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Times New Roman" pitchFamily="18" charset="0"/>
              </a:rPr>
              <a:t>Ward’s Method</a:t>
            </a:r>
            <a:r>
              <a:rPr lang="en-US" altLang="ko-KR" sz="2400" dirty="0" smtClean="0">
                <a:latin typeface="Times New Roman" pitchFamily="18" charset="0"/>
              </a:rPr>
              <a:t>(4/6)</a:t>
            </a:r>
            <a:endParaRPr lang="ko-KR" altLang="en-US" sz="2400" dirty="0" smtClean="0">
              <a:latin typeface="Times New Roman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35092"/>
            <a:ext cx="9144000" cy="5257800"/>
          </a:xfrm>
        </p:spPr>
        <p:txBody>
          <a:bodyPr/>
          <a:lstStyle/>
          <a:p>
            <a:r>
              <a:rPr lang="en-US" altLang="ko-KR" dirty="0" smtClean="0"/>
              <a:t>Example(cont</a:t>
            </a:r>
            <a:r>
              <a:rPr lang="en-US" altLang="ko-KR" dirty="0" smtClean="0">
                <a:latin typeface="Times New Roman" pitchFamily="18" charset="0"/>
              </a:rPr>
              <a:t>’</a:t>
            </a:r>
            <a:r>
              <a:rPr lang="en-US" altLang="ko-KR" dirty="0" smtClean="0"/>
              <a:t>d)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</a:t>
            </a:r>
            <a:r>
              <a:rPr lang="en-US" altLang="ko-KR" sz="1600" u="sng" dirty="0" smtClean="0">
                <a:latin typeface="Times New Roman" pitchFamily="18" charset="0"/>
              </a:rPr>
              <a:t>Iteration 2.                                                                         </a:t>
            </a:r>
          </a:p>
          <a:p>
            <a:pPr>
              <a:buFontTx/>
              <a:buNone/>
            </a:pPr>
            <a:endParaRPr lang="en-US" altLang="ko-KR" sz="1600" u="sng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                                                                          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</a:rPr>
              <a:t>k=6 :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C1={1}, C2={2, 7}, C3={3}, C4={4, 8}, C5={5}, </a:t>
            </a: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C6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={6}</a:t>
            </a: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600" u="sng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</a:t>
            </a:r>
            <a:r>
              <a:rPr lang="en-US" altLang="ko-KR" sz="1600" u="sng" dirty="0" smtClean="0">
                <a:latin typeface="Times New Roman" pitchFamily="18" charset="0"/>
              </a:rPr>
              <a:t>Iteration 3.</a:t>
            </a:r>
            <a:endParaRPr lang="en-US" altLang="ko-KR" sz="16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                                                                              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</a:rPr>
              <a:t>k=5 :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C1={1, 3}, C2={2, 7}, C3={4, 8}, C4={5}, C5={6}</a:t>
            </a:r>
          </a:p>
          <a:p>
            <a:pPr>
              <a:buFontTx/>
              <a:buNone/>
            </a:pPr>
            <a:endParaRPr lang="en-US" altLang="ko-KR" sz="16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ko-KR" altLang="en-US" sz="16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01623" name="Group 247"/>
          <p:cNvGraphicFramePr>
            <a:graphicFrameLocks noGrp="1"/>
          </p:cNvGraphicFramePr>
          <p:nvPr/>
        </p:nvGraphicFramePr>
        <p:xfrm>
          <a:off x="0" y="1752600"/>
          <a:ext cx="4876800" cy="1920877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C6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165.33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182.66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174.00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49.33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169.50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C5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87.50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18.67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107.00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87.50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C6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17.00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90.67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15.50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86.00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59.50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C7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139.50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30.67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138.00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62.00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63.50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1700" name="Group 3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57948"/>
              </p:ext>
            </p:extLst>
          </p:nvPr>
        </p:nvGraphicFramePr>
        <p:xfrm>
          <a:off x="107504" y="4373341"/>
          <a:ext cx="4179888" cy="1646238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167.83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185.16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210.33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60.75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206.33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90.00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21.17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109.50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101.00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19.50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93.17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18.00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101.00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62.00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0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06BA7-57C6-43B1-88DE-FB524177D7F0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Times New Roman" pitchFamily="18" charset="0"/>
              </a:rPr>
              <a:t>Ward’s Method</a:t>
            </a:r>
            <a:r>
              <a:rPr lang="en-US" altLang="ko-KR" sz="2400" smtClean="0">
                <a:latin typeface="Times New Roman" pitchFamily="18" charset="0"/>
              </a:rPr>
              <a:t>(5/6)</a:t>
            </a:r>
            <a:endParaRPr lang="ko-KR" altLang="en-US" sz="2400" smtClean="0">
              <a:latin typeface="Times New Roman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257800"/>
          </a:xfrm>
        </p:spPr>
        <p:txBody>
          <a:bodyPr/>
          <a:lstStyle/>
          <a:p>
            <a:r>
              <a:rPr lang="en-US" altLang="ko-KR" smtClean="0"/>
              <a:t>Example(cont</a:t>
            </a:r>
            <a:r>
              <a:rPr lang="en-US" altLang="ko-KR" smtClean="0">
                <a:latin typeface="Times New Roman" pitchFamily="18" charset="0"/>
              </a:rPr>
              <a:t>’</a:t>
            </a:r>
            <a:r>
              <a:rPr lang="en-US" altLang="ko-KR" smtClean="0"/>
              <a:t>d)</a:t>
            </a:r>
          </a:p>
          <a:p>
            <a:pPr>
              <a:buFontTx/>
              <a:buNone/>
            </a:pPr>
            <a:r>
              <a:rPr lang="en-US" altLang="ko-KR" sz="1600" smtClean="0">
                <a:latin typeface="Times New Roman" pitchFamily="18" charset="0"/>
              </a:rPr>
              <a:t>       </a:t>
            </a:r>
            <a:r>
              <a:rPr lang="en-US" altLang="ko-KR" sz="1600" u="sng" smtClean="0">
                <a:latin typeface="Times New Roman" pitchFamily="18" charset="0"/>
              </a:rPr>
              <a:t>Iteration 4.</a:t>
            </a:r>
          </a:p>
          <a:p>
            <a:pPr>
              <a:buFontTx/>
              <a:buNone/>
            </a:pPr>
            <a:r>
              <a:rPr lang="ko-KR" altLang="en-US" sz="160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ko-KR" sz="1400" smtClean="0">
                <a:solidFill>
                  <a:schemeClr val="tx1"/>
                </a:solidFill>
                <a:latin typeface="Times New Roman" pitchFamily="18" charset="0"/>
              </a:rPr>
              <a:t>k=4 : </a:t>
            </a:r>
            <a:r>
              <a:rPr lang="en-US" altLang="ko-KR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C1={1, 3}, C2={2, 5, 7}, C3={4, 8}, C4={6}</a:t>
            </a:r>
          </a:p>
          <a:p>
            <a:pPr>
              <a:buFontTx/>
              <a:buNone/>
            </a:pPr>
            <a:endParaRPr lang="en-US" altLang="ko-KR" sz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smtClean="0">
                <a:latin typeface="Times New Roman" pitchFamily="18" charset="0"/>
              </a:rPr>
              <a:t>       </a:t>
            </a:r>
            <a:r>
              <a:rPr lang="en-US" altLang="ko-KR" sz="1600" u="sng" smtClean="0">
                <a:latin typeface="Times New Roman" pitchFamily="18" charset="0"/>
              </a:rPr>
              <a:t>Iteration 5.</a:t>
            </a:r>
            <a:endParaRPr lang="en-US" altLang="ko-KR" sz="160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u="sng" smtClean="0">
                <a:latin typeface="Times New Roman" pitchFamily="18" charset="0"/>
              </a:rPr>
              <a:t> </a:t>
            </a:r>
            <a:r>
              <a:rPr lang="en-US" altLang="ko-KR" sz="1600" smtClean="0">
                <a:latin typeface="Times New Roman" pitchFamily="18" charset="0"/>
              </a:rPr>
              <a:t>                                                                        </a:t>
            </a:r>
            <a:r>
              <a:rPr lang="en-US" altLang="ko-KR" sz="1400" smtClean="0">
                <a:solidFill>
                  <a:schemeClr val="tx1"/>
                </a:solidFill>
                <a:latin typeface="Times New Roman" pitchFamily="18" charset="0"/>
              </a:rPr>
              <a:t>k=3 : </a:t>
            </a:r>
            <a:r>
              <a:rPr lang="en-US" altLang="ko-KR" sz="1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C1={1, 3, 6}, C2={2, 5, 7}, C3={4, 8}</a:t>
            </a:r>
          </a:p>
        </p:txBody>
      </p:sp>
      <p:graphicFrame>
        <p:nvGraphicFramePr>
          <p:cNvPr id="103486" name="Group 62"/>
          <p:cNvGraphicFramePr>
            <a:graphicFrameLocks noGrp="1"/>
          </p:cNvGraphicFramePr>
          <p:nvPr/>
        </p:nvGraphicFramePr>
        <p:xfrm>
          <a:off x="381000" y="1752600"/>
          <a:ext cx="3482975" cy="137160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264.25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312.00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133.50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23.67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103.50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25.50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95.67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103.50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64.50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532" name="Group 108"/>
          <p:cNvGraphicFramePr>
            <a:graphicFrameLocks noGrp="1"/>
          </p:cNvGraphicFramePr>
          <p:nvPr/>
        </p:nvGraphicFramePr>
        <p:xfrm>
          <a:off x="381000" y="3733800"/>
          <a:ext cx="2786063" cy="1097024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299.70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329.67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120.9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43.17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115.75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121.17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28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C402E-13B2-4015-8505-340B2C4D2363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Times New Roman" pitchFamily="18" charset="0"/>
              </a:rPr>
              <a:t>Ward’s Method</a:t>
            </a:r>
            <a:r>
              <a:rPr lang="en-US" altLang="ko-KR" sz="2400" smtClean="0">
                <a:latin typeface="Times New Roman" pitchFamily="18" charset="0"/>
              </a:rPr>
              <a:t>(6/6)</a:t>
            </a:r>
            <a:endParaRPr lang="ko-KR" altLang="en-US" sz="2400" smtClean="0">
              <a:latin typeface="Times New Roman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654" y="1196752"/>
            <a:ext cx="8229600" cy="4810539"/>
          </a:xfrm>
        </p:spPr>
        <p:txBody>
          <a:bodyPr/>
          <a:lstStyle/>
          <a:p>
            <a:r>
              <a:rPr lang="en-US" altLang="ko-KR" dirty="0" smtClean="0"/>
              <a:t>Example(cont</a:t>
            </a:r>
            <a:r>
              <a:rPr lang="en-US" altLang="ko-KR" dirty="0" smtClean="0">
                <a:latin typeface="Times New Roman" pitchFamily="18" charset="0"/>
              </a:rPr>
              <a:t>’</a:t>
            </a:r>
            <a:r>
              <a:rPr lang="en-US" altLang="ko-KR" dirty="0" smtClean="0"/>
              <a:t>d)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</a:t>
            </a:r>
            <a:r>
              <a:rPr lang="en-US" altLang="ko-KR" sz="1600" u="sng" dirty="0" smtClean="0">
                <a:latin typeface="Times New Roman" pitchFamily="18" charset="0"/>
              </a:rPr>
              <a:t>Iteration 6.</a:t>
            </a:r>
          </a:p>
          <a:p>
            <a:pPr>
              <a:buFontTx/>
              <a:buNone/>
            </a:pPr>
            <a:r>
              <a:rPr lang="ko-KR" altLang="en-US" dirty="0" smtClean="0"/>
              <a:t>                          </a:t>
            </a:r>
            <a:r>
              <a:rPr lang="en-US" altLang="ko-KR" dirty="0" smtClean="0"/>
              <a:t>		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</a:rPr>
              <a:t>k=2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C1={1, 3, 6}, C2={2, 4, 5, 7, 8}</a:t>
            </a: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</a:t>
            </a:r>
            <a:r>
              <a:rPr lang="en-US" altLang="ko-KR" sz="1600" u="sng" dirty="0" smtClean="0">
                <a:latin typeface="Times New Roman" pitchFamily="18" charset="0"/>
              </a:rPr>
              <a:t>Iteration 7.</a:t>
            </a:r>
          </a:p>
          <a:p>
            <a:pPr>
              <a:buFontTx/>
              <a:buNone/>
            </a:pPr>
            <a:r>
              <a:rPr lang="en-US" altLang="ko-KR" sz="1600" dirty="0" smtClean="0">
                <a:latin typeface="Times New Roman" pitchFamily="18" charset="0"/>
              </a:rPr>
              <a:t>                                           </a:t>
            </a:r>
            <a:r>
              <a:rPr lang="en-US" altLang="ko-KR" sz="1600" dirty="0" smtClean="0">
                <a:latin typeface="Times New Roman" pitchFamily="18" charset="0"/>
              </a:rPr>
              <a:t>		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</a:rPr>
              <a:t>k=1 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C1={1, 2, 3, 4, 5, 6, 7, 8}</a:t>
            </a:r>
            <a:endParaRPr lang="en-US" altLang="ko-KR" sz="1600" dirty="0" smtClean="0">
              <a:latin typeface="Times New Roman" pitchFamily="18" charset="0"/>
            </a:endParaRPr>
          </a:p>
        </p:txBody>
      </p:sp>
      <p:graphicFrame>
        <p:nvGraphicFramePr>
          <p:cNvPr id="10448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63126"/>
              </p:ext>
            </p:extLst>
          </p:nvPr>
        </p:nvGraphicFramePr>
        <p:xfrm>
          <a:off x="838200" y="2057400"/>
          <a:ext cx="2090738" cy="822450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C1</a:t>
                      </a: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                 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324.83</a:t>
                      </a: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가는으뜸체" pitchFamily="18" charset="-127"/>
                        </a:rPr>
                        <a:t>•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C3</a:t>
                      </a:r>
                    </a:p>
                  </a:txBody>
                  <a:tcPr marT="45635" marB="45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338.67</a:t>
                      </a: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140.40</a:t>
                      </a:r>
                    </a:p>
                  </a:txBody>
                  <a:tcPr marT="45635" marB="45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502" name="Group 54"/>
          <p:cNvGraphicFramePr>
            <a:graphicFrameLocks noGrp="1"/>
          </p:cNvGraphicFramePr>
          <p:nvPr/>
        </p:nvGraphicFramePr>
        <p:xfrm>
          <a:off x="838200" y="3429000"/>
          <a:ext cx="1393825" cy="549276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C1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C2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499.88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38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F0AB07-3567-4349-BDB5-7F9243595A02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ko-KR" dirty="0" smtClean="0">
                <a:latin typeface="Times New Roman" pitchFamily="18" charset="0"/>
              </a:rPr>
              <a:t>Decision on the number of clusters – </a:t>
            </a:r>
            <a:br>
              <a:rPr lang="en-US" altLang="ko-KR" dirty="0" smtClean="0">
                <a:latin typeface="Times New Roman" pitchFamily="18" charset="0"/>
              </a:rPr>
            </a:br>
            <a:r>
              <a:rPr lang="en-US" altLang="ko-KR" dirty="0" smtClean="0">
                <a:latin typeface="Times New Roman" pitchFamily="18" charset="0"/>
              </a:rPr>
              <a:t>   Use of </a:t>
            </a:r>
            <a:r>
              <a:rPr lang="en-US" altLang="ko-KR" dirty="0" err="1" smtClean="0">
                <a:latin typeface="Times New Roman" pitchFamily="18" charset="0"/>
              </a:rPr>
              <a:t>Dendrogram</a:t>
            </a:r>
            <a:endParaRPr lang="en-US" altLang="ko-KR" dirty="0" smtClean="0">
              <a:latin typeface="Times New Roman" pitchFamily="18" charset="0"/>
            </a:endParaRPr>
          </a:p>
        </p:txBody>
      </p:sp>
      <p:pic>
        <p:nvPicPr>
          <p:cNvPr id="34820" name="Picture 3" descr="figure7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591175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2743200" y="4191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400" b="0">
                <a:solidFill>
                  <a:schemeClr val="tx1"/>
                </a:solidFill>
                <a:latin typeface="굴림" charset="-127"/>
                <a:ea typeface="굴림" charset="-127"/>
              </a:rPr>
              <a:t>CL5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67200" y="4267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400" b="0">
                <a:solidFill>
                  <a:schemeClr val="tx1"/>
                </a:solidFill>
                <a:latin typeface="굴림" charset="-127"/>
                <a:ea typeface="굴림" charset="-127"/>
              </a:rPr>
              <a:t>CL4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867400" y="3810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400" b="0">
                <a:solidFill>
                  <a:schemeClr val="tx1"/>
                </a:solidFill>
                <a:latin typeface="굴림" charset="-127"/>
                <a:ea typeface="굴림" charset="-127"/>
              </a:rPr>
              <a:t>CL3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029200" y="259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400" b="0">
                <a:solidFill>
                  <a:schemeClr val="tx1"/>
                </a:solidFill>
                <a:latin typeface="굴림" charset="-127"/>
                <a:ea typeface="굴림" charset="-127"/>
              </a:rPr>
              <a:t>CL2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505200" y="1981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400" b="0">
                <a:solidFill>
                  <a:schemeClr val="tx1"/>
                </a:solidFill>
                <a:latin typeface="굴림" charset="-127"/>
                <a:ea typeface="굴림" charset="-127"/>
              </a:rPr>
              <a:t>CL1</a:t>
            </a:r>
          </a:p>
        </p:txBody>
      </p:sp>
    </p:spTree>
    <p:extLst>
      <p:ext uri="{BB962C8B-B14F-4D97-AF65-F5344CB8AC3E}">
        <p14:creationId xmlns:p14="http://schemas.microsoft.com/office/powerpoint/2010/main" val="251372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737CE-4B32-4204-9C9C-DDB5593CD5F9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Times New Roman" pitchFamily="18" charset="0"/>
              </a:rPr>
              <a:t>Decision on the number of clusters </a:t>
            </a:r>
            <a:r>
              <a:rPr lang="en-US" altLang="ko-KR" sz="2400" smtClean="0">
                <a:latin typeface="Times New Roman" pitchFamily="18" charset="0"/>
              </a:rPr>
              <a:t>(cont’d)</a:t>
            </a:r>
            <a:endParaRPr lang="ko-KR" altLang="en-US" sz="2400" smtClean="0">
              <a:latin typeface="Times New Roman" pitchFamily="18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Root-mean-square standard deviation of the new cluster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/>
              <a:t>    RMSSTD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R</a:t>
            </a:r>
            <a:r>
              <a:rPr lang="en-US" altLang="ko-KR" sz="2000" baseline="30000" dirty="0" smtClean="0"/>
              <a:t>2</a:t>
            </a:r>
          </a:p>
          <a:p>
            <a:pPr>
              <a:lnSpc>
                <a:spcPct val="90000"/>
              </a:lnSpc>
            </a:pPr>
            <a:endParaRPr lang="en-US" altLang="ko-KR" sz="2000" baseline="30000" dirty="0" smtClean="0"/>
          </a:p>
          <a:p>
            <a:pPr>
              <a:lnSpc>
                <a:spcPct val="90000"/>
              </a:lnSpc>
            </a:pPr>
            <a:endParaRPr lang="en-US" altLang="ko-KR" sz="2000" baseline="30000" dirty="0" smtClean="0"/>
          </a:p>
          <a:p>
            <a:pPr>
              <a:lnSpc>
                <a:spcPct val="90000"/>
              </a:lnSpc>
            </a:pPr>
            <a:endParaRPr lang="en-US" altLang="ko-KR" sz="2000" baseline="30000" dirty="0" smtClean="0"/>
          </a:p>
          <a:p>
            <a:pPr>
              <a:lnSpc>
                <a:spcPct val="90000"/>
              </a:lnSpc>
            </a:pPr>
            <a:endParaRPr lang="en-US" altLang="ko-KR" sz="2000" baseline="30000" dirty="0" smtClean="0"/>
          </a:p>
          <a:p>
            <a:pPr>
              <a:lnSpc>
                <a:spcPct val="90000"/>
              </a:lnSpc>
            </a:pPr>
            <a:endParaRPr lang="en-US" altLang="ko-KR" sz="2000" baseline="30000" dirty="0" smtClean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err="1" smtClean="0"/>
              <a:t>Semipartial</a:t>
            </a:r>
            <a:r>
              <a:rPr lang="en-US" altLang="ko-KR" sz="2000" dirty="0" smtClean="0"/>
              <a:t> R-squared (SPR)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Distance between clusters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/>
              <a:t>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35280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/>
        </p:nvGraphicFramePr>
        <p:xfrm>
          <a:off x="1066800" y="1752600"/>
          <a:ext cx="3051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r:id="rId3" imgW="2438400" imgH="508000" progId="Equation.3">
                  <p:embed/>
                </p:oleObj>
              </mc:Choice>
              <mc:Fallback>
                <p:oleObj r:id="rId3" imgW="2438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0511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986213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37896" name="Object 6"/>
          <p:cNvGraphicFramePr>
            <a:graphicFrameLocks noChangeAspect="1"/>
          </p:cNvGraphicFramePr>
          <p:nvPr/>
        </p:nvGraphicFramePr>
        <p:xfrm>
          <a:off x="1143000" y="2819400"/>
          <a:ext cx="146843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r:id="rId5" imgW="1167893" imgH="177723" progId="Equation.3">
                  <p:embed/>
                </p:oleObj>
              </mc:Choice>
              <mc:Fallback>
                <p:oleObj r:id="rId5" imgW="1167893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146843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81476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37898" name="Object 8"/>
          <p:cNvGraphicFramePr>
            <a:graphicFrameLocks noChangeAspect="1"/>
          </p:cNvGraphicFramePr>
          <p:nvPr/>
        </p:nvGraphicFramePr>
        <p:xfrm>
          <a:off x="1143000" y="3048000"/>
          <a:ext cx="189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r:id="rId7" imgW="1511300" imgH="444500" progId="Equation.3">
                  <p:embed/>
                </p:oleObj>
              </mc:Choice>
              <mc:Fallback>
                <p:oleObj r:id="rId7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1892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401955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37900" name="Object 10"/>
          <p:cNvGraphicFramePr>
            <a:graphicFrameLocks noChangeAspect="1"/>
          </p:cNvGraphicFramePr>
          <p:nvPr/>
        </p:nvGraphicFramePr>
        <p:xfrm>
          <a:off x="3581400" y="3048000"/>
          <a:ext cx="13827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r:id="rId9" imgW="1104900" imgH="431800" progId="Equation.3">
                  <p:embed/>
                </p:oleObj>
              </mc:Choice>
              <mc:Fallback>
                <p:oleObj r:id="rId9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48000"/>
                        <a:ext cx="13827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9052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37902" name="Object 12"/>
          <p:cNvGraphicFramePr>
            <a:graphicFrameLocks noChangeAspect="1"/>
          </p:cNvGraphicFramePr>
          <p:nvPr/>
        </p:nvGraphicFramePr>
        <p:xfrm>
          <a:off x="1143000" y="3657600"/>
          <a:ext cx="1670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r:id="rId11" imgW="1333500" imgH="393700" progId="Equation.3">
                  <p:embed/>
                </p:oleObj>
              </mc:Choice>
              <mc:Fallback>
                <p:oleObj r:id="rId11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1670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100388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37904" name="Object 14"/>
          <p:cNvGraphicFramePr>
            <a:graphicFrameLocks noChangeAspect="1"/>
          </p:cNvGraphicFramePr>
          <p:nvPr/>
        </p:nvGraphicFramePr>
        <p:xfrm>
          <a:off x="1143000" y="4724400"/>
          <a:ext cx="36814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r:id="rId13" imgW="2946400" imgH="406400" progId="Equation.3">
                  <p:embed/>
                </p:oleObj>
              </mc:Choice>
              <mc:Fallback>
                <p:oleObj r:id="rId13" imgW="2946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36814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2286000" y="4724400"/>
            <a:ext cx="2514600" cy="228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4876800" y="4800600"/>
            <a:ext cx="381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7" name="Text Box 18"/>
          <p:cNvSpPr txBox="1">
            <a:spLocks noChangeArrowheads="1"/>
          </p:cNvSpPr>
          <p:nvPr/>
        </p:nvSpPr>
        <p:spPr bwMode="auto">
          <a:xfrm>
            <a:off x="5181600" y="4648200"/>
            <a:ext cx="1735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latin typeface="Times New Roman" pitchFamily="18" charset="0"/>
                <a:ea typeface="굴림" charset="-127"/>
              </a:rPr>
              <a:t>Loss of homogeneity</a:t>
            </a:r>
          </a:p>
        </p:txBody>
      </p:sp>
    </p:spTree>
    <p:extLst>
      <p:ext uri="{BB962C8B-B14F-4D97-AF65-F5344CB8AC3E}">
        <p14:creationId xmlns:p14="http://schemas.microsoft.com/office/powerpoint/2010/main" val="790529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4C83B-DA2E-47DF-BBD1-D9D24DCAE7FC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 smtClean="0"/>
          </a:p>
        </p:txBody>
      </p:sp>
      <p:pic>
        <p:nvPicPr>
          <p:cNvPr id="38916" name="Picture 3" descr="exhibit_7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678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6477000" y="457200"/>
          <a:ext cx="1676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4" imgW="1079032" imgH="482391" progId="Equation.3">
                  <p:embed/>
                </p:oleObj>
              </mc:Choice>
              <mc:Fallback>
                <p:oleObj name="Equation" r:id="rId4" imgW="107903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7200"/>
                        <a:ext cx="1676400" cy="749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6781800" y="1219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4010025" y="4168775"/>
          <a:ext cx="2724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6" imgW="1485900" imgH="241300" progId="Equation.3">
                  <p:embed/>
                </p:oleObj>
              </mc:Choice>
              <mc:Fallback>
                <p:oleObj name="Equation" r:id="rId6" imgW="1485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4168775"/>
                        <a:ext cx="27241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Line 7"/>
          <p:cNvSpPr>
            <a:spLocks noChangeShapeType="1"/>
          </p:cNvSpPr>
          <p:nvPr/>
        </p:nvSpPr>
        <p:spPr bwMode="auto">
          <a:xfrm flipV="1">
            <a:off x="52578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8921" name="Object 8"/>
          <p:cNvGraphicFramePr>
            <a:graphicFrameLocks noChangeAspect="1"/>
          </p:cNvGraphicFramePr>
          <p:nvPr/>
        </p:nvGraphicFramePr>
        <p:xfrm>
          <a:off x="3200400" y="4735513"/>
          <a:ext cx="9906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8" imgW="558800" imgH="381000" progId="Equation.3">
                  <p:embed/>
                </p:oleObj>
              </mc:Choice>
              <mc:Fallback>
                <p:oleObj name="Equation" r:id="rId8" imgW="558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35513"/>
                        <a:ext cx="990600" cy="674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9"/>
          <p:cNvGraphicFramePr>
            <a:graphicFrameLocks noChangeAspect="1"/>
          </p:cNvGraphicFramePr>
          <p:nvPr/>
        </p:nvGraphicFramePr>
        <p:xfrm>
          <a:off x="7092950" y="4343400"/>
          <a:ext cx="12842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10" imgW="723586" imgH="380835" progId="Equation.3">
                  <p:embed/>
                </p:oleObj>
              </mc:Choice>
              <mc:Fallback>
                <p:oleObj name="Equation" r:id="rId10" imgW="723586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343400"/>
                        <a:ext cx="1284288" cy="674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10"/>
          <p:cNvSpPr>
            <a:spLocks noChangeShapeType="1"/>
          </p:cNvSpPr>
          <p:nvPr/>
        </p:nvSpPr>
        <p:spPr bwMode="auto">
          <a:xfrm flipH="1" flipV="1">
            <a:off x="7620000" y="31242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9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F0B639-6582-42D6-B199-7F3DB7DBA05B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Times New Roman" pitchFamily="18" charset="0"/>
              </a:rPr>
              <a:t>Decision on the number of clusters</a:t>
            </a:r>
          </a:p>
        </p:txBody>
      </p:sp>
      <p:pic>
        <p:nvPicPr>
          <p:cNvPr id="40964" name="Picture 1027" descr="figure7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3163"/>
            <a:ext cx="5087938" cy="568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028" descr="table7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800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1029"/>
          <p:cNvSpPr txBox="1">
            <a:spLocks noChangeArrowheads="1"/>
          </p:cNvSpPr>
          <p:nvPr/>
        </p:nvSpPr>
        <p:spPr bwMode="auto">
          <a:xfrm>
            <a:off x="5486400" y="3886200"/>
            <a:ext cx="3352800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ko-KR" altLang="en-US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“</a:t>
            </a:r>
            <a:r>
              <a:rPr kumimoji="1" lang="en-US" altLang="ko-KR" b="0">
                <a:solidFill>
                  <a:schemeClr val="tx1"/>
                </a:solidFill>
                <a:latin typeface="굴림" charset="-127"/>
                <a:ea typeface="굴림" charset="-127"/>
              </a:rPr>
              <a:t>Big</a:t>
            </a:r>
            <a:r>
              <a:rPr kumimoji="1" lang="en-US" altLang="ko-KR" b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”</a:t>
            </a:r>
            <a:r>
              <a:rPr kumimoji="1" lang="en-US" altLang="ko-KR" b="0">
                <a:solidFill>
                  <a:schemeClr val="tx1"/>
                </a:solidFill>
                <a:latin typeface="굴림" charset="-127"/>
                <a:ea typeface="굴림" charset="-127"/>
              </a:rPr>
              <a:t> change when going from 3-cluster to 2-cluster solution.</a:t>
            </a:r>
          </a:p>
        </p:txBody>
      </p:sp>
    </p:spTree>
    <p:extLst>
      <p:ext uri="{BB962C8B-B14F-4D97-AF65-F5344CB8AC3E}">
        <p14:creationId xmlns:p14="http://schemas.microsoft.com/office/powerpoint/2010/main" val="78407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A9CFD-96A0-41E9-A64E-1F31CF3C7D53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Times New Roman" pitchFamily="18" charset="0"/>
              </a:rPr>
              <a:t>Example 2 – Food Nutrient Data</a:t>
            </a:r>
          </a:p>
        </p:txBody>
      </p:sp>
      <p:pic>
        <p:nvPicPr>
          <p:cNvPr id="41988" name="Picture 1027" descr="table7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156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4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98475"/>
            <a:ext cx="7277100" cy="630238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800">
                <a:ea typeface="굴림" charset="-127"/>
              </a:rPr>
              <a:t>What Is Good Clustering?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488238" cy="4799013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charset="-127"/>
              </a:rPr>
              <a:t>A </a:t>
            </a:r>
            <a:r>
              <a:rPr lang="en-US" altLang="ko-KR" u="sng" dirty="0">
                <a:ea typeface="굴림" charset="-127"/>
              </a:rPr>
              <a:t>good clustering</a:t>
            </a:r>
            <a:r>
              <a:rPr lang="en-US" altLang="ko-KR" dirty="0">
                <a:ea typeface="굴림" charset="-127"/>
              </a:rPr>
              <a:t> method will produce high quality clusters in which:</a:t>
            </a:r>
          </a:p>
          <a:p>
            <a:pPr lvl="1"/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u="sng" dirty="0">
                <a:ea typeface="굴림" charset="-127"/>
              </a:rPr>
              <a:t>intra-class</a:t>
            </a:r>
            <a:r>
              <a:rPr lang="en-US" altLang="ko-KR" sz="2400" dirty="0">
                <a:ea typeface="굴림" charset="-127"/>
              </a:rPr>
              <a:t> (that is,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intra</a:t>
            </a:r>
            <a:r>
              <a:rPr lang="en-US" altLang="ko-KR" sz="2400" dirty="0">
                <a:ea typeface="굴림" charset="-127"/>
              </a:rPr>
              <a:t>-cluster) similarity is high.</a:t>
            </a:r>
          </a:p>
          <a:p>
            <a:pPr lvl="1"/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u="sng" dirty="0">
                <a:ea typeface="굴림" charset="-127"/>
              </a:rPr>
              <a:t>inter-class</a:t>
            </a:r>
            <a:r>
              <a:rPr lang="en-US" altLang="ko-KR" sz="2400" dirty="0">
                <a:ea typeface="굴림" charset="-127"/>
              </a:rPr>
              <a:t> similarity is low. </a:t>
            </a:r>
          </a:p>
          <a:p>
            <a:r>
              <a:rPr lang="en-US" altLang="ko-KR" dirty="0">
                <a:ea typeface="굴림" charset="-127"/>
              </a:rPr>
              <a:t>The </a:t>
            </a:r>
            <a:r>
              <a:rPr lang="en-US" altLang="ko-KR" u="sng" dirty="0">
                <a:ea typeface="굴림" charset="-127"/>
              </a:rPr>
              <a:t>quality</a:t>
            </a:r>
            <a:r>
              <a:rPr lang="en-US" altLang="ko-KR" dirty="0">
                <a:ea typeface="굴림" charset="-127"/>
              </a:rPr>
              <a:t> of a clustering result also depends on both the similarity measure used by the method and its implementation.</a:t>
            </a:r>
          </a:p>
          <a:p>
            <a:r>
              <a:rPr lang="en-US" altLang="ko-KR" dirty="0">
                <a:ea typeface="굴림" charset="-127"/>
              </a:rPr>
              <a:t>The </a:t>
            </a:r>
            <a:r>
              <a:rPr lang="en-US" altLang="ko-KR" u="sng" dirty="0">
                <a:ea typeface="굴림" charset="-127"/>
              </a:rPr>
              <a:t>quality</a:t>
            </a:r>
            <a:r>
              <a:rPr lang="en-US" altLang="ko-KR" dirty="0">
                <a:ea typeface="굴림" charset="-127"/>
              </a:rPr>
              <a:t> of a clustering method is also measured by its ability to discover some or all of the </a:t>
            </a:r>
            <a:r>
              <a:rPr lang="en-US" altLang="ko-KR" u="sng" dirty="0">
                <a:ea typeface="굴림" charset="-127"/>
              </a:rPr>
              <a:t>hidden</a:t>
            </a:r>
            <a:r>
              <a:rPr lang="en-US" altLang="ko-KR" dirty="0">
                <a:ea typeface="굴림" charset="-127"/>
              </a:rPr>
              <a:t> patterns.</a:t>
            </a:r>
          </a:p>
        </p:txBody>
      </p:sp>
    </p:spTree>
    <p:extLst>
      <p:ext uri="{BB962C8B-B14F-4D97-AF65-F5344CB8AC3E}">
        <p14:creationId xmlns:p14="http://schemas.microsoft.com/office/powerpoint/2010/main" val="2513588178"/>
      </p:ext>
    </p:extLst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93D8D3-2B7F-4203-96D1-C404969313C4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 smtClean="0"/>
          </a:p>
        </p:txBody>
      </p:sp>
      <p:pic>
        <p:nvPicPr>
          <p:cNvPr id="43012" name="Picture 3" descr="exhibit_7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228600" y="5715000"/>
            <a:ext cx="853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1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0000FF"/>
                </a:solidFill>
                <a:latin typeface="가는으뜸체" pitchFamily="18" charset="-127"/>
                <a:ea typeface="가는으뜸체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가을체" pitchFamily="18" charset="-127"/>
                <a:ea typeface="가을체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E6B37-77DF-4B53-B4C3-90AC4D2821A2}" type="slidenum">
              <a:rPr lang="ko-KR" altLang="en-US" sz="1400" b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ko-KR" sz="1400" b="0" smtClean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90600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latin typeface="Times New Roman" pitchFamily="18" charset="0"/>
              </a:rPr>
              <a:t>Cluster Analysis Plots: R-sq &amp; RMSSTD</a:t>
            </a:r>
          </a:p>
        </p:txBody>
      </p:sp>
      <p:graphicFrame>
        <p:nvGraphicFramePr>
          <p:cNvPr id="44036" name="Object 1027"/>
          <p:cNvGraphicFramePr>
            <a:graphicFrameLocks noChangeAspect="1"/>
          </p:cNvGraphicFramePr>
          <p:nvPr/>
        </p:nvGraphicFramePr>
        <p:xfrm>
          <a:off x="0" y="1600200"/>
          <a:ext cx="5181600" cy="47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이미지 문서" r:id="rId3" imgW="4750191" imgH="2761957" progId="Imaging.문서">
                  <p:embed/>
                </p:oleObj>
              </mc:Choice>
              <mc:Fallback>
                <p:oleObj name="이미지 문서" r:id="rId3" imgW="4750191" imgH="2761957" progId="Imaging.문서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5181600" cy="478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028"/>
          <p:cNvGraphicFramePr>
            <a:graphicFrameLocks noChangeAspect="1"/>
          </p:cNvGraphicFramePr>
          <p:nvPr/>
        </p:nvGraphicFramePr>
        <p:xfrm>
          <a:off x="4572000" y="1527175"/>
          <a:ext cx="4800600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이미지 문서" r:id="rId5" imgW="4774676" imgH="2776194" progId="Imaging.문서">
                  <p:embed/>
                </p:oleObj>
              </mc:Choice>
              <mc:Fallback>
                <p:oleObj name="이미지 문서" r:id="rId5" imgW="4774676" imgH="2776194" progId="Imaging.문서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7175"/>
                        <a:ext cx="4800600" cy="456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Line 1029"/>
          <p:cNvSpPr>
            <a:spLocks noChangeShapeType="1"/>
          </p:cNvSpPr>
          <p:nvPr/>
        </p:nvSpPr>
        <p:spPr bwMode="auto">
          <a:xfrm flipV="1">
            <a:off x="1981200" y="2133600"/>
            <a:ext cx="0" cy="3429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9" name="Line 1030"/>
          <p:cNvSpPr>
            <a:spLocks noChangeShapeType="1"/>
          </p:cNvSpPr>
          <p:nvPr/>
        </p:nvSpPr>
        <p:spPr bwMode="auto">
          <a:xfrm flipV="1">
            <a:off x="6400800" y="2133600"/>
            <a:ext cx="0" cy="3429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228600"/>
            <a:ext cx="7559675" cy="900113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800">
                <a:ea typeface="굴림" charset="-127"/>
              </a:rPr>
              <a:t>Requirements of Clustering in Data Mining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Scalability</a:t>
            </a:r>
          </a:p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Dealing with different types of attributes</a:t>
            </a:r>
          </a:p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Discovery of clusters with arbitrary shape</a:t>
            </a:r>
          </a:p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Minimal requirements for domain knowledge to determine input parameters</a:t>
            </a:r>
          </a:p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Able to deal with noise and outliers</a:t>
            </a:r>
          </a:p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Insensitive to order of input records</a:t>
            </a:r>
          </a:p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High dimensionality</a:t>
            </a:r>
          </a:p>
          <a:p>
            <a:pPr>
              <a:lnSpc>
                <a:spcPct val="130000"/>
              </a:lnSpc>
            </a:pPr>
            <a:r>
              <a:rPr lang="en-US" altLang="ko-KR">
                <a:ea typeface="굴림" charset="-127"/>
              </a:rPr>
              <a:t>Interpretability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2533596958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19088"/>
            <a:ext cx="7348537" cy="809625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800">
                <a:ea typeface="굴림" charset="-127"/>
              </a:rPr>
              <a:t>Examples of Clustering Applications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ko-KR" u="sng" dirty="0">
                <a:ea typeface="굴림" charset="-127"/>
              </a:rPr>
              <a:t>Marketing:</a:t>
            </a:r>
            <a:r>
              <a:rPr lang="en-US" altLang="ko-KR" dirty="0">
                <a:ea typeface="굴림" charset="-127"/>
              </a:rPr>
              <a:t> Help marketers discover distinct groups in their customer bases, and then use this knowledge to develop targeted marketing programs.</a:t>
            </a:r>
          </a:p>
          <a:p>
            <a:pPr>
              <a:lnSpc>
                <a:spcPct val="110000"/>
              </a:lnSpc>
            </a:pPr>
            <a:r>
              <a:rPr lang="en-US" altLang="ko-KR" u="sng" dirty="0" smtClean="0">
                <a:ea typeface="굴림" charset="-127"/>
              </a:rPr>
              <a:t>Insurance</a:t>
            </a:r>
            <a:r>
              <a:rPr lang="en-US" altLang="ko-KR" u="sng" dirty="0">
                <a:ea typeface="굴림" charset="-127"/>
              </a:rPr>
              <a:t>:</a:t>
            </a:r>
            <a:r>
              <a:rPr lang="en-US" altLang="ko-KR" dirty="0">
                <a:ea typeface="굴림" charset="-127"/>
              </a:rPr>
              <a:t> Identifying groups of motor insurance policy holders with a high average claim cost.</a:t>
            </a:r>
          </a:p>
          <a:p>
            <a:pPr>
              <a:lnSpc>
                <a:spcPct val="110000"/>
              </a:lnSpc>
            </a:pPr>
            <a:r>
              <a:rPr lang="en-US" altLang="ko-KR" u="sng" dirty="0" smtClean="0">
                <a:ea typeface="굴림" charset="-127"/>
              </a:rPr>
              <a:t>Land use:</a:t>
            </a:r>
            <a:r>
              <a:rPr lang="en-US" altLang="ko-KR" dirty="0" smtClean="0">
                <a:ea typeface="굴림" charset="-127"/>
              </a:rPr>
              <a:t> Identification of areas of similar land use in an earth observation database.</a:t>
            </a:r>
          </a:p>
          <a:p>
            <a:pPr>
              <a:lnSpc>
                <a:spcPct val="110000"/>
              </a:lnSpc>
            </a:pPr>
            <a:r>
              <a:rPr lang="en-US" altLang="ko-KR" u="sng" dirty="0" smtClean="0">
                <a:ea typeface="굴림" charset="-127"/>
              </a:rPr>
              <a:t>City-planning</a:t>
            </a:r>
            <a:r>
              <a:rPr lang="en-US" altLang="ko-KR" u="sng" dirty="0">
                <a:ea typeface="굴림" charset="-127"/>
              </a:rPr>
              <a:t>:</a:t>
            </a:r>
            <a:r>
              <a:rPr lang="en-US" altLang="ko-KR" dirty="0">
                <a:ea typeface="굴림" charset="-127"/>
              </a:rPr>
              <a:t> Identifying groups of houses according to their </a:t>
            </a:r>
            <a:r>
              <a:rPr lang="en-US" altLang="ko-KR" dirty="0" smtClean="0">
                <a:ea typeface="굴림" charset="-127"/>
              </a:rPr>
              <a:t>house </a:t>
            </a:r>
            <a:r>
              <a:rPr lang="en-US" altLang="ko-KR" dirty="0">
                <a:ea typeface="굴림" charset="-127"/>
              </a:rPr>
              <a:t>type, value, and geographical location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u="sng" dirty="0" smtClean="0">
                <a:ea typeface="굴림" charset="-127"/>
              </a:rPr>
              <a:t>Document clustering</a:t>
            </a:r>
            <a:r>
              <a:rPr lang="en-US" altLang="ko-KR" dirty="0" smtClean="0">
                <a:ea typeface="굴림" charset="-127"/>
              </a:rPr>
              <a:t>: Automatic document organization, topic extraction and fast information retrieval or filtering.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72373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Mathematical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A set of n objects: S={O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Times New Roman"/>
                  </a:rPr>
                  <a:t>…</a:t>
                </a:r>
                <a:r>
                  <a:rPr lang="en-US" altLang="ko-KR" dirty="0"/>
                  <a:t>, O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Each object has p attributes (or variables)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dirty="0"/>
                  <a:t>            </a:t>
                </a:r>
                <a:r>
                  <a:rPr lang="en-US" altLang="ko-KR" sz="2000" dirty="0"/>
                  <a:t>O</a:t>
                </a:r>
                <a:r>
                  <a:rPr lang="en-US" altLang="ko-KR" sz="2000" baseline="-25000" dirty="0"/>
                  <a:t>i</a:t>
                </a:r>
                <a:r>
                  <a:rPr lang="en-US" altLang="ko-KR" sz="2000" dirty="0"/>
                  <a:t>: x</a:t>
                </a:r>
                <a:r>
                  <a:rPr lang="en-US" altLang="ko-KR" sz="2000" baseline="-25000" dirty="0"/>
                  <a:t>i</a:t>
                </a:r>
                <a:r>
                  <a:rPr lang="en-US" altLang="ko-KR" sz="2000" dirty="0"/>
                  <a:t>=(X</a:t>
                </a:r>
                <a:r>
                  <a:rPr lang="en-US" altLang="ko-KR" sz="2000" baseline="-25000" dirty="0"/>
                  <a:t>i1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latin typeface="Times New Roman"/>
                  </a:rPr>
                  <a:t>…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X</a:t>
                </a:r>
                <a:r>
                  <a:rPr lang="en-US" altLang="ko-KR" sz="2000" baseline="-25000" dirty="0" err="1"/>
                  <a:t>ip</a:t>
                </a:r>
                <a:r>
                  <a:rPr lang="en-US" altLang="ko-KR" sz="2000" dirty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A clustering result(or solution)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is a partition of S: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dirty="0"/>
                  <a:t>            </a:t>
                </a:r>
                <a:r>
                  <a:rPr lang="en-US" altLang="ko-KR" sz="2000" dirty="0">
                    <a:latin typeface="Comic Sans MS" pitchFamily="66" charset="0"/>
                  </a:rPr>
                  <a:t>C</a:t>
                </a:r>
                <a:r>
                  <a:rPr lang="en-US" altLang="ko-KR" sz="2000" dirty="0"/>
                  <a:t>={C</a:t>
                </a:r>
                <a:r>
                  <a:rPr lang="en-US" altLang="ko-KR" sz="2000" baseline="-25000" dirty="0"/>
                  <a:t>1</a:t>
                </a:r>
                <a:r>
                  <a:rPr lang="en-US" altLang="ko-KR" sz="2000" dirty="0"/>
                  <a:t>, C</a:t>
                </a:r>
                <a:r>
                  <a:rPr lang="en-US" altLang="ko-KR" sz="2000" baseline="-25000" dirty="0"/>
                  <a:t>2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latin typeface="Times New Roman"/>
                  </a:rPr>
                  <a:t>…</a:t>
                </a:r>
                <a:r>
                  <a:rPr lang="en-US" altLang="ko-KR" sz="2000" dirty="0"/>
                  <a:t>,</a:t>
                </a:r>
                <a:r>
                  <a:rPr lang="en-US" altLang="ko-KR" sz="2000" dirty="0" err="1"/>
                  <a:t>C</a:t>
                </a:r>
                <a:r>
                  <a:rPr lang="en-US" altLang="ko-KR" sz="2000" baseline="-25000" dirty="0" err="1"/>
                  <a:t>k</a:t>
                </a:r>
                <a:r>
                  <a:rPr lang="en-US" altLang="ko-KR" sz="2000" dirty="0"/>
                  <a:t>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dirty="0"/>
                  <a:t>        where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dirty="0"/>
                  <a:t>          </a:t>
                </a: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sz="2000" dirty="0"/>
                  <a:t>          C</a:t>
                </a:r>
                <a:r>
                  <a:rPr lang="en-US" altLang="ko-KR" sz="2000" baseline="-25000" dirty="0"/>
                  <a:t>i</a:t>
                </a:r>
                <a:r>
                  <a:rPr lang="en-US" altLang="ko-KR" sz="2000" dirty="0"/>
                  <a:t>: </a:t>
                </a:r>
                <a:r>
                  <a:rPr lang="en-US" altLang="ko-KR" sz="2000" dirty="0" err="1"/>
                  <a:t>i-th</a:t>
                </a:r>
                <a:r>
                  <a:rPr lang="en-US" altLang="ko-KR" sz="2000" dirty="0"/>
                  <a:t> cluster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ko-KR" sz="2000" dirty="0"/>
                  <a:t>          k: number of clusters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2000" dirty="0"/>
                  <a:t>The objective of cluster analysis is to group objects into clusters such that each cluster is as homogeneous as possible with respect to the clustering variables.</a:t>
                </a:r>
              </a:p>
            </p:txBody>
          </p:sp>
        </mc:Choice>
        <mc:Fallback xmlns="">
          <p:sp>
            <p:nvSpPr>
              <p:cNvPr id="74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7449"/>
              </p:ext>
            </p:extLst>
          </p:nvPr>
        </p:nvGraphicFramePr>
        <p:xfrm>
          <a:off x="3810000" y="3454648"/>
          <a:ext cx="304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1803240" imgH="241200" progId="Equation.3">
                  <p:embed/>
                </p:oleObj>
              </mc:Choice>
              <mc:Fallback>
                <p:oleObj name="Equation" r:id="rId4" imgW="1803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54648"/>
                        <a:ext cx="304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11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  1. Select a measure of similarity</a:t>
            </a:r>
          </a:p>
          <a:p>
            <a:pPr>
              <a:buFontTx/>
              <a:buNone/>
            </a:pPr>
            <a:r>
              <a:rPr lang="en-US" altLang="ko-KR" sz="2000" dirty="0"/>
              <a:t>  2. Select clustering method: hierarchical/non-hierarchical</a:t>
            </a:r>
            <a:endParaRPr lang="ko-KR" altLang="en-US" sz="2000" dirty="0"/>
          </a:p>
          <a:p>
            <a:pPr>
              <a:buFontTx/>
              <a:buNone/>
            </a:pPr>
            <a:r>
              <a:rPr lang="en-US" altLang="ko-KR" sz="2000" dirty="0"/>
              <a:t>  3. Decide #clusters</a:t>
            </a:r>
          </a:p>
          <a:p>
            <a:pPr>
              <a:buFontTx/>
              <a:buNone/>
            </a:pPr>
            <a:r>
              <a:rPr lang="en-US" altLang="ko-KR" sz="2000" dirty="0"/>
              <a:t>  4. Interpret the result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Steps in Cluster Analysis</a:t>
            </a:r>
          </a:p>
        </p:txBody>
      </p:sp>
      <p:grpSp>
        <p:nvGrpSpPr>
          <p:cNvPr id="7246" name="Group 78"/>
          <p:cNvGrpSpPr>
            <a:grpSpLocks/>
          </p:cNvGrpSpPr>
          <p:nvPr/>
        </p:nvGrpSpPr>
        <p:grpSpPr bwMode="auto">
          <a:xfrm>
            <a:off x="3886200" y="3733800"/>
            <a:ext cx="4861738" cy="2624138"/>
            <a:chOff x="1312" y="1872"/>
            <a:chExt cx="3408" cy="1897"/>
          </a:xfrm>
        </p:grpSpPr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1824" y="1872"/>
              <a:ext cx="2640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1312" y="2352"/>
              <a:ext cx="321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800" b="0"/>
                <a:t>Income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2688" y="3504"/>
              <a:ext cx="192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800" b="0"/>
                <a:t>Brand loyalty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3552" y="273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2736" y="2208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2592" y="2304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2592" y="2496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2784" y="2495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2784" y="2304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2880" y="2400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2688" y="2400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2976" y="2304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4" name="Oval 26"/>
            <p:cNvSpPr>
              <a:spLocks noChangeArrowheads="1"/>
            </p:cNvSpPr>
            <p:nvPr/>
          </p:nvSpPr>
          <p:spPr bwMode="auto">
            <a:xfrm>
              <a:off x="3312" y="273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>
              <a:off x="3360" y="283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3360" y="302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3600" y="29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3552" y="283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3600" y="28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0" name="Oval 32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3744" y="283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3744" y="264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2976" y="2544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2928" y="2640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2784" y="264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3456" y="268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auto">
            <a:xfrm>
              <a:off x="3120" y="249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9" name="Oval 41"/>
            <p:cNvSpPr>
              <a:spLocks noChangeArrowheads="1"/>
            </p:cNvSpPr>
            <p:nvPr/>
          </p:nvSpPr>
          <p:spPr bwMode="auto">
            <a:xfrm>
              <a:off x="3696" y="29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3360" y="259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1" name="Oval 43"/>
            <p:cNvSpPr>
              <a:spLocks noChangeArrowheads="1"/>
            </p:cNvSpPr>
            <p:nvPr/>
          </p:nvSpPr>
          <p:spPr bwMode="auto">
            <a:xfrm>
              <a:off x="3120" y="268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2" name="Oval 44"/>
            <p:cNvSpPr>
              <a:spLocks noChangeArrowheads="1"/>
            </p:cNvSpPr>
            <p:nvPr/>
          </p:nvSpPr>
          <p:spPr bwMode="auto">
            <a:xfrm>
              <a:off x="3264" y="292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3" name="Oval 45"/>
            <p:cNvSpPr>
              <a:spLocks noChangeArrowheads="1"/>
            </p:cNvSpPr>
            <p:nvPr/>
          </p:nvSpPr>
          <p:spPr bwMode="auto">
            <a:xfrm>
              <a:off x="2640" y="2064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4" name="Oval 46"/>
            <p:cNvSpPr>
              <a:spLocks noChangeArrowheads="1"/>
            </p:cNvSpPr>
            <p:nvPr/>
          </p:nvSpPr>
          <p:spPr bwMode="auto">
            <a:xfrm>
              <a:off x="2496" y="2160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5" name="Oval 47"/>
            <p:cNvSpPr>
              <a:spLocks noChangeArrowheads="1"/>
            </p:cNvSpPr>
            <p:nvPr/>
          </p:nvSpPr>
          <p:spPr bwMode="auto">
            <a:xfrm>
              <a:off x="2496" y="2352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6" name="Oval 48"/>
            <p:cNvSpPr>
              <a:spLocks noChangeArrowheads="1"/>
            </p:cNvSpPr>
            <p:nvPr/>
          </p:nvSpPr>
          <p:spPr bwMode="auto">
            <a:xfrm>
              <a:off x="2688" y="2351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7" name="Oval 49"/>
            <p:cNvSpPr>
              <a:spLocks noChangeArrowheads="1"/>
            </p:cNvSpPr>
            <p:nvPr/>
          </p:nvSpPr>
          <p:spPr bwMode="auto">
            <a:xfrm>
              <a:off x="2688" y="2160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8" name="Oval 50"/>
            <p:cNvSpPr>
              <a:spLocks noChangeArrowheads="1"/>
            </p:cNvSpPr>
            <p:nvPr/>
          </p:nvSpPr>
          <p:spPr bwMode="auto">
            <a:xfrm>
              <a:off x="2784" y="2256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19" name="Oval 51"/>
            <p:cNvSpPr>
              <a:spLocks noChangeArrowheads="1"/>
            </p:cNvSpPr>
            <p:nvPr/>
          </p:nvSpPr>
          <p:spPr bwMode="auto">
            <a:xfrm>
              <a:off x="2592" y="2256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0" name="Oval 52"/>
            <p:cNvSpPr>
              <a:spLocks noChangeArrowheads="1"/>
            </p:cNvSpPr>
            <p:nvPr/>
          </p:nvSpPr>
          <p:spPr bwMode="auto">
            <a:xfrm>
              <a:off x="2880" y="2160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1" name="Oval 53"/>
            <p:cNvSpPr>
              <a:spLocks noChangeArrowheads="1"/>
            </p:cNvSpPr>
            <p:nvPr/>
          </p:nvSpPr>
          <p:spPr bwMode="auto">
            <a:xfrm>
              <a:off x="2880" y="2400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2832" y="2496"/>
              <a:ext cx="48" cy="4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88" y="249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>
              <a:off x="3024" y="235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5" name="Oval 57"/>
            <p:cNvSpPr>
              <a:spLocks noChangeArrowheads="1"/>
            </p:cNvSpPr>
            <p:nvPr/>
          </p:nvSpPr>
          <p:spPr bwMode="auto">
            <a:xfrm>
              <a:off x="3024" y="254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6" name="Oval 58"/>
            <p:cNvSpPr>
              <a:spLocks noChangeArrowheads="1"/>
            </p:cNvSpPr>
            <p:nvPr/>
          </p:nvSpPr>
          <p:spPr bwMode="auto">
            <a:xfrm>
              <a:off x="3792" y="278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7" name="Oval 59"/>
            <p:cNvSpPr>
              <a:spLocks noChangeArrowheads="1"/>
            </p:cNvSpPr>
            <p:nvPr/>
          </p:nvSpPr>
          <p:spPr bwMode="auto">
            <a:xfrm>
              <a:off x="3456" y="278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0" name="Oval 62"/>
            <p:cNvSpPr>
              <a:spLocks noChangeArrowheads="1"/>
            </p:cNvSpPr>
            <p:nvPr/>
          </p:nvSpPr>
          <p:spPr bwMode="auto">
            <a:xfrm>
              <a:off x="3696" y="29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1" name="Oval 63"/>
            <p:cNvSpPr>
              <a:spLocks noChangeArrowheads="1"/>
            </p:cNvSpPr>
            <p:nvPr/>
          </p:nvSpPr>
          <p:spPr bwMode="auto">
            <a:xfrm>
              <a:off x="3696" y="28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2" name="Oval 64"/>
            <p:cNvSpPr>
              <a:spLocks noChangeArrowheads="1"/>
            </p:cNvSpPr>
            <p:nvPr/>
          </p:nvSpPr>
          <p:spPr bwMode="auto">
            <a:xfrm>
              <a:off x="3744" y="292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>
              <a:off x="3648" y="292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4" name="Oval 66"/>
            <p:cNvSpPr>
              <a:spLocks noChangeArrowheads="1"/>
            </p:cNvSpPr>
            <p:nvPr/>
          </p:nvSpPr>
          <p:spPr bwMode="auto">
            <a:xfrm>
              <a:off x="3888" y="288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5" name="Oval 67"/>
            <p:cNvSpPr>
              <a:spLocks noChangeArrowheads="1"/>
            </p:cNvSpPr>
            <p:nvPr/>
          </p:nvSpPr>
          <p:spPr bwMode="auto">
            <a:xfrm>
              <a:off x="3888" y="268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6" name="Oval 68"/>
            <p:cNvSpPr>
              <a:spLocks noChangeArrowheads="1"/>
            </p:cNvSpPr>
            <p:nvPr/>
          </p:nvSpPr>
          <p:spPr bwMode="auto">
            <a:xfrm>
              <a:off x="3984" y="283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7" name="Oval 69"/>
            <p:cNvSpPr>
              <a:spLocks noChangeArrowheads="1"/>
            </p:cNvSpPr>
            <p:nvPr/>
          </p:nvSpPr>
          <p:spPr bwMode="auto">
            <a:xfrm>
              <a:off x="3600" y="273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8" name="Oval 70"/>
            <p:cNvSpPr>
              <a:spLocks noChangeArrowheads="1"/>
            </p:cNvSpPr>
            <p:nvPr/>
          </p:nvSpPr>
          <p:spPr bwMode="auto">
            <a:xfrm>
              <a:off x="3840" y="302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39" name="Oval 71"/>
            <p:cNvSpPr>
              <a:spLocks noChangeArrowheads="1"/>
            </p:cNvSpPr>
            <p:nvPr/>
          </p:nvSpPr>
          <p:spPr bwMode="auto">
            <a:xfrm>
              <a:off x="3504" y="2640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40" name="Oval 72"/>
            <p:cNvSpPr>
              <a:spLocks noChangeArrowheads="1"/>
            </p:cNvSpPr>
            <p:nvPr/>
          </p:nvSpPr>
          <p:spPr bwMode="auto">
            <a:xfrm>
              <a:off x="3456" y="292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41" name="Text Box 73"/>
            <p:cNvSpPr txBox="1">
              <a:spLocks noChangeArrowheads="1"/>
            </p:cNvSpPr>
            <p:nvPr/>
          </p:nvSpPr>
          <p:spPr bwMode="auto">
            <a:xfrm>
              <a:off x="1584" y="3408"/>
              <a:ext cx="384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0"/>
                <a:t>Low</a:t>
              </a:r>
            </a:p>
          </p:txBody>
        </p:sp>
        <p:sp>
          <p:nvSpPr>
            <p:cNvPr id="7242" name="Text Box 74"/>
            <p:cNvSpPr txBox="1">
              <a:spLocks noChangeArrowheads="1"/>
            </p:cNvSpPr>
            <p:nvPr/>
          </p:nvSpPr>
          <p:spPr bwMode="auto">
            <a:xfrm>
              <a:off x="4272" y="3408"/>
              <a:ext cx="44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0" dirty="0"/>
                <a:t>High</a:t>
              </a:r>
            </a:p>
          </p:txBody>
        </p:sp>
        <p:sp>
          <p:nvSpPr>
            <p:cNvPr id="7244" name="Text Box 76"/>
            <p:cNvSpPr txBox="1">
              <a:spLocks noChangeArrowheads="1"/>
            </p:cNvSpPr>
            <p:nvPr/>
          </p:nvSpPr>
          <p:spPr bwMode="auto">
            <a:xfrm>
              <a:off x="1508" y="3024"/>
              <a:ext cx="27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0"/>
                <a:t>Low</a:t>
              </a:r>
            </a:p>
          </p:txBody>
        </p:sp>
        <p:sp>
          <p:nvSpPr>
            <p:cNvPr id="7245" name="Text Box 77"/>
            <p:cNvSpPr txBox="1">
              <a:spLocks noChangeArrowheads="1"/>
            </p:cNvSpPr>
            <p:nvPr/>
          </p:nvSpPr>
          <p:spPr bwMode="auto">
            <a:xfrm>
              <a:off x="1506" y="1872"/>
              <a:ext cx="280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0" dirty="0"/>
                <a:t>High</a:t>
              </a:r>
            </a:p>
          </p:txBody>
        </p:sp>
      </p:grpSp>
      <p:sp>
        <p:nvSpPr>
          <p:cNvPr id="7247" name="Text Box 79"/>
          <p:cNvSpPr txBox="1">
            <a:spLocks noChangeArrowheads="1"/>
          </p:cNvSpPr>
          <p:nvPr/>
        </p:nvSpPr>
        <p:spPr bwMode="auto">
          <a:xfrm>
            <a:off x="1828800" y="5181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variables</a:t>
            </a:r>
          </a:p>
        </p:txBody>
      </p:sp>
      <p:sp>
        <p:nvSpPr>
          <p:cNvPr id="7248" name="Line 80"/>
          <p:cNvSpPr>
            <a:spLocks noChangeShapeType="1"/>
          </p:cNvSpPr>
          <p:nvPr/>
        </p:nvSpPr>
        <p:spPr bwMode="auto">
          <a:xfrm flipV="1">
            <a:off x="3276600" y="4876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9" name="Line 81"/>
          <p:cNvSpPr>
            <a:spLocks noChangeShapeType="1"/>
          </p:cNvSpPr>
          <p:nvPr/>
        </p:nvSpPr>
        <p:spPr bwMode="auto">
          <a:xfrm>
            <a:off x="3276600" y="5638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50" name="Text Box 82"/>
          <p:cNvSpPr txBox="1">
            <a:spLocks noChangeArrowheads="1"/>
          </p:cNvSpPr>
          <p:nvPr/>
        </p:nvSpPr>
        <p:spPr bwMode="auto">
          <a:xfrm>
            <a:off x="6172200" y="2971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object</a:t>
            </a:r>
          </a:p>
        </p:txBody>
      </p:sp>
      <p:sp>
        <p:nvSpPr>
          <p:cNvPr id="7251" name="Line 83"/>
          <p:cNvSpPr>
            <a:spLocks noChangeShapeType="1"/>
          </p:cNvSpPr>
          <p:nvPr/>
        </p:nvSpPr>
        <p:spPr bwMode="auto">
          <a:xfrm flipH="1">
            <a:off x="6248400" y="3429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1pPr>
            <a:lvl2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2pPr>
            <a:lvl3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3pPr>
            <a:lvl4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4pPr>
            <a:lvl5pPr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(한)문화방송" pitchFamily="18" charset="-127"/>
                <a:ea typeface="(한)문화방송" pitchFamily="18" charset="-127"/>
              </a:defRPr>
            </a:lvl9pPr>
          </a:lstStyle>
          <a:p>
            <a:r>
              <a:rPr lang="en-US" altLang="ko-KR"/>
              <a:t>Distance or Dissimilarity Measures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1238" y="1905000"/>
            <a:ext cx="4972050" cy="260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371600" y="2157413"/>
            <a:ext cx="458788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>
                <a:latin typeface="가을체" pitchFamily="18" charset="-127"/>
                <a:ea typeface="가을체" pitchFamily="18" charset="-127"/>
              </a:rPr>
              <a:t>Income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1828800" y="4597400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가을체" pitchFamily="18" charset="-127"/>
                <a:ea typeface="가을체" pitchFamily="18" charset="-127"/>
              </a:rPr>
              <a:t>Low</a:t>
            </a: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6891338" y="4597400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가을체" pitchFamily="18" charset="-127"/>
                <a:ea typeface="가을체" pitchFamily="18" charset="-127"/>
              </a:rPr>
              <a:t>High</a:t>
            </a:r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1812925" y="3924300"/>
            <a:ext cx="39687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가을체" pitchFamily="18" charset="-127"/>
                <a:ea typeface="가을체" pitchFamily="18" charset="-127"/>
              </a:rPr>
              <a:t>Low</a:t>
            </a:r>
          </a:p>
        </p:txBody>
      </p: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1812925" y="1905000"/>
            <a:ext cx="39687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>
                <a:latin typeface="가을체" pitchFamily="18" charset="-127"/>
                <a:ea typeface="가을체" pitchFamily="18" charset="-127"/>
              </a:rPr>
              <a:t>High</a:t>
            </a:r>
          </a:p>
        </p:txBody>
      </p:sp>
      <p:sp>
        <p:nvSpPr>
          <p:cNvPr id="13379" name="Text Box 67"/>
          <p:cNvSpPr txBox="1">
            <a:spLocks noChangeArrowheads="1"/>
          </p:cNvSpPr>
          <p:nvPr/>
        </p:nvSpPr>
        <p:spPr bwMode="auto">
          <a:xfrm>
            <a:off x="3727450" y="4681538"/>
            <a:ext cx="3616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>
                <a:latin typeface="가을체" pitchFamily="18" charset="-127"/>
                <a:ea typeface="가을체" pitchFamily="18" charset="-127"/>
              </a:rPr>
              <a:t>Brand loyalty</a:t>
            </a:r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>
            <a:off x="3455988" y="2493963"/>
            <a:ext cx="2351087" cy="12620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3455988" y="2578100"/>
            <a:ext cx="2260600" cy="1177925"/>
            <a:chOff x="2208" y="1392"/>
            <a:chExt cx="1200" cy="672"/>
          </a:xfrm>
        </p:grpSpPr>
        <p:sp>
          <p:nvSpPr>
            <p:cNvPr id="13383" name="Line 71"/>
            <p:cNvSpPr>
              <a:spLocks noChangeShapeType="1"/>
            </p:cNvSpPr>
            <p:nvPr/>
          </p:nvSpPr>
          <p:spPr bwMode="auto">
            <a:xfrm>
              <a:off x="2208" y="1392"/>
              <a:ext cx="0" cy="6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4" name="Line 72"/>
            <p:cNvSpPr>
              <a:spLocks noChangeShapeType="1"/>
            </p:cNvSpPr>
            <p:nvPr/>
          </p:nvSpPr>
          <p:spPr bwMode="auto">
            <a:xfrm flipH="1">
              <a:off x="2208" y="2064"/>
              <a:ext cx="1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3386" name="Object 74"/>
          <p:cNvGraphicFramePr>
            <a:graphicFrameLocks noChangeAspect="1"/>
          </p:cNvGraphicFramePr>
          <p:nvPr/>
        </p:nvGraphicFramePr>
        <p:xfrm>
          <a:off x="2646363" y="2092325"/>
          <a:ext cx="150971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" name="Equation" r:id="rId3" imgW="888840" imgH="190440" progId="Equation.3">
                  <p:embed/>
                </p:oleObj>
              </mc:Choice>
              <mc:Fallback>
                <p:oleObj name="Equation" r:id="rId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092325"/>
                        <a:ext cx="1509712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7" name="Object 75"/>
          <p:cNvGraphicFramePr>
            <a:graphicFrameLocks noChangeAspect="1"/>
          </p:cNvGraphicFramePr>
          <p:nvPr/>
        </p:nvGraphicFramePr>
        <p:xfrm>
          <a:off x="6011863" y="3644900"/>
          <a:ext cx="157321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" name="Equation" r:id="rId5" imgW="927000" imgH="190440" progId="Equation.3">
                  <p:embed/>
                </p:oleObj>
              </mc:Choice>
              <mc:Fallback>
                <p:oleObj name="Equation" r:id="rId5" imgW="927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644900"/>
                        <a:ext cx="1573212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8" name="Object 76"/>
          <p:cNvGraphicFramePr>
            <a:graphicFrameLocks noChangeAspect="1"/>
          </p:cNvGraphicFramePr>
          <p:nvPr/>
        </p:nvGraphicFramePr>
        <p:xfrm>
          <a:off x="4054475" y="3859213"/>
          <a:ext cx="927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" name="Equation" r:id="rId7" imgW="545760" imgH="190440" progId="Equation.3">
                  <p:embed/>
                </p:oleObj>
              </mc:Choice>
              <mc:Fallback>
                <p:oleObj name="Equation" r:id="rId7" imgW="545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859213"/>
                        <a:ext cx="927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9" name="Object 77"/>
          <p:cNvGraphicFramePr>
            <a:graphicFrameLocks noChangeAspect="1"/>
          </p:cNvGraphicFramePr>
          <p:nvPr/>
        </p:nvGraphicFramePr>
        <p:xfrm>
          <a:off x="2386013" y="2933700"/>
          <a:ext cx="11239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" name="Equation" r:id="rId9" imgW="660240" imgH="190440" progId="Equation.3">
                  <p:embed/>
                </p:oleObj>
              </mc:Choice>
              <mc:Fallback>
                <p:oleObj name="Equation" r:id="rId9" imgW="660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2933700"/>
                        <a:ext cx="11239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0" name="Object 78"/>
          <p:cNvGraphicFramePr>
            <a:graphicFrameLocks noChangeAspect="1"/>
          </p:cNvGraphicFramePr>
          <p:nvPr/>
        </p:nvGraphicFramePr>
        <p:xfrm>
          <a:off x="4278313" y="2297113"/>
          <a:ext cx="43386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" name="Equation" r:id="rId11" imgW="2184120" imgH="266400" progId="Equation.3">
                  <p:embed/>
                </p:oleObj>
              </mc:Choice>
              <mc:Fallback>
                <p:oleObj name="Equation" r:id="rId11" imgW="21841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2297113"/>
                        <a:ext cx="43386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762000" y="1219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b="0">
                <a:latin typeface="가는으뜸체" pitchFamily="18" charset="-127"/>
                <a:ea typeface="가는으뜸체" pitchFamily="18" charset="-127"/>
              </a:rPr>
              <a:t>Euclidean distance</a:t>
            </a:r>
          </a:p>
        </p:txBody>
      </p:sp>
      <p:graphicFrame>
        <p:nvGraphicFramePr>
          <p:cNvPr id="13395" name="Object 83"/>
          <p:cNvGraphicFramePr>
            <a:graphicFrameLocks noChangeAspect="1"/>
          </p:cNvGraphicFramePr>
          <p:nvPr/>
        </p:nvGraphicFramePr>
        <p:xfrm>
          <a:off x="666750" y="5410200"/>
          <a:ext cx="45100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" name="Equation" r:id="rId13" imgW="2171520" imgH="444240" progId="Equation.3">
                  <p:embed/>
                </p:oleObj>
              </mc:Choice>
              <mc:Fallback>
                <p:oleObj name="Equation" r:id="rId13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410200"/>
                        <a:ext cx="45100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7" name="Object 85"/>
          <p:cNvGraphicFramePr>
            <a:graphicFrameLocks noChangeAspect="1"/>
          </p:cNvGraphicFramePr>
          <p:nvPr/>
        </p:nvGraphicFramePr>
        <p:xfrm>
          <a:off x="5580063" y="4724400"/>
          <a:ext cx="3127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" name="Equation" r:id="rId15" imgW="177480" imgH="190440" progId="Equation.3">
                  <p:embed/>
                </p:oleObj>
              </mc:Choice>
              <mc:Fallback>
                <p:oleObj name="Equation" r:id="rId1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724400"/>
                        <a:ext cx="3127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8" name="Object 86"/>
          <p:cNvGraphicFramePr>
            <a:graphicFrameLocks noChangeAspect="1"/>
          </p:cNvGraphicFramePr>
          <p:nvPr/>
        </p:nvGraphicFramePr>
        <p:xfrm>
          <a:off x="1454150" y="3357563"/>
          <a:ext cx="3571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" name="Equation" r:id="rId17" imgW="203040" imgH="190440" progId="Equation.3">
                  <p:embed/>
                </p:oleObj>
              </mc:Choice>
              <mc:Fallback>
                <p:oleObj name="Equation" r:id="rId17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357563"/>
                        <a:ext cx="35718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2439</Words>
  <Application>Microsoft Office PowerPoint</Application>
  <PresentationFormat>화면 슬라이드 쇼(4:3)</PresentationFormat>
  <Paragraphs>1258</Paragraphs>
  <Slides>41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6</vt:i4>
      </vt:variant>
      <vt:variant>
        <vt:lpstr>슬라이드 제목</vt:lpstr>
      </vt:variant>
      <vt:variant>
        <vt:i4>41</vt:i4>
      </vt:variant>
    </vt:vector>
  </HeadingPairs>
  <TitlesOfParts>
    <vt:vector size="64" baseType="lpstr">
      <vt:lpstr>(한)문화방송</vt:lpstr>
      <vt:lpstr>Arial Unicode MS</vt:lpstr>
      <vt:lpstr>가는으뜸체</vt:lpstr>
      <vt:lpstr>가을체</vt:lpstr>
      <vt:lpstr>굴림</vt:lpstr>
      <vt:lpstr>맑은 고딕</vt:lpstr>
      <vt:lpstr>바탕</vt:lpstr>
      <vt:lpstr>Arial</vt:lpstr>
      <vt:lpstr>Cambria Math</vt:lpstr>
      <vt:lpstr>Comic Sans MS</vt:lpstr>
      <vt:lpstr>Lucida Sans Unicode</vt:lpstr>
      <vt:lpstr>Symbol</vt:lpstr>
      <vt:lpstr>Times New Roman</vt:lpstr>
      <vt:lpstr>Verdana</vt:lpstr>
      <vt:lpstr>Wingdings 2</vt:lpstr>
      <vt:lpstr>Wingdings 3</vt:lpstr>
      <vt:lpstr>광장</vt:lpstr>
      <vt:lpstr>Equation</vt:lpstr>
      <vt:lpstr>워크시트</vt:lpstr>
      <vt:lpstr>Equation.3</vt:lpstr>
      <vt:lpstr>MinitabGraph.Document</vt:lpstr>
      <vt:lpstr>Bitmap Image</vt:lpstr>
      <vt:lpstr>이미지 문서</vt:lpstr>
      <vt:lpstr>Clustering Methods</vt:lpstr>
      <vt:lpstr>Introduction</vt:lpstr>
      <vt:lpstr>What Is Clustering ?</vt:lpstr>
      <vt:lpstr>What Is Good Clustering?</vt:lpstr>
      <vt:lpstr>Requirements of Clustering in Data Mining </vt:lpstr>
      <vt:lpstr>Examples of Clustering Applications</vt:lpstr>
      <vt:lpstr>Mathematical Formulation</vt:lpstr>
      <vt:lpstr>Steps in Cluster Analysis</vt:lpstr>
      <vt:lpstr>PowerPoint 프레젠테이션</vt:lpstr>
      <vt:lpstr>PowerPoint 프레젠테이션</vt:lpstr>
      <vt:lpstr>PowerPoint 프레젠테이션</vt:lpstr>
      <vt:lpstr>Similarity/Distance Measures  for Categorical Variables</vt:lpstr>
      <vt:lpstr>PowerPoint 프레젠테이션</vt:lpstr>
      <vt:lpstr>PowerPoint 프레젠테이션</vt:lpstr>
      <vt:lpstr>Hierarchical 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Algorithm of Linkage Methods</vt:lpstr>
      <vt:lpstr>Average Linkage Method – example</vt:lpstr>
      <vt:lpstr>Average Linkage Method – example</vt:lpstr>
      <vt:lpstr>Average Linkage Method – example</vt:lpstr>
      <vt:lpstr>Average Linkage Method – example</vt:lpstr>
      <vt:lpstr>Ward’s Method (2/6)</vt:lpstr>
      <vt:lpstr>Clustering Algorithm of Ward’s Method(2/6)</vt:lpstr>
      <vt:lpstr>Ward’s Method(3/6)</vt:lpstr>
      <vt:lpstr>Ward’s Method(4/6)</vt:lpstr>
      <vt:lpstr>Ward’s Method(5/6)</vt:lpstr>
      <vt:lpstr>Ward’s Method(6/6)</vt:lpstr>
      <vt:lpstr>Decision on the number of clusters –     Use of Dendrogram</vt:lpstr>
      <vt:lpstr>Decision on the number of clusters (cont’d)</vt:lpstr>
      <vt:lpstr>PowerPoint 프레젠테이션</vt:lpstr>
      <vt:lpstr>Decision on the number of clusters</vt:lpstr>
      <vt:lpstr>Example 2 – Food Nutrient Data</vt:lpstr>
      <vt:lpstr>PowerPoint 프레젠테이션</vt:lpstr>
      <vt:lpstr>Cluster Analysis Plots: R-sq &amp; RMSSTD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Methods</dc:title>
  <dc:creator>juser</dc:creator>
  <cp:lastModifiedBy>user</cp:lastModifiedBy>
  <cp:revision>60</cp:revision>
  <dcterms:created xsi:type="dcterms:W3CDTF">2018-07-23T06:46:36Z</dcterms:created>
  <dcterms:modified xsi:type="dcterms:W3CDTF">2020-02-12T06:47:28Z</dcterms:modified>
</cp:coreProperties>
</file>