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toya Lemus, Yeison M." userId="3b1870e4-c59b-4b68-bfac-7480b1cf0067" providerId="ADAL" clId="{85416AE5-2EEF-44D5-A14C-E98C1800E15A}"/>
    <pc:docChg chg="modSld">
      <pc:chgData name="Montoya Lemus, Yeison M." userId="3b1870e4-c59b-4b68-bfac-7480b1cf0067" providerId="ADAL" clId="{85416AE5-2EEF-44D5-A14C-E98C1800E15A}" dt="2024-07-25T23:45:01.322" v="0" actId="1076"/>
      <pc:docMkLst>
        <pc:docMk/>
      </pc:docMkLst>
      <pc:sldChg chg="modSp mod">
        <pc:chgData name="Montoya Lemus, Yeison M." userId="3b1870e4-c59b-4b68-bfac-7480b1cf0067" providerId="ADAL" clId="{85416AE5-2EEF-44D5-A14C-E98C1800E15A}" dt="2024-07-25T23:45:01.322" v="0" actId="1076"/>
        <pc:sldMkLst>
          <pc:docMk/>
          <pc:sldMk cId="1059969241" sldId="256"/>
        </pc:sldMkLst>
        <pc:picChg chg="mod">
          <ac:chgData name="Montoya Lemus, Yeison M." userId="3b1870e4-c59b-4b68-bfac-7480b1cf0067" providerId="ADAL" clId="{85416AE5-2EEF-44D5-A14C-E98C1800E15A}" dt="2024-07-25T23:45:01.322" v="0" actId="1076"/>
          <ac:picMkLst>
            <pc:docMk/>
            <pc:sldMk cId="1059969241" sldId="256"/>
            <ac:picMk id="7" creationId="{00987C28-2AE5-4325-AFE0-AC0BFA71743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A31C-7C6A-44F6-8229-2A00290AA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F13EB-087B-400B-8FFE-A93E73A0E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95AB0-B35E-4F3B-879B-9CE8F8D3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4F1-78F9-4D29-805A-A0211EC14A8C}" type="datetimeFigureOut">
              <a:rPr lang="en-CA" smtClean="0"/>
              <a:t>2024-07-25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B0DB9-42F0-4098-A7DD-63CD0388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DFA6-696C-4108-A823-5D11F74D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B9D9-DAAA-4E78-8967-0665F18A83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021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A6F0-AA35-44E1-9D38-5EA776B8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1ACA6-6916-4904-937C-D7488153D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027B5-69DD-47EC-9BCB-630967A6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4F1-78F9-4D29-805A-A0211EC14A8C}" type="datetimeFigureOut">
              <a:rPr lang="en-CA" smtClean="0"/>
              <a:t>2024-07-25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71C71-4B15-441F-832C-2CD68ADF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A875C-1F00-4583-BA48-BA47FF9A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B9D9-DAAA-4E78-8967-0665F18A83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36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73B0F-08D3-4E8A-B5E5-83DABDD87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5895F-65B6-4CFB-AC60-C2C63BA4E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B5C32-5479-42E5-9A59-7C00249B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4F1-78F9-4D29-805A-A0211EC14A8C}" type="datetimeFigureOut">
              <a:rPr lang="en-CA" smtClean="0"/>
              <a:t>2024-07-25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033F9-F39F-44F0-AA21-1A0C4B0D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CCF36-C8F4-4130-A635-71ECB103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B9D9-DAAA-4E78-8967-0665F18A83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39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8DEB-1749-4B6B-8546-E21DB574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160CB-83BF-41C7-A2D1-EAA109CE9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FFB9F-BAC4-497E-A07A-A35184ED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4F1-78F9-4D29-805A-A0211EC14A8C}" type="datetimeFigureOut">
              <a:rPr lang="en-CA" smtClean="0"/>
              <a:t>2024-07-25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3A262-CAA9-45AB-9A8E-9E9C35A6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4B1E-AA8E-45C4-9C58-3E017F51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B9D9-DAAA-4E78-8967-0665F18A83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857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841D-608A-40B9-A47C-48D2985D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F5529-9649-4F2F-9CA7-4D857E1D9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6B069-6DDA-4BCD-AC33-7021C846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4F1-78F9-4D29-805A-A0211EC14A8C}" type="datetimeFigureOut">
              <a:rPr lang="en-CA" smtClean="0"/>
              <a:t>2024-07-25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A2874-8C6C-4876-BF6F-7D175989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D1C78-E66D-4D82-A533-2B28331B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B9D9-DAAA-4E78-8967-0665F18A83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78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A521-0770-4F17-9FDC-73215EEC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ABFBB-11BF-4384-8996-552CE0ADA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A586B-3593-4022-B6A2-3B0812071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0838C-E2E3-4AE0-9820-E0933D58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4F1-78F9-4D29-805A-A0211EC14A8C}" type="datetimeFigureOut">
              <a:rPr lang="en-CA" smtClean="0"/>
              <a:t>2024-07-25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91B5D-1220-45CB-89F7-0336F0D9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3964B-5545-41A1-97AE-DE5752D9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B9D9-DAAA-4E78-8967-0665F18A83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290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32F6-0141-427A-B644-40A56A56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2CE28-1B58-4F5D-A223-8D15696FA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16302-8CD6-45F7-9270-99B4DEFC3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3703F-436B-4902-8A26-3CB5CA69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51148-131E-4DDF-8198-C9390E0C2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D6410-C5D5-4E53-B08C-E22612327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4F1-78F9-4D29-805A-A0211EC14A8C}" type="datetimeFigureOut">
              <a:rPr lang="en-CA" smtClean="0"/>
              <a:t>2024-07-25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9C5E4-CF27-4557-94A0-0F54021A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81C3A-44CC-422E-B266-E676CE14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B9D9-DAAA-4E78-8967-0665F18A83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09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F8BB-BCD0-4651-B2EC-784D031F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DC356-F278-4246-A9F4-3182EF78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4F1-78F9-4D29-805A-A0211EC14A8C}" type="datetimeFigureOut">
              <a:rPr lang="en-CA" smtClean="0"/>
              <a:t>2024-07-25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71FD1-1D88-4090-B848-EBF9AB14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E0BEC-71A2-446C-B42D-B90580D5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B9D9-DAAA-4E78-8967-0665F18A83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19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28334-4259-4FC9-9190-367E9E8C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4F1-78F9-4D29-805A-A0211EC14A8C}" type="datetimeFigureOut">
              <a:rPr lang="en-CA" smtClean="0"/>
              <a:t>2024-07-25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34795-DCE4-4F1B-8157-42B3D862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F8D2C-647D-41DD-9966-02A83F47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B9D9-DAAA-4E78-8967-0665F18A83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70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1C5F-0694-4A6F-B98E-CF2F2F138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363EA-78E5-41F8-AF5C-022387EF3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58FE4-F9C0-4EED-99C5-A80267E70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5DD67-F62D-4871-A7B3-97C497B1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4F1-78F9-4D29-805A-A0211EC14A8C}" type="datetimeFigureOut">
              <a:rPr lang="en-CA" smtClean="0"/>
              <a:t>2024-07-25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FD284-6020-4FC2-A82A-E8F5E431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5ADA3-BDE4-4067-A03E-A77D40C7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B9D9-DAAA-4E78-8967-0665F18A83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07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6963-4E7C-4322-A669-B017806A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B89B1-2109-454E-A1C0-FA56E4595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7B5E0-1E9F-48D6-9236-C2A1DDF9A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5CA1C-69B7-4081-9AE4-FAEECBC9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4F1-78F9-4D29-805A-A0211EC14A8C}" type="datetimeFigureOut">
              <a:rPr lang="en-CA" smtClean="0"/>
              <a:t>2024-07-25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6ABB2-681C-4FFB-ADEC-09CE29A8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84A88-B57C-4C0B-A84A-081F04E7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B9D9-DAAA-4E78-8967-0665F18A83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100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76B8CC-D396-49D7-824B-28EDE8A94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EE9A2-4AE1-4CB9-A0BA-06299F81A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69C23-335C-4EF7-8324-94F90715D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14F1-78F9-4D29-805A-A0211EC14A8C}" type="datetimeFigureOut">
              <a:rPr lang="en-CA" smtClean="0"/>
              <a:t>2024-07-25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ED4BD-D8EE-4ACA-AD50-C36C883A2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F0F60-780A-41FF-9977-63A108AD3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6B9D9-DAAA-4E78-8967-0665F18A83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93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esign.com/maker/logos/page1?Text=Radiant+Treasures&amp;SearchText=jewerly,+gems,+precious+metals,+online+shop,+website&amp;WasModalContinueClicked=true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CBCB20-B3A7-4E6C-8CB9-86C1CE4820BD}"/>
              </a:ext>
            </a:extLst>
          </p:cNvPr>
          <p:cNvSpPr txBox="1"/>
          <p:nvPr/>
        </p:nvSpPr>
        <p:spPr>
          <a:xfrm>
            <a:off x="1130300" y="539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Radiant Treasures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3D370-9914-4225-AE75-E07EA16A71B0}"/>
              </a:ext>
            </a:extLst>
          </p:cNvPr>
          <p:cNvSpPr txBox="1"/>
          <p:nvPr/>
        </p:nvSpPr>
        <p:spPr>
          <a:xfrm>
            <a:off x="622300" y="1593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 Radiance, Our Passion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230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32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0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309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6619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733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516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160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1961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3276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55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A35F67-E344-4F97-8B3D-CF2826C89492}"/>
              </a:ext>
            </a:extLst>
          </p:cNvPr>
          <p:cNvSpPr txBox="1"/>
          <p:nvPr/>
        </p:nvSpPr>
        <p:spPr>
          <a:xfrm>
            <a:off x="177800" y="198735"/>
            <a:ext cx="9512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https://www.design.com/maker/logos/page1?Text=Radiant+Treasures&amp;SearchText=jewerly,+gems,+precious+metals,+online+shop,+website&amp;WasModalContinueClicked=true</a:t>
            </a:r>
            <a:endParaRPr lang="en-CA" dirty="0"/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987C28-2AE5-4325-AFE0-AC0BFA717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69" y="967284"/>
            <a:ext cx="6331446" cy="525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69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188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47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14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94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89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16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224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06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705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46</Words>
  <Application>Microsoft Office PowerPoint</Application>
  <PresentationFormat>Widescreen</PresentationFormat>
  <Paragraphs>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Montoya Lemus, Yeison M.</dc:creator>
  <cp:lastModifiedBy>Montoya Lemus, Yeison M.</cp:lastModifiedBy>
  <cp:revision>4</cp:revision>
  <dcterms:created xsi:type="dcterms:W3CDTF">2024-07-24T17:10:00Z</dcterms:created>
  <dcterms:modified xsi:type="dcterms:W3CDTF">2024-07-25T23:45:11Z</dcterms:modified>
</cp:coreProperties>
</file>