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64008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89241"/>
            <a:ext cx="48006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891070"/>
            <a:ext cx="48006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6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62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1691"/>
            <a:ext cx="1380173" cy="305121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1691"/>
            <a:ext cx="4060508" cy="305121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78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63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897613"/>
            <a:ext cx="55206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09468"/>
            <a:ext cx="55206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50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58453"/>
            <a:ext cx="2720340" cy="22844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58453"/>
            <a:ext cx="2720340" cy="22844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26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1691"/>
            <a:ext cx="5520690" cy="6959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82610"/>
            <a:ext cx="27078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15164"/>
            <a:ext cx="2707838" cy="193440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82610"/>
            <a:ext cx="272117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15164"/>
            <a:ext cx="2721174" cy="193440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65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49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93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18398"/>
            <a:ext cx="324040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18398"/>
            <a:ext cx="324040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9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1691"/>
            <a:ext cx="55206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58453"/>
            <a:ext cx="55206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CA822-DBEB-4A3F-9FDF-13FC8C18718D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37084"/>
            <a:ext cx="21602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6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18132A7-0B2B-4807-BD9D-1B4132A1A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37"/>
          <a:stretch/>
        </p:blipFill>
        <p:spPr>
          <a:xfrm>
            <a:off x="505734" y="924791"/>
            <a:ext cx="5389331" cy="195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234E6C0-0C19-448C-9A7C-9967C6FC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81" y="196737"/>
            <a:ext cx="1708554" cy="162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AD2DC2A-A338-4D53-8EEC-1D107CB55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7" y="196737"/>
            <a:ext cx="1708554" cy="162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D31DF78-D62D-473F-A148-B4C6BE8CF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70" y="196737"/>
            <a:ext cx="1708554" cy="162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159DE5D-E9F9-486C-A709-521990FC6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82" y="1828370"/>
            <a:ext cx="1708554" cy="162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EEAFBCD-6992-42CD-814A-A8CE7026E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7" y="1828370"/>
            <a:ext cx="1708554" cy="162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81CDAF7-A10D-402C-A763-03B772216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27" y="1828370"/>
            <a:ext cx="1708554" cy="162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6F1D1ED-8E08-416F-BF5F-0118681C6C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25" y="196737"/>
            <a:ext cx="1708554" cy="162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9E7F9AB-8FEC-4878-9420-1F7B634384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71" y="1828370"/>
            <a:ext cx="1708553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5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</TotalTime>
  <Words>0</Words>
  <Application>Microsoft Office PowerPoint</Application>
  <PresentationFormat>自訂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Teng-Yi Huang</dc:creator>
  <cp:lastModifiedBy>Teng-Yi Huang</cp:lastModifiedBy>
  <cp:revision>4</cp:revision>
  <dcterms:created xsi:type="dcterms:W3CDTF">2022-11-03T15:07:21Z</dcterms:created>
  <dcterms:modified xsi:type="dcterms:W3CDTF">2023-01-15T01:09:43Z</dcterms:modified>
</cp:coreProperties>
</file>