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0" r:id="rId1"/>
  </p:sldMasterIdLst>
  <p:notesMasterIdLst>
    <p:notesMasterId r:id="rId10"/>
  </p:notesMasterIdLst>
  <p:sldIdLst>
    <p:sldId id="258" r:id="rId2"/>
    <p:sldId id="256" r:id="rId3"/>
    <p:sldId id="260" r:id="rId4"/>
    <p:sldId id="257" r:id="rId5"/>
    <p:sldId id="259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66" d="100"/>
          <a:sy n="66" d="100"/>
        </p:scale>
        <p:origin x="48" y="5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685796-AC3D-4369-9C35-BE8F016E194F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F16A8C-9910-40B7-A1C8-CC31A9FF0B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16344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F16A8C-9910-40B7-A1C8-CC31A9FF0B9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8209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4701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9576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067126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662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97233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12533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64801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1350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9779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102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2546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488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0888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95475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9580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92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0E45A-7961-445C-8CDB-20EDC43AAD94}" type="datetimeFigureOut">
              <a:rPr lang="ru-RU" smtClean="0"/>
              <a:t>25.05.2025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48E2CC8-0F88-4061-8735-972D9AABD74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89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46" r:id="rId6"/>
    <p:sldLayoutId id="2147483747" r:id="rId7"/>
    <p:sldLayoutId id="2147483748" r:id="rId8"/>
    <p:sldLayoutId id="2147483749" r:id="rId9"/>
    <p:sldLayoutId id="2147483750" r:id="rId10"/>
    <p:sldLayoutId id="2147483751" r:id="rId11"/>
    <p:sldLayoutId id="2147483752" r:id="rId12"/>
    <p:sldLayoutId id="2147483753" r:id="rId13"/>
    <p:sldLayoutId id="2147483754" r:id="rId14"/>
    <p:sldLayoutId id="2147483755" r:id="rId15"/>
    <p:sldLayoutId id="214748375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ebp"/><Relationship Id="rId5" Type="http://schemas.openxmlformats.org/officeDocument/2006/relationships/image" Target="../media/image4.webp"/><Relationship Id="rId4" Type="http://schemas.openxmlformats.org/officeDocument/2006/relationships/image" Target="../media/image3.web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ebp"/><Relationship Id="rId5" Type="http://schemas.openxmlformats.org/officeDocument/2006/relationships/image" Target="../media/image4.webp"/><Relationship Id="rId4" Type="http://schemas.openxmlformats.org/officeDocument/2006/relationships/image" Target="../media/image3.webp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ebp"/><Relationship Id="rId4" Type="http://schemas.openxmlformats.org/officeDocument/2006/relationships/image" Target="../media/image4.web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ebp"/><Relationship Id="rId4" Type="http://schemas.openxmlformats.org/officeDocument/2006/relationships/image" Target="../media/image4.web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ebp"/><Relationship Id="rId4" Type="http://schemas.openxmlformats.org/officeDocument/2006/relationships/image" Target="../media/image4.web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ebp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ebp"/><Relationship Id="rId4" Type="http://schemas.openxmlformats.org/officeDocument/2006/relationships/image" Target="../media/image4.web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770B2-AE3F-CB60-E7EE-894A926D5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2115" y="1620957"/>
            <a:ext cx="7868697" cy="1173624"/>
          </a:xfrm>
        </p:spPr>
        <p:txBody>
          <a:bodyPr/>
          <a:lstStyle/>
          <a:p>
            <a:r>
              <a:rPr lang="en-US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Majidov Nusratulloh</a:t>
            </a:r>
            <a:endParaRPr lang="ru-RU" sz="7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825FE9-BCF4-587D-9D19-9C68B9B5E2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3828" y="2663365"/>
            <a:ext cx="8683453" cy="1531270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Sophomore student of Dong-A University Student ID:2417563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B7C2BF4-948A-DDF7-A44D-A6CE3918B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6" t="5645" r="8116" b="113"/>
          <a:stretch/>
        </p:blipFill>
        <p:spPr>
          <a:xfrm>
            <a:off x="0" y="702945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047A85-6B7A-0F73-F0C7-8E19E7E79AE7}"/>
              </a:ext>
            </a:extLst>
          </p:cNvPr>
          <p:cNvSpPr txBox="1"/>
          <p:nvPr/>
        </p:nvSpPr>
        <p:spPr>
          <a:xfrm>
            <a:off x="1132115" y="5925561"/>
            <a:ext cx="64298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subject Managing Information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Sytems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30426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49336-E5F8-802A-E0B2-2ADE5EE83A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E6A0BB-C02E-A165-F146-E5CF09B47A5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FE7908-25BD-C6E7-A1E9-20BBA06E79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16" t="5645" r="8116" b="113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D051288A-9FC0-8267-0BF9-09FDA44388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0" y="-3312894"/>
            <a:ext cx="3066182" cy="306618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DE0544B-2505-E3F0-2671-24D727FFE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1662775" y="1919186"/>
            <a:ext cx="6362700" cy="63627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6DA43A7-2DCD-0C45-E9C6-D4E2526222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3625" y="-3952119"/>
            <a:ext cx="3828763" cy="382876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8C0F9CD-2CCB-86E5-245B-599CF76C8BD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528717" y="3207970"/>
            <a:ext cx="3343072" cy="3343072"/>
          </a:xfrm>
          <a:prstGeom prst="rect">
            <a:avLst/>
          </a:prstGeom>
        </p:spPr>
      </p:pic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B8DB318-CC2D-939D-C587-5F9A2F6A3989}"/>
              </a:ext>
            </a:extLst>
          </p:cNvPr>
          <p:cNvSpPr/>
          <p:nvPr/>
        </p:nvSpPr>
        <p:spPr>
          <a:xfrm>
            <a:off x="4424464" y="7104712"/>
            <a:ext cx="3343072" cy="3346050"/>
          </a:xfrm>
          <a:prstGeom prst="roundRect">
            <a:avLst>
              <a:gd name="adj" fmla="val 25521"/>
            </a:avLst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52494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EB62EE4E-301B-D9E4-D19B-F01A6BFDA3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7359" y="157596"/>
            <a:ext cx="3066182" cy="30661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4EFEC8A-8F5F-BDA0-759B-A5D485DB18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943291" y="1698157"/>
            <a:ext cx="6362700" cy="63627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AACC5ED-4A55-268A-D87B-FC846FED29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547" y="-246712"/>
            <a:ext cx="3828763" cy="382876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4FA38F-C35A-A912-18E7-51DD878F9D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40" y="3429000"/>
            <a:ext cx="3343072" cy="3343072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32969D5-BA39-86CA-4D8E-637E4586F55E}"/>
              </a:ext>
            </a:extLst>
          </p:cNvPr>
          <p:cNvSpPr/>
          <p:nvPr/>
        </p:nvSpPr>
        <p:spPr>
          <a:xfrm>
            <a:off x="4424464" y="5100536"/>
            <a:ext cx="3343072" cy="3346050"/>
          </a:xfrm>
          <a:prstGeom prst="roundRect">
            <a:avLst>
              <a:gd name="adj" fmla="val 25521"/>
            </a:avLst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650105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C447E47-FC76-1112-03C9-9C2C7257B2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787950" y="694059"/>
            <a:ext cx="5469882" cy="546988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E4AD1A-4CAF-A299-501E-E38E079F741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72294" y="-385349"/>
            <a:ext cx="7628695" cy="76286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811B177-ECEF-0362-6490-4F731A81D4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6078471" y="5401941"/>
            <a:ext cx="7171059" cy="71710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7FEE09A-A53A-8024-3206-F0245AC194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532695" y="-7896693"/>
            <a:ext cx="5469883" cy="5469883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F1424D-021A-0178-6F69-E4559F453665}"/>
              </a:ext>
            </a:extLst>
          </p:cNvPr>
          <p:cNvSpPr/>
          <p:nvPr/>
        </p:nvSpPr>
        <p:spPr>
          <a:xfrm>
            <a:off x="-5318068" y="694059"/>
            <a:ext cx="5650255" cy="5469882"/>
          </a:xfrm>
          <a:prstGeom prst="roundRect">
            <a:avLst>
              <a:gd name="adj" fmla="val 25521"/>
            </a:avLst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794D561-A33E-9C80-6469-6184413DFB97}"/>
              </a:ext>
            </a:extLst>
          </p:cNvPr>
          <p:cNvSpPr txBox="1"/>
          <p:nvPr/>
        </p:nvSpPr>
        <p:spPr>
          <a:xfrm>
            <a:off x="6346548" y="1859337"/>
            <a:ext cx="580571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Instagram – IA tracking</a:t>
            </a:r>
          </a:p>
          <a:p>
            <a:r>
              <a:rPr lang="en-US" dirty="0"/>
              <a:t>Instagram is designed to keep you scrolling. Its Explore and reels pages are powered by algorithms that study your interactions and give you more of what you want</a:t>
            </a:r>
            <a:br>
              <a:rPr lang="en-US" dirty="0"/>
            </a:br>
            <a:br>
              <a:rPr lang="en-US" dirty="0"/>
            </a:br>
            <a:r>
              <a:rPr lang="en-US" b="1" dirty="0"/>
              <a:t>The algorithms </a:t>
            </a:r>
            <a:r>
              <a:rPr lang="en-US" dirty="0"/>
              <a:t>work so well by tracking what you like, share, save, watch, and even how long you pause on a post or a reel.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Powered by machine learning models that continuously update based on user behavior.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9512882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4">
            <a:extLst>
              <a:ext uri="{FF2B5EF4-FFF2-40B4-BE49-F238E27FC236}">
                <a16:creationId xmlns:a16="http://schemas.microsoft.com/office/drawing/2014/main" id="{3D6652B0-A3EF-09E3-9FFC-7E8DEE3D45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748081" y="-7247097"/>
            <a:ext cx="5469882" cy="5469882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6F0CBF7-604F-F39F-E536-1D91836465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7651362" y="4328480"/>
            <a:ext cx="9631041" cy="9631041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AC1D2A3D-29AA-13D3-AB20-7EB5D9EA80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1634369" y="-50489"/>
            <a:ext cx="7171059" cy="7171059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0CBBFDA2-DDA2-27F6-4175-BD27BE25E3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001" y="694057"/>
            <a:ext cx="5469883" cy="5469883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1F6DDE3-1EB5-F7AF-D88A-9BB17BCE64E1}"/>
              </a:ext>
            </a:extLst>
          </p:cNvPr>
          <p:cNvSpPr/>
          <p:nvPr/>
        </p:nvSpPr>
        <p:spPr>
          <a:xfrm rot="5400000">
            <a:off x="-5318068" y="694059"/>
            <a:ext cx="5650255" cy="5469882"/>
          </a:xfrm>
          <a:prstGeom prst="roundRect">
            <a:avLst>
              <a:gd name="adj" fmla="val 25521"/>
            </a:avLst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CEAB867-BB94-FBF0-B57C-66BF14A164D6}"/>
              </a:ext>
            </a:extLst>
          </p:cNvPr>
          <p:cNvSpPr txBox="1"/>
          <p:nvPr/>
        </p:nvSpPr>
        <p:spPr>
          <a:xfrm>
            <a:off x="6319000" y="1997837"/>
            <a:ext cx="565025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Whatsapp</a:t>
            </a:r>
            <a:r>
              <a:rPr lang="en-US" b="1" dirty="0"/>
              <a:t> – Metadata tracking</a:t>
            </a:r>
          </a:p>
          <a:p>
            <a:r>
              <a:rPr lang="en-US" dirty="0"/>
              <a:t>While messages are end-to-end encrypted, </a:t>
            </a:r>
            <a:r>
              <a:rPr lang="en-US" b="1" dirty="0" err="1"/>
              <a:t>Whatsapp</a:t>
            </a:r>
            <a:r>
              <a:rPr lang="en-US" dirty="0"/>
              <a:t> still collects and analyze </a:t>
            </a:r>
            <a:r>
              <a:rPr lang="en-US" b="1" dirty="0"/>
              <a:t>metadata</a:t>
            </a:r>
            <a:r>
              <a:rPr lang="en-US" dirty="0"/>
              <a:t> such as: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Who you talk to(contact info)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Frequency and timing of messages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Device info location, and app usage patterns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This all helps optimize performance and improve user engagement indirectly.</a:t>
            </a:r>
          </a:p>
        </p:txBody>
      </p:sp>
    </p:spTree>
    <p:extLst>
      <p:ext uri="{BB962C8B-B14F-4D97-AF65-F5344CB8AC3E}">
        <p14:creationId xmlns:p14="http://schemas.microsoft.com/office/powerpoint/2010/main" val="354533539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CA51C-0680-B1CB-0C40-A51A2BC83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FA363-25AD-0A22-AD01-61D26C5A9B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0172" y="2126749"/>
            <a:ext cx="5763813" cy="2604502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Facebook – personalized news feed</a:t>
            </a:r>
          </a:p>
          <a:p>
            <a:pPr marL="0" indent="0">
              <a:buNone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mostly can use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facebook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order to get news around the world. It uses: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Likes, comments, shares, video watch time, clicks, and even a pause time.</a:t>
            </a:r>
          </a:p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ranks posts passed on your behavior and predicted interest</a:t>
            </a:r>
          </a:p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Constantly updated to prioritize high-engagement content.</a:t>
            </a:r>
            <a:endParaRPr lang="ru-RU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5498C23D-8A4C-3232-0303-681E276CEA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187" y="800100"/>
            <a:ext cx="5469882" cy="5469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73224B2-225A-B77B-E9B8-71FAA167E2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3061562" y="-1386521"/>
            <a:ext cx="9631041" cy="9631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515793B-C088-5D74-CFBA-3FB9DE2EE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68990" y="-8162294"/>
            <a:ext cx="7171059" cy="7171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875162-6B81-4EBB-1B00-53588257E4D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469883" y="6269982"/>
            <a:ext cx="5469883" cy="54698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31D468E-E562-45E1-DC02-56286B0C47F2}"/>
              </a:ext>
            </a:extLst>
          </p:cNvPr>
          <p:cNvSpPr/>
          <p:nvPr/>
        </p:nvSpPr>
        <p:spPr>
          <a:xfrm rot="10800000">
            <a:off x="-5318068" y="694059"/>
            <a:ext cx="5650255" cy="5469882"/>
          </a:xfrm>
          <a:prstGeom prst="roundRect">
            <a:avLst>
              <a:gd name="adj" fmla="val 25521"/>
            </a:avLst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8157656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F59155A-E491-C271-3DD7-F7E842535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-5227884" y="6293793"/>
            <a:ext cx="5469882" cy="5469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F86336D-93B1-866C-0DEE-66CF7FB163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11912" y="-8642981"/>
            <a:ext cx="9631041" cy="96310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CA06E7B-D3F4-71D1-37C5-52FC8029A2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77772" y="-156531"/>
            <a:ext cx="7171059" cy="71710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B66E5DC-4E23-B9AC-1B86-E3AC8AA37E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0697767" y="694056"/>
            <a:ext cx="5469883" cy="5469883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18D7A81-27BA-28E7-0E40-BFE049C71E75}"/>
              </a:ext>
            </a:extLst>
          </p:cNvPr>
          <p:cNvSpPr/>
          <p:nvPr/>
        </p:nvSpPr>
        <p:spPr>
          <a:xfrm rot="16200000">
            <a:off x="-5318068" y="694059"/>
            <a:ext cx="5650255" cy="5469882"/>
          </a:xfrm>
          <a:prstGeom prst="roundRect">
            <a:avLst>
              <a:gd name="adj" fmla="val 25521"/>
            </a:avLst>
          </a:prstGeom>
          <a:gradFill>
            <a:gsLst>
              <a:gs pos="0">
                <a:schemeClr val="bg1"/>
              </a:gs>
              <a:gs pos="100000">
                <a:schemeClr val="bg1"/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EEA109-9E6F-9A0E-CBC8-6D26FB2E93B1}"/>
              </a:ext>
            </a:extLst>
          </p:cNvPr>
          <p:cNvSpPr txBox="1"/>
          <p:nvPr/>
        </p:nvSpPr>
        <p:spPr>
          <a:xfrm>
            <a:off x="6284685" y="1997836"/>
            <a:ext cx="571862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Messenger – assistant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app is used to support engagement, monetization, and Data-driven decision-making: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 integrates Messenger with Facebook and Instagram DMs, enabling seamless messaging across platforms.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Tracks who you interact with, how often, and what media you share (images, voice, video messages).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Meta understand and recommend your most relevant contacts.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70538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100000">
              <a:schemeClr val="bg1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AC0FE-7BBE-F117-4785-B5E08A3D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3254" y="984103"/>
            <a:ext cx="4085492" cy="1325563"/>
          </a:xfrm>
        </p:spPr>
        <p:txBody>
          <a:bodyPr>
            <a:normAutofit/>
          </a:bodyPr>
          <a:lstStyle/>
          <a:p>
            <a:r>
              <a:rPr lang="en-US" sz="6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  <a:endParaRPr lang="ru-RU" sz="6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Content Placeholder 3" descr="Trigonal Scalenohedron Red">
                <a:extLst>
                  <a:ext uri="{FF2B5EF4-FFF2-40B4-BE49-F238E27FC236}">
                    <a16:creationId xmlns:a16="http://schemas.microsoft.com/office/drawing/2014/main" id="{AF279C02-5F01-CA8F-2C79-D0481A3B25CD}"/>
                  </a:ext>
                </a:extLst>
              </p:cNvPr>
              <p:cNvGraphicFramePr>
                <a:graphicFrameLocks noGrp="1" noChangeAspect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3847813690"/>
                  </p:ext>
                </p:extLst>
              </p:nvPr>
            </p:nvGraphicFramePr>
            <p:xfrm rot="5009581">
              <a:off x="4360260" y="1615735"/>
              <a:ext cx="3471479" cy="5455184"/>
            </p:xfrm>
            <a:graphic>
              <a:graphicData uri="http://schemas.microsoft.com/office/drawing/2017/model3d">
                <am3d:model3d r:embed="rId2">
                  <am3d:spPr>
                    <a:xfrm rot="5009581">
                      <a:off x="0" y="0"/>
                      <a:ext cx="3471479" cy="5455184"/>
                    </a:xfrm>
                    <a:prstGeom prst="rect">
                      <a:avLst/>
                    </a:prstGeom>
                  </am3d:spPr>
                  <am3d:camera>
                    <am3d:pos x="0" y="0" z="60167788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5189" d="1000000"/>
                    <am3d:preTrans dx="-2350" dy="-18000000" dz="-882"/>
                    <am3d:scale>
                      <am3d:sx n="1000000" d="1000000"/>
                      <am3d:sy n="1000000" d="1000000"/>
                      <am3d:sz n="1000000" d="1000000"/>
                    </am3d:scale>
                    <am3d:rot ax="6965941" ay="-2648036" az="-7507562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7757693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Content Placeholder 3" descr="Trigonal Scalenohedron Red">
                <a:extLst>
                  <a:ext uri="{FF2B5EF4-FFF2-40B4-BE49-F238E27FC236}">
                    <a16:creationId xmlns:a16="http://schemas.microsoft.com/office/drawing/2014/main" id="{AF279C02-5F01-CA8F-2C79-D0481A3B25C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 rot="5009581">
                <a:off x="4360260" y="1615735"/>
                <a:ext cx="3471479" cy="545518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7669498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</TotalTime>
  <Words>275</Words>
  <Application>Microsoft Office PowerPoint</Application>
  <PresentationFormat>Widescreen</PresentationFormat>
  <Paragraphs>26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Times New Roman</vt:lpstr>
      <vt:lpstr>Trebuchet MS</vt:lpstr>
      <vt:lpstr>Wingdings 3</vt:lpstr>
      <vt:lpstr>Facet</vt:lpstr>
      <vt:lpstr>Majidov Nusratulloh</vt:lpstr>
      <vt:lpstr>PowerPoint Presentation</vt:lpstr>
      <vt:lpstr>PowerPoint Presentation</vt:lpstr>
      <vt:lpstr>PowerPoint Presentation</vt:lpstr>
      <vt:lpstr>PowerPoint Presentation</vt:lpstr>
      <vt:lpstr> 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Nusratulloh Majidov</dc:creator>
  <cp:lastModifiedBy>Nusratulloh Majidov</cp:lastModifiedBy>
  <cp:revision>1</cp:revision>
  <dcterms:created xsi:type="dcterms:W3CDTF">2025-05-25T07:05:42Z</dcterms:created>
  <dcterms:modified xsi:type="dcterms:W3CDTF">2025-05-25T09:40:28Z</dcterms:modified>
</cp:coreProperties>
</file>