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Nunito Sans" charset="0"/>
      <p:regular r:id="rId33"/>
      <p:bold r:id="rId34"/>
      <p:italic r:id="rId35"/>
      <p:boldItalic r:id="rId36"/>
    </p:embeddedFont>
    <p:embeddedFont>
      <p:font typeface="Georgia" pitchFamily="18" charset="0"/>
      <p:regular r:id="rId37"/>
      <p:bold r:id="rId38"/>
      <p:italic r:id="rId39"/>
      <p:boldItalic r:id="rId40"/>
    </p:embeddedFont>
    <p:embeddedFont>
      <p:font typeface="Calibri"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B12425B-7EA0-4F1E-AEA7-F565ECB996CB}">
  <a:tblStyle styleId="{CB12425B-7EA0-4F1E-AEA7-F565ECB996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07344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5ed75ccf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5ed75ccf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35ed75ccf_0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5ed75ccf_0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ed75ccf_01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1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c8d0b7f6e_0_3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c8d0b7f6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ed75ccf_0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5ed75ccf_01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694cd56_04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134fb1cf8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2"/>
        <p:cNvGrpSpPr/>
        <p:nvPr/>
      </p:nvGrpSpPr>
      <p:grpSpPr>
        <a:xfrm>
          <a:off x="0" y="0"/>
          <a:ext cx="0" cy="0"/>
          <a:chOff x="0" y="0"/>
          <a:chExt cx="0" cy="0"/>
        </a:xfrm>
      </p:grpSpPr>
      <p:sp>
        <p:nvSpPr>
          <p:cNvPr id="73" name="Google Shape;73;p1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 name="Google Shape;74;p12"/>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12"/>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6" name="Google Shape;76;p12"/>
          <p:cNvSpPr txBox="1">
            <a:spLocks noGrp="1"/>
          </p:cNvSpPr>
          <p:nvPr>
            <p:ph type="body" idx="1"/>
          </p:nvPr>
        </p:nvSpPr>
        <p:spPr>
          <a:xfrm>
            <a:off x="3069325" y="575500"/>
            <a:ext cx="1789800" cy="3981000"/>
          </a:xfrm>
          <a:prstGeom prst="rect">
            <a:avLst/>
          </a:prstGeom>
        </p:spPr>
        <p:txBody>
          <a:bodyPr spcFirstLastPara="1" wrap="square" lIns="91425" tIns="91425" rIns="91425" bIns="91425" anchor="t" anchorCtr="0"/>
          <a:lstStyle>
            <a:lvl1pPr marL="457200" lvl="0" indent="-285750" rtl="0">
              <a:spcBef>
                <a:spcPts val="600"/>
              </a:spcBef>
              <a:spcAft>
                <a:spcPts val="0"/>
              </a:spcAft>
              <a:buSzPts val="900"/>
              <a:buChar char="▪"/>
              <a:defRPr sz="900"/>
            </a:lvl1pPr>
            <a:lvl2pPr marL="914400" lvl="1" indent="-285750" rtl="0">
              <a:spcBef>
                <a:spcPts val="0"/>
              </a:spcBef>
              <a:spcAft>
                <a:spcPts val="0"/>
              </a:spcAft>
              <a:buSzPts val="900"/>
              <a:buChar char="-"/>
              <a:defRPr sz="900"/>
            </a:lvl2pPr>
            <a:lvl3pPr marL="1371600" lvl="2" indent="-285750" rtl="0">
              <a:spcBef>
                <a:spcPts val="0"/>
              </a:spcBef>
              <a:spcAft>
                <a:spcPts val="0"/>
              </a:spcAft>
              <a:buSzPts val="900"/>
              <a:buChar char="-"/>
              <a:defRPr sz="900"/>
            </a:lvl3pPr>
            <a:lvl4pPr marL="1828800" lvl="3" indent="-285750" rtl="0">
              <a:spcBef>
                <a:spcPts val="0"/>
              </a:spcBef>
              <a:spcAft>
                <a:spcPts val="0"/>
              </a:spcAft>
              <a:buSzPts val="900"/>
              <a:buChar char="-"/>
              <a:defRPr sz="900"/>
            </a:lvl4pPr>
            <a:lvl5pPr marL="2286000" lvl="4" indent="-285750" rtl="0">
              <a:spcBef>
                <a:spcPts val="0"/>
              </a:spcBef>
              <a:spcAft>
                <a:spcPts val="0"/>
              </a:spcAft>
              <a:buSzPts val="900"/>
              <a:buChar char="-"/>
              <a:defRPr sz="900"/>
            </a:lvl5pPr>
            <a:lvl6pPr marL="2743200" lvl="5" indent="-285750" rtl="0">
              <a:spcBef>
                <a:spcPts val="0"/>
              </a:spcBef>
              <a:spcAft>
                <a:spcPts val="0"/>
              </a:spcAft>
              <a:buSzPts val="900"/>
              <a:buChar char="-"/>
              <a:defRPr sz="900"/>
            </a:lvl6pPr>
            <a:lvl7pPr marL="3200400" lvl="6" indent="-285750" rtl="0">
              <a:spcBef>
                <a:spcPts val="0"/>
              </a:spcBef>
              <a:spcAft>
                <a:spcPts val="0"/>
              </a:spcAft>
              <a:buSzPts val="900"/>
              <a:buChar char="-"/>
              <a:defRPr sz="900"/>
            </a:lvl7pPr>
            <a:lvl8pPr marL="3657600" lvl="7" indent="-285750" rtl="0">
              <a:spcBef>
                <a:spcPts val="0"/>
              </a:spcBef>
              <a:spcAft>
                <a:spcPts val="0"/>
              </a:spcAft>
              <a:buSzPts val="900"/>
              <a:buChar char="-"/>
              <a:defRPr sz="900"/>
            </a:lvl8pPr>
            <a:lvl9pPr marL="4114800" lvl="8" indent="-285750" rtl="0">
              <a:spcBef>
                <a:spcPts val="0"/>
              </a:spcBef>
              <a:spcAft>
                <a:spcPts val="0"/>
              </a:spcAft>
              <a:buSzPts val="900"/>
              <a:buChar char="-"/>
              <a:defRPr sz="900"/>
            </a:lvl9pPr>
          </a:lstStyle>
          <a:p>
            <a:endParaRPr/>
          </a:p>
        </p:txBody>
      </p:sp>
      <p:sp>
        <p:nvSpPr>
          <p:cNvPr id="77" name="Google Shape;77;p12"/>
          <p:cNvSpPr txBox="1">
            <a:spLocks noGrp="1"/>
          </p:cNvSpPr>
          <p:nvPr>
            <p:ph type="body" idx="2"/>
          </p:nvPr>
        </p:nvSpPr>
        <p:spPr>
          <a:xfrm>
            <a:off x="4951006" y="575500"/>
            <a:ext cx="1789800" cy="3981000"/>
          </a:xfrm>
          <a:prstGeom prst="rect">
            <a:avLst/>
          </a:prstGeom>
        </p:spPr>
        <p:txBody>
          <a:bodyPr spcFirstLastPara="1" wrap="square" lIns="91425" tIns="91425" rIns="91425" bIns="91425" anchor="t" anchorCtr="0"/>
          <a:lstStyle>
            <a:lvl1pPr marL="457200" lvl="0" indent="-285750" rtl="0">
              <a:spcBef>
                <a:spcPts val="600"/>
              </a:spcBef>
              <a:spcAft>
                <a:spcPts val="0"/>
              </a:spcAft>
              <a:buSzPts val="900"/>
              <a:buChar char="▪"/>
              <a:defRPr sz="900"/>
            </a:lvl1pPr>
            <a:lvl2pPr marL="914400" lvl="1" indent="-285750" rtl="0">
              <a:spcBef>
                <a:spcPts val="0"/>
              </a:spcBef>
              <a:spcAft>
                <a:spcPts val="0"/>
              </a:spcAft>
              <a:buSzPts val="900"/>
              <a:buChar char="-"/>
              <a:defRPr sz="900"/>
            </a:lvl2pPr>
            <a:lvl3pPr marL="1371600" lvl="2" indent="-285750" rtl="0">
              <a:spcBef>
                <a:spcPts val="0"/>
              </a:spcBef>
              <a:spcAft>
                <a:spcPts val="0"/>
              </a:spcAft>
              <a:buSzPts val="900"/>
              <a:buChar char="-"/>
              <a:defRPr sz="900"/>
            </a:lvl3pPr>
            <a:lvl4pPr marL="1828800" lvl="3" indent="-285750" rtl="0">
              <a:spcBef>
                <a:spcPts val="0"/>
              </a:spcBef>
              <a:spcAft>
                <a:spcPts val="0"/>
              </a:spcAft>
              <a:buSzPts val="900"/>
              <a:buChar char="-"/>
              <a:defRPr sz="900"/>
            </a:lvl4pPr>
            <a:lvl5pPr marL="2286000" lvl="4" indent="-285750" rtl="0">
              <a:spcBef>
                <a:spcPts val="0"/>
              </a:spcBef>
              <a:spcAft>
                <a:spcPts val="0"/>
              </a:spcAft>
              <a:buSzPts val="900"/>
              <a:buChar char="-"/>
              <a:defRPr sz="900"/>
            </a:lvl5pPr>
            <a:lvl6pPr marL="2743200" lvl="5" indent="-285750" rtl="0">
              <a:spcBef>
                <a:spcPts val="0"/>
              </a:spcBef>
              <a:spcAft>
                <a:spcPts val="0"/>
              </a:spcAft>
              <a:buSzPts val="900"/>
              <a:buChar char="-"/>
              <a:defRPr sz="900"/>
            </a:lvl6pPr>
            <a:lvl7pPr marL="3200400" lvl="6" indent="-285750" rtl="0">
              <a:spcBef>
                <a:spcPts val="0"/>
              </a:spcBef>
              <a:spcAft>
                <a:spcPts val="0"/>
              </a:spcAft>
              <a:buSzPts val="900"/>
              <a:buChar char="-"/>
              <a:defRPr sz="900"/>
            </a:lvl7pPr>
            <a:lvl8pPr marL="3657600" lvl="7" indent="-285750" rtl="0">
              <a:spcBef>
                <a:spcPts val="0"/>
              </a:spcBef>
              <a:spcAft>
                <a:spcPts val="0"/>
              </a:spcAft>
              <a:buSzPts val="900"/>
              <a:buChar char="-"/>
              <a:defRPr sz="900"/>
            </a:lvl8pPr>
            <a:lvl9pPr marL="4114800" lvl="8" indent="-285750" rtl="0">
              <a:spcBef>
                <a:spcPts val="0"/>
              </a:spcBef>
              <a:spcAft>
                <a:spcPts val="0"/>
              </a:spcAft>
              <a:buSzPts val="900"/>
              <a:buChar char="-"/>
              <a:defRPr sz="900"/>
            </a:lvl9pPr>
          </a:lstStyle>
          <a:p>
            <a:endParaRPr/>
          </a:p>
        </p:txBody>
      </p:sp>
      <p:sp>
        <p:nvSpPr>
          <p:cNvPr id="78" name="Google Shape;78;p12"/>
          <p:cNvSpPr txBox="1">
            <a:spLocks noGrp="1"/>
          </p:cNvSpPr>
          <p:nvPr>
            <p:ph type="body" idx="3"/>
          </p:nvPr>
        </p:nvSpPr>
        <p:spPr>
          <a:xfrm>
            <a:off x="6832686" y="575500"/>
            <a:ext cx="1789800" cy="3981000"/>
          </a:xfrm>
          <a:prstGeom prst="rect">
            <a:avLst/>
          </a:prstGeom>
        </p:spPr>
        <p:txBody>
          <a:bodyPr spcFirstLastPara="1" wrap="square" lIns="91425" tIns="91425" rIns="91425" bIns="91425" anchor="t" anchorCtr="0"/>
          <a:lstStyle>
            <a:lvl1pPr marL="457200" lvl="0" indent="-285750" rtl="0">
              <a:spcBef>
                <a:spcPts val="600"/>
              </a:spcBef>
              <a:spcAft>
                <a:spcPts val="0"/>
              </a:spcAft>
              <a:buSzPts val="900"/>
              <a:buChar char="▪"/>
              <a:defRPr sz="900"/>
            </a:lvl1pPr>
            <a:lvl2pPr marL="914400" lvl="1" indent="-285750" rtl="0">
              <a:spcBef>
                <a:spcPts val="0"/>
              </a:spcBef>
              <a:spcAft>
                <a:spcPts val="0"/>
              </a:spcAft>
              <a:buSzPts val="900"/>
              <a:buChar char="-"/>
              <a:defRPr sz="900"/>
            </a:lvl2pPr>
            <a:lvl3pPr marL="1371600" lvl="2" indent="-285750" rtl="0">
              <a:spcBef>
                <a:spcPts val="0"/>
              </a:spcBef>
              <a:spcAft>
                <a:spcPts val="0"/>
              </a:spcAft>
              <a:buSzPts val="900"/>
              <a:buChar char="-"/>
              <a:defRPr sz="900"/>
            </a:lvl3pPr>
            <a:lvl4pPr marL="1828800" lvl="3" indent="-285750" rtl="0">
              <a:spcBef>
                <a:spcPts val="0"/>
              </a:spcBef>
              <a:spcAft>
                <a:spcPts val="0"/>
              </a:spcAft>
              <a:buSzPts val="900"/>
              <a:buChar char="-"/>
              <a:defRPr sz="900"/>
            </a:lvl4pPr>
            <a:lvl5pPr marL="2286000" lvl="4" indent="-285750" rtl="0">
              <a:spcBef>
                <a:spcPts val="0"/>
              </a:spcBef>
              <a:spcAft>
                <a:spcPts val="0"/>
              </a:spcAft>
              <a:buSzPts val="900"/>
              <a:buChar char="-"/>
              <a:defRPr sz="900"/>
            </a:lvl5pPr>
            <a:lvl6pPr marL="2743200" lvl="5" indent="-285750" rtl="0">
              <a:spcBef>
                <a:spcPts val="0"/>
              </a:spcBef>
              <a:spcAft>
                <a:spcPts val="0"/>
              </a:spcAft>
              <a:buSzPts val="900"/>
              <a:buChar char="-"/>
              <a:defRPr sz="900"/>
            </a:lvl6pPr>
            <a:lvl7pPr marL="3200400" lvl="6" indent="-285750" rtl="0">
              <a:spcBef>
                <a:spcPts val="0"/>
              </a:spcBef>
              <a:spcAft>
                <a:spcPts val="0"/>
              </a:spcAft>
              <a:buSzPts val="900"/>
              <a:buChar char="-"/>
              <a:defRPr sz="900"/>
            </a:lvl7pPr>
            <a:lvl8pPr marL="3657600" lvl="7" indent="-285750" rtl="0">
              <a:spcBef>
                <a:spcPts val="0"/>
              </a:spcBef>
              <a:spcAft>
                <a:spcPts val="0"/>
              </a:spcAft>
              <a:buSzPts val="900"/>
              <a:buChar char="-"/>
              <a:defRPr sz="900"/>
            </a:lvl8pPr>
            <a:lvl9pPr marL="4114800" lvl="8" indent="-285750" rtl="0">
              <a:spcBef>
                <a:spcPts val="0"/>
              </a:spcBef>
              <a:spcAft>
                <a:spcPts val="0"/>
              </a:spcAft>
              <a:buSzPts val="900"/>
              <a:buChar char="-"/>
              <a:defRPr sz="900"/>
            </a:lvl9pPr>
          </a:lstStyle>
          <a:p>
            <a:endParaRPr/>
          </a:p>
        </p:txBody>
      </p:sp>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1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4" name="Google Shape;8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17" name="Google Shape;17;p3"/>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subTitle" idx="1"/>
          </p:nvPr>
        </p:nvSpPr>
        <p:spPr>
          <a:xfrm>
            <a:off x="646550" y="1989500"/>
            <a:ext cx="3246900" cy="212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‹Nº›</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F67031"/>
              </a:buClr>
              <a:buSzPts val="1800"/>
              <a:buAutoNum type="arabicPeriod"/>
              <a:defRPr sz="1800"/>
            </a:lvl1pPr>
            <a:lvl2pPr marL="914400" lvl="1" indent="-317500" rtl="0">
              <a:spcBef>
                <a:spcPts val="1000"/>
              </a:spcBef>
              <a:spcAft>
                <a:spcPts val="0"/>
              </a:spcAft>
              <a:buSzPts val="1400"/>
              <a:buAutoNum type="alphaLcPeriod"/>
              <a:defRPr>
                <a:solidFill>
                  <a:srgbClr val="999999"/>
                </a:solidFill>
              </a:defRPr>
            </a:lvl2pPr>
            <a:lvl3pPr marL="1371600" lvl="2" indent="-317500" rtl="0">
              <a:spcBef>
                <a:spcPts val="1000"/>
              </a:spcBef>
              <a:spcAft>
                <a:spcPts val="0"/>
              </a:spcAft>
              <a:buSzPts val="1400"/>
              <a:buAutoNum type="romanLcPeriod"/>
              <a:defRPr>
                <a:solidFill>
                  <a:srgbClr val="999999"/>
                </a:solidFill>
              </a:defRPr>
            </a:lvl3pPr>
            <a:lvl4pPr marL="1828800" lvl="3" indent="-317500" rtl="0">
              <a:spcBef>
                <a:spcPts val="1000"/>
              </a:spcBef>
              <a:spcAft>
                <a:spcPts val="0"/>
              </a:spcAft>
              <a:buSzPts val="1400"/>
              <a:buAutoNum type="arabicPeriod"/>
              <a:defRPr>
                <a:solidFill>
                  <a:srgbClr val="999999"/>
                </a:solidFill>
              </a:defRPr>
            </a:lvl4pPr>
            <a:lvl5pPr marL="2286000" lvl="4" indent="-317500" rtl="0">
              <a:spcBef>
                <a:spcPts val="1000"/>
              </a:spcBef>
              <a:spcAft>
                <a:spcPts val="0"/>
              </a:spcAft>
              <a:buClr>
                <a:srgbClr val="999999"/>
              </a:buClr>
              <a:buSzPts val="1400"/>
              <a:buAutoNum type="alphaLcPeriod"/>
              <a:defRPr>
                <a:solidFill>
                  <a:srgbClr val="999999"/>
                </a:solidFill>
              </a:defRPr>
            </a:lvl5pPr>
            <a:lvl6pPr marL="2743200" lvl="5" indent="-317500" rtl="0">
              <a:spcBef>
                <a:spcPts val="1000"/>
              </a:spcBef>
              <a:spcAft>
                <a:spcPts val="0"/>
              </a:spcAft>
              <a:buClr>
                <a:srgbClr val="999999"/>
              </a:buClr>
              <a:buSzPts val="1400"/>
              <a:buAutoNum type="romanLcPeriod"/>
              <a:defRPr>
                <a:solidFill>
                  <a:srgbClr val="999999"/>
                </a:solidFill>
              </a:defRPr>
            </a:lvl6pPr>
            <a:lvl7pPr marL="3200400" lvl="6" indent="-317500" rtl="0">
              <a:spcBef>
                <a:spcPts val="1000"/>
              </a:spcBef>
              <a:spcAft>
                <a:spcPts val="0"/>
              </a:spcAft>
              <a:buClr>
                <a:srgbClr val="999999"/>
              </a:buClr>
              <a:buSzPts val="1400"/>
              <a:buAutoNum type="arabicPeriod"/>
              <a:defRPr>
                <a:solidFill>
                  <a:srgbClr val="999999"/>
                </a:solidFill>
              </a:defRPr>
            </a:lvl7pPr>
            <a:lvl8pPr marL="3657600" lvl="7" indent="-317500" rtl="0">
              <a:spcBef>
                <a:spcPts val="1000"/>
              </a:spcBef>
              <a:spcAft>
                <a:spcPts val="0"/>
              </a:spcAft>
              <a:buClr>
                <a:srgbClr val="999999"/>
              </a:buClr>
              <a:buSzPts val="1400"/>
              <a:buAutoNum type="alphaLcPeriod"/>
              <a:defRPr>
                <a:solidFill>
                  <a:srgbClr val="999999"/>
                </a:solidFill>
              </a:defRPr>
            </a:lvl8pPr>
            <a:lvl9pPr marL="4114800" lvl="8" indent="-317500" rtl="0">
              <a:spcBef>
                <a:spcPts val="1000"/>
              </a:spcBef>
              <a:spcAft>
                <a:spcPts val="1000"/>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Google Shape;27;p5"/>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5"/>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Font typeface="Georgia"/>
              <a:buChar char="▪"/>
              <a:defRPr sz="2400" i="1">
                <a:latin typeface="Georgia"/>
                <a:ea typeface="Georgia"/>
                <a:cs typeface="Georgia"/>
                <a:sym typeface="Georgia"/>
              </a:defRPr>
            </a:lvl1pPr>
            <a:lvl2pPr marL="914400" lvl="1" indent="-381000" algn="ctr" rtl="0">
              <a:spcBef>
                <a:spcPts val="0"/>
              </a:spcBef>
              <a:spcAft>
                <a:spcPts val="0"/>
              </a:spcAft>
              <a:buSzPts val="2400"/>
              <a:buFont typeface="Georgia"/>
              <a:buChar char="-"/>
              <a:defRPr sz="2400" i="1">
                <a:latin typeface="Georgia"/>
                <a:ea typeface="Georgia"/>
                <a:cs typeface="Georgia"/>
                <a:sym typeface="Georgia"/>
              </a:defRPr>
            </a:lvl2pPr>
            <a:lvl3pPr marL="1371600" lvl="2" indent="-381000" algn="ctr" rtl="0">
              <a:spcBef>
                <a:spcPts val="0"/>
              </a:spcBef>
              <a:spcAft>
                <a:spcPts val="0"/>
              </a:spcAft>
              <a:buSzPts val="2400"/>
              <a:buFont typeface="Georgia"/>
              <a:buChar char="-"/>
              <a:defRPr sz="2400" i="1">
                <a:latin typeface="Georgia"/>
                <a:ea typeface="Georgia"/>
                <a:cs typeface="Georgia"/>
                <a:sym typeface="Georgia"/>
              </a:defRPr>
            </a:lvl3pPr>
            <a:lvl4pPr marL="1828800" lvl="3" indent="-381000" algn="ctr" rtl="0">
              <a:spcBef>
                <a:spcPts val="0"/>
              </a:spcBef>
              <a:spcAft>
                <a:spcPts val="0"/>
              </a:spcAft>
              <a:buSzPts val="2400"/>
              <a:buFont typeface="Georgia"/>
              <a:buChar char="-"/>
              <a:defRPr sz="2400" i="1">
                <a:latin typeface="Georgia"/>
                <a:ea typeface="Georgia"/>
                <a:cs typeface="Georgia"/>
                <a:sym typeface="Georgia"/>
              </a:defRPr>
            </a:lvl4pPr>
            <a:lvl5pPr marL="2286000" lvl="4" indent="-381000" algn="ctr" rtl="0">
              <a:spcBef>
                <a:spcPts val="0"/>
              </a:spcBef>
              <a:spcAft>
                <a:spcPts val="0"/>
              </a:spcAft>
              <a:buSzPts val="2400"/>
              <a:buFont typeface="Georgia"/>
              <a:buChar char="-"/>
              <a:defRPr sz="2400" i="1">
                <a:latin typeface="Georgia"/>
                <a:ea typeface="Georgia"/>
                <a:cs typeface="Georgia"/>
                <a:sym typeface="Georgia"/>
              </a:defRPr>
            </a:lvl5pPr>
            <a:lvl6pPr marL="2743200" lvl="5" indent="-381000" algn="ctr" rtl="0">
              <a:spcBef>
                <a:spcPts val="0"/>
              </a:spcBef>
              <a:spcAft>
                <a:spcPts val="0"/>
              </a:spcAft>
              <a:buSzPts val="2400"/>
              <a:buFont typeface="Georgia"/>
              <a:buChar char="-"/>
              <a:defRPr sz="2400" i="1">
                <a:latin typeface="Georgia"/>
                <a:ea typeface="Georgia"/>
                <a:cs typeface="Georgia"/>
                <a:sym typeface="Georgia"/>
              </a:defRPr>
            </a:lvl6pPr>
            <a:lvl7pPr marL="3200400" lvl="6" indent="-381000" algn="ctr" rtl="0">
              <a:spcBef>
                <a:spcPts val="0"/>
              </a:spcBef>
              <a:spcAft>
                <a:spcPts val="0"/>
              </a:spcAft>
              <a:buSzPts val="2400"/>
              <a:buFont typeface="Georgia"/>
              <a:buChar char="-"/>
              <a:defRPr sz="2400" i="1">
                <a:latin typeface="Georgia"/>
                <a:ea typeface="Georgia"/>
                <a:cs typeface="Georgia"/>
                <a:sym typeface="Georgia"/>
              </a:defRPr>
            </a:lvl7pPr>
            <a:lvl8pPr marL="3657600" lvl="7" indent="-381000" algn="ctr" rtl="0">
              <a:spcBef>
                <a:spcPts val="0"/>
              </a:spcBef>
              <a:spcAft>
                <a:spcPts val="0"/>
              </a:spcAft>
              <a:buSzPts val="2400"/>
              <a:buFont typeface="Georgia"/>
              <a:buChar char="-"/>
              <a:defRPr sz="2400" i="1">
                <a:latin typeface="Georgia"/>
                <a:ea typeface="Georgia"/>
                <a:cs typeface="Georgia"/>
                <a:sym typeface="Georgia"/>
              </a:defRPr>
            </a:lvl8pPr>
            <a:lvl9pPr marL="4114800" lvl="8" indent="-381000" algn="ctr">
              <a:spcBef>
                <a:spcPts val="0"/>
              </a:spcBef>
              <a:spcAft>
                <a:spcPts val="0"/>
              </a:spcAft>
              <a:buSzPts val="2400"/>
              <a:buFont typeface="Georgia"/>
              <a:buChar char="-"/>
              <a:defRPr sz="2400" i="1">
                <a:latin typeface="Georgia"/>
                <a:ea typeface="Georgia"/>
                <a:cs typeface="Georgia"/>
                <a:sym typeface="Georgia"/>
              </a:defRPr>
            </a:lvl9pPr>
          </a:lstStyle>
          <a:p>
            <a:endParaRPr/>
          </a:p>
        </p:txBody>
      </p:sp>
      <p:sp>
        <p:nvSpPr>
          <p:cNvPr id="30" name="Google Shape;30;p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Google Shape;33;p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 name="Google Shape;34;p6"/>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6"/>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3090625" y="575500"/>
            <a:ext cx="5596200" cy="39810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with intro text">
  <p:cSld name="TITLE_AND_BODY_1">
    <p:spTree>
      <p:nvGrpSpPr>
        <p:cNvPr id="1" name="Shape 38"/>
        <p:cNvGrpSpPr/>
        <p:nvPr/>
      </p:nvGrpSpPr>
      <p:grpSpPr>
        <a:xfrm>
          <a:off x="0" y="0"/>
          <a:ext cx="0" cy="0"/>
          <a:chOff x="0" y="0"/>
          <a:chExt cx="0" cy="0"/>
        </a:xfrm>
      </p:grpSpPr>
      <p:sp>
        <p:nvSpPr>
          <p:cNvPr id="39" name="Google Shape;39;p7"/>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 name="Google Shape;40;p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2" name="Google Shape;42;p7"/>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43" name="Google Shape;4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‹Nº›</a:t>
            </a:fld>
            <a:endParaRPr/>
          </a:p>
        </p:txBody>
      </p:sp>
      <p:sp>
        <p:nvSpPr>
          <p:cNvPr id="44" name="Google Shape;44;p7"/>
          <p:cNvSpPr txBox="1">
            <a:spLocks noGrp="1"/>
          </p:cNvSpPr>
          <p:nvPr>
            <p:ph type="body" idx="2"/>
          </p:nvPr>
        </p:nvSpPr>
        <p:spPr>
          <a:xfrm>
            <a:off x="3090625" y="2004313"/>
            <a:ext cx="5596200" cy="25521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Google Shape;46;p8"/>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7" name="Google Shape;47;p8"/>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Google Shape;49;p8"/>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Google Shape;50;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‹Nº›</a:t>
            </a:fld>
            <a:endParaRPr/>
          </a:p>
        </p:txBody>
      </p:sp>
      <p:sp>
        <p:nvSpPr>
          <p:cNvPr id="51" name="Google Shape;51;p8"/>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Google Shape;52;p8"/>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left">
  <p:cSld name="TITLE_AND_BODY_1_1">
    <p:spTree>
      <p:nvGrpSpPr>
        <p:cNvPr id="1" name="Shape 53"/>
        <p:cNvGrpSpPr/>
        <p:nvPr/>
      </p:nvGrpSpPr>
      <p:grpSpPr>
        <a:xfrm>
          <a:off x="0" y="0"/>
          <a:ext cx="0" cy="0"/>
          <a:chOff x="0" y="0"/>
          <a:chExt cx="0" cy="0"/>
        </a:xfrm>
      </p:grpSpPr>
      <p:sp>
        <p:nvSpPr>
          <p:cNvPr id="54" name="Google Shape;54;p9"/>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 name="Google Shape;56;p9"/>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57" name="Google Shape;57;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‹Nº›</a:t>
            </a:fld>
            <a:endParaRPr/>
          </a:p>
        </p:txBody>
      </p:sp>
      <p:sp>
        <p:nvSpPr>
          <p:cNvPr id="58" name="Google Shape;58;p9"/>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10"/>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63" name="Google Shape;6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‹Nº›</a:t>
            </a:fld>
            <a:endParaRPr/>
          </a:p>
        </p:txBody>
      </p:sp>
      <p:sp>
        <p:nvSpPr>
          <p:cNvPr id="64" name="Google Shape;64;p10"/>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slide" Target="slide28.xml"/><Relationship Id="rId4"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hyperlink" Target="http://www.duarte.com/slidedocs/" TargetMode="External"/><Relationship Id="rId4" Type="http://schemas.openxmlformats.org/officeDocument/2006/relationships/hyperlink" Target="http://unsplash.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fontlibrary.org/en/font/nunito-sans"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duarte.com/slidedoc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Sistema de Cajero Automático</a:t>
            </a:r>
            <a:br>
              <a:rPr lang="en" dirty="0" smtClean="0"/>
            </a:br>
            <a:r>
              <a:rPr lang="en" dirty="0" smtClean="0"/>
              <a:t/>
            </a:r>
            <a:br>
              <a:rPr lang="en" dirty="0" smtClean="0"/>
            </a:br>
            <a:r>
              <a:rPr lang="en" sz="1600" dirty="0" smtClean="0"/>
              <a:t>Técnicas de Programación 2019-1</a:t>
            </a:r>
            <a:endParaRPr dirty="0"/>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Try to communicate ideas visually using graphs, icons, illustrations, photos… any resource that helps you convey your message at a glance.</a:t>
            </a:r>
            <a:endParaRPr/>
          </a:p>
        </p:txBody>
      </p:sp>
      <p:sp>
        <p:nvSpPr>
          <p:cNvPr id="182" name="Google Shape;182;p24"/>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 can also split your content</a:t>
            </a:r>
            <a:endParaRPr/>
          </a:p>
        </p:txBody>
      </p:sp>
      <p:sp>
        <p:nvSpPr>
          <p:cNvPr id="183" name="Google Shape;183;p24"/>
          <p:cNvSpPr txBox="1">
            <a:spLocks noGrp="1"/>
          </p:cNvSpPr>
          <p:nvPr>
            <p:ph type="body" idx="2"/>
          </p:nvPr>
        </p:nvSpPr>
        <p:spPr>
          <a:xfrm>
            <a:off x="3090625" y="2984375"/>
            <a:ext cx="2727000" cy="15720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b="1"/>
              <a:t>White</a:t>
            </a:r>
            <a:endParaRPr b="1"/>
          </a:p>
          <a:p>
            <a:pPr marL="0" lvl="0" indent="0">
              <a:spcBef>
                <a:spcPts val="600"/>
              </a:spcBef>
              <a:spcAft>
                <a:spcPts val="0"/>
              </a:spcAft>
              <a:buClr>
                <a:schemeClr val="dk1"/>
              </a:buClr>
              <a:buSzPts val="1100"/>
              <a:buFont typeface="Arial"/>
              <a:buNone/>
            </a:pPr>
            <a:r>
              <a:rPr lang="en"/>
              <a:t>Is the color of milk and fresh snow, the color produced by the combination of all the colors of the visible spectrum.</a:t>
            </a:r>
            <a:endParaRPr/>
          </a:p>
          <a:p>
            <a:pPr marL="0" lvl="0" indent="0">
              <a:spcBef>
                <a:spcPts val="600"/>
              </a:spcBef>
              <a:spcAft>
                <a:spcPts val="0"/>
              </a:spcAft>
              <a:buClr>
                <a:schemeClr val="dk1"/>
              </a:buClr>
              <a:buSzPts val="1100"/>
              <a:buFont typeface="Arial"/>
              <a:buNone/>
            </a:pPr>
            <a:endParaRPr/>
          </a:p>
          <a:p>
            <a:pPr marL="0" lvl="0" indent="0">
              <a:spcBef>
                <a:spcPts val="600"/>
              </a:spcBef>
              <a:spcAft>
                <a:spcPts val="0"/>
              </a:spcAft>
              <a:buNone/>
            </a:pPr>
            <a:endParaRPr/>
          </a:p>
        </p:txBody>
      </p:sp>
      <p:sp>
        <p:nvSpPr>
          <p:cNvPr id="184" name="Google Shape;184;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
        <p:nvSpPr>
          <p:cNvPr id="185" name="Google Shape;185;p24"/>
          <p:cNvSpPr txBox="1">
            <a:spLocks noGrp="1"/>
          </p:cNvSpPr>
          <p:nvPr>
            <p:ph type="body" idx="3"/>
          </p:nvPr>
        </p:nvSpPr>
        <p:spPr>
          <a:xfrm>
            <a:off x="5959749" y="2984375"/>
            <a:ext cx="2727000" cy="15720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b="1"/>
              <a:t>Black</a:t>
            </a:r>
            <a:endParaRPr b="1"/>
          </a:p>
          <a:p>
            <a:pPr marL="0" lvl="0" indent="0">
              <a:spcBef>
                <a:spcPts val="600"/>
              </a:spcBef>
              <a:spcAft>
                <a:spcPts val="0"/>
              </a:spcAft>
              <a:buClr>
                <a:schemeClr val="dk1"/>
              </a:buClr>
              <a:buSzPts val="1100"/>
              <a:buFont typeface="Arial"/>
              <a:buNone/>
            </a:pPr>
            <a:r>
              <a:rPr lang="en"/>
              <a:t>Is the color of coal, ebony, and of outer space. It is the darkest color, the result of the absence of or complete absorption of light.</a:t>
            </a:r>
            <a:endParaRPr/>
          </a:p>
          <a:p>
            <a:pPr marL="0" lvl="0" indent="0">
              <a:spcBef>
                <a:spcPts val="600"/>
              </a:spcBef>
              <a:spcAft>
                <a:spcPts val="0"/>
              </a:spcAft>
              <a:buClr>
                <a:schemeClr val="dk1"/>
              </a:buClr>
              <a:buSzPts val="1100"/>
              <a:buFont typeface="Arial"/>
              <a:buNone/>
            </a:pPr>
            <a:endParaRPr/>
          </a:p>
          <a:p>
            <a:pPr marL="0" lvl="0" indent="0">
              <a:spcBef>
                <a:spcPts val="600"/>
              </a:spcBef>
              <a:spcAft>
                <a:spcPts val="0"/>
              </a:spcAft>
              <a:buNone/>
            </a:pPr>
            <a:endParaRPr/>
          </a:p>
        </p:txBody>
      </p:sp>
      <p:sp>
        <p:nvSpPr>
          <p:cNvPr id="186" name="Google Shape;186;p24"/>
          <p:cNvSpPr/>
          <p:nvPr/>
        </p:nvSpPr>
        <p:spPr>
          <a:xfrm rot="729144">
            <a:off x="3149784" y="2050455"/>
            <a:ext cx="916334" cy="857729"/>
          </a:xfrm>
          <a:prstGeom prst="wedgeEllipseCallout">
            <a:avLst>
              <a:gd name="adj1" fmla="val -20833"/>
              <a:gd name="adj2" fmla="val 62500"/>
            </a:avLst>
          </a:prstGeom>
          <a:solidFill>
            <a:srgbClr val="F6703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00BCD4"/>
              </a:solidFill>
            </a:endParaRPr>
          </a:p>
        </p:txBody>
      </p:sp>
      <p:sp>
        <p:nvSpPr>
          <p:cNvPr id="187" name="Google Shape;187;p24"/>
          <p:cNvSpPr/>
          <p:nvPr/>
        </p:nvSpPr>
        <p:spPr>
          <a:xfrm rot="-773137" flipH="1">
            <a:off x="3569317" y="1821551"/>
            <a:ext cx="992801" cy="929054"/>
          </a:xfrm>
          <a:prstGeom prst="wedgeEllipseCallout">
            <a:avLst>
              <a:gd name="adj1" fmla="val -20833"/>
              <a:gd name="adj2" fmla="val 62500"/>
            </a:avLst>
          </a:prstGeom>
          <a:solidFill>
            <a:srgbClr val="ED0036">
              <a:alpha val="7154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00BCD4"/>
              </a:solidFill>
            </a:endParaRPr>
          </a:p>
        </p:txBody>
      </p:sp>
      <p:sp>
        <p:nvSpPr>
          <p:cNvPr id="188" name="Google Shape;188;p24"/>
          <p:cNvSpPr/>
          <p:nvPr/>
        </p:nvSpPr>
        <p:spPr>
          <a:xfrm rot="729144">
            <a:off x="5994159" y="2111230"/>
            <a:ext cx="916334" cy="857729"/>
          </a:xfrm>
          <a:prstGeom prst="wedgeEllipseCallout">
            <a:avLst>
              <a:gd name="adj1" fmla="val -20833"/>
              <a:gd name="adj2" fmla="val 62500"/>
            </a:avLst>
          </a:prstGeom>
          <a:solidFill>
            <a:srgbClr val="F6703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00BCD4"/>
              </a:solidFill>
            </a:endParaRPr>
          </a:p>
        </p:txBody>
      </p:sp>
      <p:sp>
        <p:nvSpPr>
          <p:cNvPr id="189" name="Google Shape;189;p24"/>
          <p:cNvSpPr/>
          <p:nvPr/>
        </p:nvSpPr>
        <p:spPr>
          <a:xfrm rot="-773137" flipH="1">
            <a:off x="6413692" y="1882326"/>
            <a:ext cx="992801" cy="929054"/>
          </a:xfrm>
          <a:prstGeom prst="wedgeEllipseCallout">
            <a:avLst>
              <a:gd name="adj1" fmla="val -20833"/>
              <a:gd name="adj2" fmla="val 62500"/>
            </a:avLst>
          </a:prstGeom>
          <a:solidFill>
            <a:srgbClr val="FFA400">
              <a:alpha val="7154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00BCD4"/>
              </a:solidFill>
            </a:endParaRPr>
          </a:p>
        </p:txBody>
      </p:sp>
      <p:grpSp>
        <p:nvGrpSpPr>
          <p:cNvPr id="190" name="Google Shape;190;p24"/>
          <p:cNvGrpSpPr/>
          <p:nvPr/>
        </p:nvGrpSpPr>
        <p:grpSpPr>
          <a:xfrm>
            <a:off x="3868697" y="2123332"/>
            <a:ext cx="394068" cy="325505"/>
            <a:chOff x="5268225" y="4341925"/>
            <a:chExt cx="468850" cy="387275"/>
          </a:xfrm>
        </p:grpSpPr>
        <p:sp>
          <p:nvSpPr>
            <p:cNvPr id="191" name="Google Shape;191;p24"/>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24"/>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24"/>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24"/>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24"/>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24"/>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24"/>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24"/>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9" name="Google Shape;199;p24"/>
          <p:cNvGrpSpPr/>
          <p:nvPr/>
        </p:nvGrpSpPr>
        <p:grpSpPr>
          <a:xfrm>
            <a:off x="6687470" y="2223751"/>
            <a:ext cx="445255" cy="246182"/>
            <a:chOff x="531800" y="5071350"/>
            <a:chExt cx="529750" cy="292900"/>
          </a:xfrm>
        </p:grpSpPr>
        <p:sp>
          <p:nvSpPr>
            <p:cNvPr id="200" name="Google Shape;200;p24"/>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24"/>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24"/>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24"/>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24"/>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4"/>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24"/>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two or three columns</a:t>
            </a:r>
            <a:endParaRPr/>
          </a:p>
        </p:txBody>
      </p:sp>
      <p:sp>
        <p:nvSpPr>
          <p:cNvPr id="212" name="Google Shape;212;p25"/>
          <p:cNvSpPr txBox="1">
            <a:spLocks noGrp="1"/>
          </p:cNvSpPr>
          <p:nvPr>
            <p:ph type="body" idx="1"/>
          </p:nvPr>
        </p:nvSpPr>
        <p:spPr>
          <a:xfrm>
            <a:off x="3069325" y="1126450"/>
            <a:ext cx="1789800" cy="335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a:spcBef>
                <a:spcPts val="600"/>
              </a:spcBef>
              <a:spcAft>
                <a:spcPts val="0"/>
              </a:spcAft>
              <a:buNone/>
            </a:pPr>
            <a:r>
              <a:rPr lang="en"/>
              <a:t>Is the color of gold, butter and ripe lemons. In the spectrum of visible light, yellow is found between green and orange.</a:t>
            </a:r>
            <a:endParaRPr/>
          </a:p>
          <a:p>
            <a:pPr marL="0" lvl="0" indent="0">
              <a:spcBef>
                <a:spcPts val="600"/>
              </a:spcBef>
              <a:spcAft>
                <a:spcPts val="0"/>
              </a:spcAft>
              <a:buNone/>
            </a:pPr>
            <a:r>
              <a:rPr lang="en"/>
              <a:t>According to surveys in Europe, Canada, and the United States, yellow is the color people most often associate with amusement, gentleness, and spontaneity, but also with duplicity, envy, jealousy, avarice, and, in the U.S., with cowardice.</a:t>
            </a:r>
            <a:endParaRPr/>
          </a:p>
          <a:p>
            <a:pPr marL="0" lvl="0" indent="0">
              <a:spcBef>
                <a:spcPts val="600"/>
              </a:spcBef>
              <a:spcAft>
                <a:spcPts val="0"/>
              </a:spcAft>
              <a:buNone/>
            </a:pPr>
            <a:r>
              <a:rPr lang="en"/>
              <a:t>It plays an important role in Asian culture, particularly in China, where it is seen as the color of happiness, glory, wisdom, harmony, and culture.</a:t>
            </a:r>
            <a:endParaRPr/>
          </a:p>
        </p:txBody>
      </p:sp>
      <p:sp>
        <p:nvSpPr>
          <p:cNvPr id="213" name="Google Shape;213;p25"/>
          <p:cNvSpPr txBox="1">
            <a:spLocks noGrp="1"/>
          </p:cNvSpPr>
          <p:nvPr>
            <p:ph type="body" idx="2"/>
          </p:nvPr>
        </p:nvSpPr>
        <p:spPr>
          <a:xfrm>
            <a:off x="4951002" y="1126450"/>
            <a:ext cx="1789800" cy="335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a:spcBef>
                <a:spcPts val="600"/>
              </a:spcBef>
              <a:spcAft>
                <a:spcPts val="0"/>
              </a:spcAft>
              <a:buNone/>
            </a:pPr>
            <a:r>
              <a:rPr lang="en"/>
              <a:t>Is the colour of the clear sky and the deep sea. It is located between violet and green on the optical spectrum.</a:t>
            </a:r>
            <a:endParaRPr/>
          </a:p>
          <a:p>
            <a:pPr marL="0" lvl="0" indent="0">
              <a:spcBef>
                <a:spcPts val="600"/>
              </a:spcBef>
              <a:spcAft>
                <a:spcPts val="0"/>
              </a:spcAft>
              <a:buNone/>
            </a:pPr>
            <a:r>
              <a:rPr lang="en"/>
              <a:t>Surveys in the US and Europe show that blue is the colour most commonly associated with harmony, faithfulness, confidence, distance, infinity, the imagination, cold, and sometimes with sadness.</a:t>
            </a:r>
            <a:endParaRPr/>
          </a:p>
          <a:p>
            <a:pPr marL="0" lvl="0" indent="0">
              <a:spcBef>
                <a:spcPts val="600"/>
              </a:spcBef>
              <a:spcAft>
                <a:spcPts val="0"/>
              </a:spcAft>
              <a:buNone/>
            </a:pPr>
            <a:r>
              <a:rPr lang="en"/>
              <a:t>In US and European public opinion polls it is the most popular colour, chosen by almost half of both men and women as their favourite colour.</a:t>
            </a:r>
            <a:endParaRPr/>
          </a:p>
        </p:txBody>
      </p:sp>
      <p:sp>
        <p:nvSpPr>
          <p:cNvPr id="214" name="Google Shape;214;p25"/>
          <p:cNvSpPr txBox="1">
            <a:spLocks noGrp="1"/>
          </p:cNvSpPr>
          <p:nvPr>
            <p:ph type="body" idx="3"/>
          </p:nvPr>
        </p:nvSpPr>
        <p:spPr>
          <a:xfrm>
            <a:off x="6832679" y="1126450"/>
            <a:ext cx="1789800" cy="335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a:spcBef>
                <a:spcPts val="600"/>
              </a:spcBef>
              <a:spcAft>
                <a:spcPts val="0"/>
              </a:spcAft>
              <a:buNone/>
            </a:pPr>
            <a:r>
              <a:rPr lang="en"/>
              <a:t>Is the color of blood, and because of this it has historically been associated with sacrifice, danger and courage. </a:t>
            </a:r>
            <a:endParaRPr/>
          </a:p>
          <a:p>
            <a:pPr marL="0" lvl="0" indent="0">
              <a:spcBef>
                <a:spcPts val="600"/>
              </a:spcBef>
              <a:spcAft>
                <a:spcPts val="0"/>
              </a:spcAft>
              <a:buNone/>
            </a:pPr>
            <a:r>
              <a:rPr lang="en"/>
              <a:t>Modern surveys in the United States and Europe show red is also the color most commonly associated with heat, activity, passion, sexuality, anger, love and joy. </a:t>
            </a:r>
            <a:r>
              <a:rPr lang="en">
                <a:solidFill>
                  <a:schemeClr val="dk2"/>
                </a:solidFill>
              </a:rPr>
              <a:t>Red is also a color widely used for getting attention, such as stop signs or royal dresses.</a:t>
            </a:r>
            <a:endParaRPr/>
          </a:p>
          <a:p>
            <a:pPr marL="0" lvl="0" indent="0">
              <a:spcBef>
                <a:spcPts val="600"/>
              </a:spcBef>
              <a:spcAft>
                <a:spcPts val="0"/>
              </a:spcAft>
              <a:buNone/>
            </a:pPr>
            <a:r>
              <a:rPr lang="en"/>
              <a:t>In China, India and many other Asian countries it is the color of symbolizing happiness and good fortune. </a:t>
            </a:r>
            <a:endParaRPr/>
          </a:p>
          <a:p>
            <a:pPr marL="0" lvl="0" indent="0">
              <a:spcBef>
                <a:spcPts val="600"/>
              </a:spcBef>
              <a:spcAft>
                <a:spcPts val="0"/>
              </a:spcAft>
              <a:buNone/>
            </a:pPr>
            <a:endParaRPr/>
          </a:p>
        </p:txBody>
      </p:sp>
      <p:sp>
        <p:nvSpPr>
          <p:cNvPr id="215" name="Google Shape;215;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grpSp>
        <p:nvGrpSpPr>
          <p:cNvPr id="216" name="Google Shape;216;p25"/>
          <p:cNvGrpSpPr/>
          <p:nvPr/>
        </p:nvGrpSpPr>
        <p:grpSpPr>
          <a:xfrm>
            <a:off x="3187982" y="708506"/>
            <a:ext cx="433992" cy="422729"/>
            <a:chOff x="5916675" y="927975"/>
            <a:chExt cx="516350" cy="502950"/>
          </a:xfrm>
        </p:grpSpPr>
        <p:sp>
          <p:nvSpPr>
            <p:cNvPr id="217" name="Google Shape;217;p25"/>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25"/>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Google Shape;219;p25"/>
          <p:cNvGrpSpPr/>
          <p:nvPr/>
        </p:nvGrpSpPr>
        <p:grpSpPr>
          <a:xfrm>
            <a:off x="5030798" y="738175"/>
            <a:ext cx="393060" cy="393060"/>
            <a:chOff x="5941025" y="3634400"/>
            <a:chExt cx="467650" cy="467650"/>
          </a:xfrm>
        </p:grpSpPr>
        <p:sp>
          <p:nvSpPr>
            <p:cNvPr id="220" name="Google Shape;220;p25"/>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25"/>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25"/>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25"/>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25"/>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25"/>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6" name="Google Shape;226;p25"/>
          <p:cNvGrpSpPr/>
          <p:nvPr/>
        </p:nvGrpSpPr>
        <p:grpSpPr>
          <a:xfrm>
            <a:off x="6929141" y="696907"/>
            <a:ext cx="364776" cy="434328"/>
            <a:chOff x="3968275" y="4980625"/>
            <a:chExt cx="379975" cy="452425"/>
          </a:xfrm>
        </p:grpSpPr>
        <p:sp>
          <p:nvSpPr>
            <p:cNvPr id="227" name="Google Shape;227;p25"/>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25"/>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25"/>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picture is worth a thousand words</a:t>
            </a:r>
            <a:endParaRPr/>
          </a:p>
        </p:txBody>
      </p:sp>
      <p:sp>
        <p:nvSpPr>
          <p:cNvPr id="235" name="Google Shape;235;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12</a:t>
            </a:fld>
            <a:endParaRPr>
              <a:solidFill>
                <a:srgbClr val="FFFFFF"/>
              </a:solidFill>
            </a:endParaRPr>
          </a:p>
        </p:txBody>
      </p:sp>
      <p:sp>
        <p:nvSpPr>
          <p:cNvPr id="236" name="Google Shape;236;p26"/>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a:t>A complex idea can be conveyed with just a single still image, namely making it possible to absorb large amounts of data quickly.</a:t>
            </a:r>
            <a:endParaRPr/>
          </a:p>
          <a:p>
            <a:pPr marL="0" lvl="0" indent="0">
              <a:spcBef>
                <a:spcPts val="6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2" name="Google Shape;242;p27"/>
          <p:cNvSpPr txBox="1">
            <a:spLocks noGrp="1"/>
          </p:cNvSpPr>
          <p:nvPr>
            <p:ph type="title" idx="4294967295"/>
          </p:nvPr>
        </p:nvSpPr>
        <p:spPr>
          <a:xfrm>
            <a:off x="617225" y="100"/>
            <a:ext cx="79095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Want big impact? Use big image.</a:t>
            </a:r>
            <a:endParaRPr sz="1800" b="1"/>
          </a:p>
        </p:txBody>
      </p:sp>
      <p:sp>
        <p:nvSpPr>
          <p:cNvPr id="243" name="Google Shape;243;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 charts to explain your ideas</a:t>
            </a:r>
            <a:endParaRPr/>
          </a:p>
        </p:txBody>
      </p:sp>
      <p:sp>
        <p:nvSpPr>
          <p:cNvPr id="249" name="Google Shape;249;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grpSp>
        <p:nvGrpSpPr>
          <p:cNvPr id="250" name="Google Shape;250;p28"/>
          <p:cNvGrpSpPr/>
          <p:nvPr/>
        </p:nvGrpSpPr>
        <p:grpSpPr>
          <a:xfrm>
            <a:off x="3618600" y="443475"/>
            <a:ext cx="4271950" cy="4256550"/>
            <a:chOff x="3618600" y="537300"/>
            <a:chExt cx="4271950" cy="4256550"/>
          </a:xfrm>
        </p:grpSpPr>
        <p:sp>
          <p:nvSpPr>
            <p:cNvPr id="251" name="Google Shape;251;p28"/>
            <p:cNvSpPr/>
            <p:nvPr/>
          </p:nvSpPr>
          <p:spPr>
            <a:xfrm>
              <a:off x="3680275" y="537300"/>
              <a:ext cx="1906800" cy="19068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a:solidFill>
                    <a:srgbClr val="FFFFFF"/>
                  </a:solidFill>
                  <a:latin typeface="Nunito Sans"/>
                  <a:ea typeface="Nunito Sans"/>
                  <a:cs typeface="Nunito Sans"/>
                  <a:sym typeface="Nunito Sans"/>
                </a:rPr>
                <a:t>Item 1</a:t>
              </a:r>
              <a:endParaRPr sz="1000">
                <a:solidFill>
                  <a:srgbClr val="FFFFFF"/>
                </a:solidFill>
                <a:latin typeface="Nunito Sans"/>
                <a:ea typeface="Nunito Sans"/>
                <a:cs typeface="Nunito Sans"/>
                <a:sym typeface="Nunito Sans"/>
              </a:endParaRPr>
            </a:p>
          </p:txBody>
        </p:sp>
        <p:sp>
          <p:nvSpPr>
            <p:cNvPr id="252" name="Google Shape;252;p28"/>
            <p:cNvSpPr/>
            <p:nvPr/>
          </p:nvSpPr>
          <p:spPr>
            <a:xfrm>
              <a:off x="5983750" y="537300"/>
              <a:ext cx="1906800" cy="1906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Clr>
                  <a:schemeClr val="dk1"/>
                </a:buClr>
                <a:buSzPts val="1100"/>
                <a:buFont typeface="Arial"/>
                <a:buNone/>
              </a:pPr>
              <a:r>
                <a:rPr lang="en" sz="1000">
                  <a:solidFill>
                    <a:srgbClr val="FFFFFF"/>
                  </a:solidFill>
                  <a:latin typeface="Nunito Sans"/>
                  <a:ea typeface="Nunito Sans"/>
                  <a:cs typeface="Nunito Sans"/>
                  <a:sym typeface="Nunito Sans"/>
                </a:rPr>
                <a:t>Item 2</a:t>
              </a:r>
              <a:endParaRPr sz="1000">
                <a:solidFill>
                  <a:srgbClr val="FFFFFF"/>
                </a:solidFill>
                <a:latin typeface="Nunito Sans"/>
                <a:ea typeface="Nunito Sans"/>
                <a:cs typeface="Nunito Sans"/>
                <a:sym typeface="Nunito Sans"/>
              </a:endParaRPr>
            </a:p>
          </p:txBody>
        </p:sp>
        <p:sp>
          <p:nvSpPr>
            <p:cNvPr id="253" name="Google Shape;253;p28"/>
            <p:cNvSpPr/>
            <p:nvPr/>
          </p:nvSpPr>
          <p:spPr>
            <a:xfrm>
              <a:off x="3618600" y="2887050"/>
              <a:ext cx="1906800" cy="1906800"/>
            </a:xfrm>
            <a:prstGeom prst="ellipse">
              <a:avLst/>
            </a:prstGeom>
            <a:solidFill>
              <a:srgbClr val="CC412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a:solidFill>
                    <a:srgbClr val="FFFFFF"/>
                  </a:solidFill>
                  <a:latin typeface="Nunito Sans"/>
                  <a:ea typeface="Nunito Sans"/>
                  <a:cs typeface="Nunito Sans"/>
                  <a:sym typeface="Nunito Sans"/>
                </a:rPr>
                <a:t>Item 3</a:t>
              </a:r>
              <a:endParaRPr sz="1000">
                <a:solidFill>
                  <a:srgbClr val="FFFFFF"/>
                </a:solidFill>
                <a:latin typeface="Nunito Sans"/>
                <a:ea typeface="Nunito Sans"/>
                <a:cs typeface="Nunito Sans"/>
                <a:sym typeface="Nunito Sans"/>
              </a:endParaRPr>
            </a:p>
          </p:txBody>
        </p:sp>
        <p:sp>
          <p:nvSpPr>
            <p:cNvPr id="254" name="Google Shape;254;p28"/>
            <p:cNvSpPr/>
            <p:nvPr/>
          </p:nvSpPr>
          <p:spPr>
            <a:xfrm>
              <a:off x="5983750" y="2887050"/>
              <a:ext cx="1906800" cy="1906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a:solidFill>
                    <a:srgbClr val="FFFFFF"/>
                  </a:solidFill>
                  <a:latin typeface="Nunito Sans"/>
                  <a:ea typeface="Nunito Sans"/>
                  <a:cs typeface="Nunito Sans"/>
                  <a:sym typeface="Nunito Sans"/>
                </a:rPr>
                <a:t>Item 4</a:t>
              </a:r>
              <a:endParaRPr sz="1000">
                <a:solidFill>
                  <a:srgbClr val="FFFFFF"/>
                </a:solidFill>
                <a:latin typeface="Nunito Sans"/>
                <a:ea typeface="Nunito Sans"/>
                <a:cs typeface="Nunito Sans"/>
                <a:sym typeface="Nunito Sans"/>
              </a:endParaRPr>
            </a:p>
          </p:txBody>
        </p:sp>
      </p:grpSp>
      <p:sp>
        <p:nvSpPr>
          <p:cNvPr id="255" name="Google Shape;255;p28"/>
          <p:cNvSpPr/>
          <p:nvPr/>
        </p:nvSpPr>
        <p:spPr>
          <a:xfrm>
            <a:off x="4701175" y="1518350"/>
            <a:ext cx="2106600" cy="21066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Nunito Sans"/>
                <a:ea typeface="Nunito Sans"/>
                <a:cs typeface="Nunito Sans"/>
                <a:sym typeface="Nunito Sans"/>
              </a:rPr>
              <a:t>THE</a:t>
            </a:r>
            <a:endParaRPr>
              <a:solidFill>
                <a:srgbClr val="666666"/>
              </a:solidFill>
              <a:latin typeface="Nunito Sans"/>
              <a:ea typeface="Nunito Sans"/>
              <a:cs typeface="Nunito Sans"/>
              <a:sym typeface="Nunito Sans"/>
            </a:endParaRPr>
          </a:p>
          <a:p>
            <a:pPr marL="0" lvl="0" indent="0" algn="ctr">
              <a:spcBef>
                <a:spcPts val="0"/>
              </a:spcBef>
              <a:spcAft>
                <a:spcPts val="0"/>
              </a:spcAft>
              <a:buNone/>
            </a:pPr>
            <a:r>
              <a:rPr lang="en">
                <a:solidFill>
                  <a:srgbClr val="666666"/>
                </a:solidFill>
                <a:latin typeface="Nunito Sans"/>
                <a:ea typeface="Nunito Sans"/>
                <a:cs typeface="Nunito Sans"/>
                <a:sym typeface="Nunito Sans"/>
              </a:rPr>
              <a:t>CONCEPT</a:t>
            </a:r>
            <a:endParaRPr>
              <a:solidFill>
                <a:srgbClr val="666666"/>
              </a:solidFill>
              <a:latin typeface="Nunito Sans"/>
              <a:ea typeface="Nunito Sans"/>
              <a:cs typeface="Nunito Sans"/>
              <a:sym typeface="Nunito Sans"/>
            </a:endParaRPr>
          </a:p>
        </p:txBody>
      </p:sp>
      <p:sp>
        <p:nvSpPr>
          <p:cNvPr id="256" name="Google Shape;256;p28"/>
          <p:cNvSpPr/>
          <p:nvPr/>
        </p:nvSpPr>
        <p:spPr>
          <a:xfrm>
            <a:off x="4840050" y="1651475"/>
            <a:ext cx="1829100" cy="1829100"/>
          </a:xfrm>
          <a:prstGeom prst="donut">
            <a:avLst>
              <a:gd name="adj" fmla="val 11468"/>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7" name="Google Shape;257;p28"/>
          <p:cNvGrpSpPr/>
          <p:nvPr/>
        </p:nvGrpSpPr>
        <p:grpSpPr>
          <a:xfrm>
            <a:off x="6789409" y="3442823"/>
            <a:ext cx="304009" cy="326513"/>
            <a:chOff x="616425" y="2329600"/>
            <a:chExt cx="361700" cy="388475"/>
          </a:xfrm>
        </p:grpSpPr>
        <p:sp>
          <p:nvSpPr>
            <p:cNvPr id="258" name="Google Shape;258;p2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2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2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2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2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2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2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2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6" name="Google Shape;266;p28"/>
          <p:cNvGrpSpPr/>
          <p:nvPr/>
        </p:nvGrpSpPr>
        <p:grpSpPr>
          <a:xfrm>
            <a:off x="4411981" y="3472329"/>
            <a:ext cx="397136" cy="305017"/>
            <a:chOff x="568950" y="3686775"/>
            <a:chExt cx="472500" cy="362900"/>
          </a:xfrm>
        </p:grpSpPr>
        <p:sp>
          <p:nvSpPr>
            <p:cNvPr id="267" name="Google Shape;267;p2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2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2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70" name="Google Shape;270;p28"/>
          <p:cNvGrpSpPr/>
          <p:nvPr/>
        </p:nvGrpSpPr>
        <p:grpSpPr>
          <a:xfrm>
            <a:off x="6775077" y="1071253"/>
            <a:ext cx="332670" cy="332670"/>
            <a:chOff x="6649150" y="309350"/>
            <a:chExt cx="395800" cy="395800"/>
          </a:xfrm>
        </p:grpSpPr>
        <p:sp>
          <p:nvSpPr>
            <p:cNvPr id="271" name="Google Shape;271;p2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94" name="Google Shape;294;p28"/>
          <p:cNvGrpSpPr/>
          <p:nvPr/>
        </p:nvGrpSpPr>
        <p:grpSpPr>
          <a:xfrm>
            <a:off x="4502566" y="1066399"/>
            <a:ext cx="215966" cy="342399"/>
            <a:chOff x="6718575" y="2318625"/>
            <a:chExt cx="256950" cy="407375"/>
          </a:xfrm>
        </p:grpSpPr>
        <p:sp>
          <p:nvSpPr>
            <p:cNvPr id="295" name="Google Shape;295;p2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2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2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2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2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2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2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2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And tables to compare data</a:t>
            </a:r>
            <a:endParaRPr/>
          </a:p>
        </p:txBody>
      </p:sp>
      <p:graphicFrame>
        <p:nvGraphicFramePr>
          <p:cNvPr id="308" name="Google Shape;308;p29"/>
          <p:cNvGraphicFramePr/>
          <p:nvPr/>
        </p:nvGraphicFramePr>
        <p:xfrm>
          <a:off x="3180700" y="2094606"/>
          <a:ext cx="3000000" cy="3000000"/>
        </p:xfrm>
        <a:graphic>
          <a:graphicData uri="http://schemas.openxmlformats.org/drawingml/2006/table">
            <a:tbl>
              <a:tblPr>
                <a:noFill/>
                <a:tableStyleId>{CB12425B-7EA0-4F1E-AEA7-F565ECB996CB}</a:tableStyleId>
              </a:tblPr>
              <a:tblGrid>
                <a:gridCol w="1360650"/>
                <a:gridCol w="1360650"/>
                <a:gridCol w="1360650"/>
                <a:gridCol w="1360650"/>
              </a:tblGrid>
              <a:tr h="603200">
                <a:tc>
                  <a:txBody>
                    <a:bodyPr/>
                    <a:lstStyle/>
                    <a:p>
                      <a:pPr marL="0" lvl="0" indent="0">
                        <a:spcBef>
                          <a:spcPts val="0"/>
                        </a:spcBef>
                        <a:spcAft>
                          <a:spcPts val="0"/>
                        </a:spcAft>
                        <a:buNone/>
                      </a:pPr>
                      <a:endParaRPr>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Nunito Sans"/>
                          <a:ea typeface="Nunito Sans"/>
                          <a:cs typeface="Nunito Sans"/>
                          <a:sym typeface="Nunito Sans"/>
                        </a:rPr>
                        <a:t>A</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Nunito Sans"/>
                          <a:ea typeface="Nunito Sans"/>
                          <a:cs typeface="Nunito Sans"/>
                          <a:sym typeface="Nunito Sans"/>
                        </a:rPr>
                        <a:t>B</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Nunito Sans"/>
                          <a:ea typeface="Nunito Sans"/>
                          <a:cs typeface="Nunito Sans"/>
                          <a:sym typeface="Nunito Sans"/>
                        </a:rPr>
                        <a:t>C</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r>
              <a:tr h="603200">
                <a:tc>
                  <a:txBody>
                    <a:bodyPr/>
                    <a:lstStyle/>
                    <a:p>
                      <a:pPr marL="0" lvl="0" indent="0" algn="r">
                        <a:spcBef>
                          <a:spcPts val="0"/>
                        </a:spcBef>
                        <a:spcAft>
                          <a:spcPts val="0"/>
                        </a:spcAft>
                        <a:buNone/>
                      </a:pPr>
                      <a:r>
                        <a:rPr lang="en" sz="1100">
                          <a:solidFill>
                            <a:srgbClr val="666666"/>
                          </a:solidFill>
                          <a:latin typeface="Nunito Sans"/>
                          <a:ea typeface="Nunito Sans"/>
                          <a:cs typeface="Nunito Sans"/>
                          <a:sym typeface="Nunito Sans"/>
                        </a:rPr>
                        <a:t>Yellow</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20</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7</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03200">
                <a:tc>
                  <a:txBody>
                    <a:bodyPr/>
                    <a:lstStyle/>
                    <a:p>
                      <a:pPr marL="0" lvl="0" indent="0" algn="r">
                        <a:spcBef>
                          <a:spcPts val="0"/>
                        </a:spcBef>
                        <a:spcAft>
                          <a:spcPts val="0"/>
                        </a:spcAft>
                        <a:buNone/>
                      </a:pPr>
                      <a:r>
                        <a:rPr lang="en" sz="1100">
                          <a:solidFill>
                            <a:srgbClr val="666666"/>
                          </a:solidFill>
                          <a:latin typeface="Nunito Sans"/>
                          <a:ea typeface="Nunito Sans"/>
                          <a:cs typeface="Nunito Sans"/>
                          <a:sym typeface="Nunito Sans"/>
                        </a:rPr>
                        <a:t>Blue</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30</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15</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b="1">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r>
              <a:tr h="603200">
                <a:tc>
                  <a:txBody>
                    <a:bodyPr/>
                    <a:lstStyle/>
                    <a:p>
                      <a:pPr marL="0" lvl="0" indent="0" algn="r" rtl="0">
                        <a:spcBef>
                          <a:spcPts val="0"/>
                        </a:spcBef>
                        <a:spcAft>
                          <a:spcPts val="0"/>
                        </a:spcAft>
                        <a:buNone/>
                      </a:pPr>
                      <a:r>
                        <a:rPr lang="en" sz="1100">
                          <a:solidFill>
                            <a:srgbClr val="666666"/>
                          </a:solidFill>
                          <a:latin typeface="Nunito Sans"/>
                          <a:ea typeface="Nunito Sans"/>
                          <a:cs typeface="Nunito Sans"/>
                          <a:sym typeface="Nunito Sans"/>
                        </a:rPr>
                        <a:t>Orange</a:t>
                      </a:r>
                      <a:endParaRPr sz="1100">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67031"/>
                          </a:solidFill>
                          <a:latin typeface="Nunito Sans"/>
                          <a:ea typeface="Nunito Sans"/>
                          <a:cs typeface="Nunito Sans"/>
                          <a:sym typeface="Nunito Sans"/>
                        </a:rPr>
                        <a:t>5</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67031"/>
                          </a:solidFill>
                          <a:latin typeface="Nunito Sans"/>
                          <a:ea typeface="Nunito Sans"/>
                          <a:cs typeface="Nunito Sans"/>
                          <a:sym typeface="Nunito Sans"/>
                        </a:rPr>
                        <a:t>24</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67031"/>
                          </a:solidFill>
                          <a:latin typeface="Nunito Sans"/>
                          <a:ea typeface="Nunito Sans"/>
                          <a:cs typeface="Nunito Sans"/>
                          <a:sym typeface="Nunito Sans"/>
                        </a:rPr>
                        <a:t>16</a:t>
                      </a:r>
                      <a:endParaRPr b="1">
                        <a:solidFill>
                          <a:srgbClr val="F67031"/>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r>
            </a:tbl>
          </a:graphicData>
        </a:graphic>
      </p:graphicFrame>
      <p:sp>
        <p:nvSpPr>
          <p:cNvPr id="309" name="Google Shape;309;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310" name="Google Shape;310;p29"/>
          <p:cNvSpPr txBox="1">
            <a:spLocks noGrp="1"/>
          </p:cNvSpPr>
          <p:nvPr>
            <p:ph type="body" idx="1"/>
          </p:nvPr>
        </p:nvSpPr>
        <p:spPr>
          <a:xfrm>
            <a:off x="3090625" y="575500"/>
            <a:ext cx="5596200" cy="10590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As a communication tool, a table allows a form of generalization of information from an unlimited number of different social or scientific contexts. It provides a familiar way to convey information that might otherwise not be obvious or readily understood.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p:nvPr/>
        </p:nvSpPr>
        <p:spPr>
          <a:xfrm>
            <a:off x="2806425" y="1079310"/>
            <a:ext cx="6265783" cy="2984881"/>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30"/>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Maps</a:t>
            </a:r>
            <a:endParaRPr/>
          </a:p>
        </p:txBody>
      </p:sp>
      <p:sp>
        <p:nvSpPr>
          <p:cNvPr id="317" name="Google Shape;317;p30"/>
          <p:cNvSpPr/>
          <p:nvPr/>
        </p:nvSpPr>
        <p:spPr>
          <a:xfrm>
            <a:off x="3976810" y="1659060"/>
            <a:ext cx="649200" cy="202500"/>
          </a:xfrm>
          <a:prstGeom prst="wedgeRectCallout">
            <a:avLst>
              <a:gd name="adj1" fmla="val -21428"/>
              <a:gd name="adj2" fmla="val 84287"/>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FFFFFF"/>
                </a:solidFill>
                <a:latin typeface="Nunito Sans"/>
                <a:ea typeface="Nunito Sans"/>
                <a:cs typeface="Nunito Sans"/>
                <a:sym typeface="Nunito Sans"/>
              </a:rPr>
              <a:t>our office</a:t>
            </a:r>
            <a:endParaRPr sz="800">
              <a:solidFill>
                <a:srgbClr val="FFFFFF"/>
              </a:solidFill>
              <a:latin typeface="Nunito Sans"/>
              <a:ea typeface="Nunito Sans"/>
              <a:cs typeface="Nunito Sans"/>
              <a:sym typeface="Nunito Sans"/>
            </a:endParaRPr>
          </a:p>
        </p:txBody>
      </p:sp>
      <p:sp>
        <p:nvSpPr>
          <p:cNvPr id="318" name="Google Shape;318;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16</a:t>
            </a:fld>
            <a:endParaRPr>
              <a:solidFill>
                <a:srgbClr val="FFFFFF"/>
              </a:solidFill>
            </a:endParaRPr>
          </a:p>
        </p:txBody>
      </p:sp>
      <p:sp>
        <p:nvSpPr>
          <p:cNvPr id="319" name="Google Shape;319;p30"/>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The word "map" comes from the medieval Latin Mappa mundi, wherein mappa meant napkin or cloth and mundi the world.</a:t>
            </a:r>
            <a:endParaRPr/>
          </a:p>
        </p:txBody>
      </p:sp>
      <p:sp>
        <p:nvSpPr>
          <p:cNvPr id="320" name="Google Shape;320;p30"/>
          <p:cNvSpPr/>
          <p:nvPr/>
        </p:nvSpPr>
        <p:spPr>
          <a:xfrm>
            <a:off x="3384650" y="2197325"/>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30"/>
          <p:cNvSpPr/>
          <p:nvPr/>
        </p:nvSpPr>
        <p:spPr>
          <a:xfrm>
            <a:off x="4678125" y="3182400"/>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30"/>
          <p:cNvSpPr/>
          <p:nvPr/>
        </p:nvSpPr>
        <p:spPr>
          <a:xfrm>
            <a:off x="5408775" y="1901140"/>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30"/>
          <p:cNvSpPr/>
          <p:nvPr/>
        </p:nvSpPr>
        <p:spPr>
          <a:xfrm>
            <a:off x="5962075" y="3556575"/>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30"/>
          <p:cNvSpPr/>
          <p:nvPr/>
        </p:nvSpPr>
        <p:spPr>
          <a:xfrm>
            <a:off x="7641075" y="2298075"/>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30"/>
          <p:cNvSpPr/>
          <p:nvPr/>
        </p:nvSpPr>
        <p:spPr>
          <a:xfrm>
            <a:off x="8101850" y="3625875"/>
            <a:ext cx="69300" cy="69300"/>
          </a:xfrm>
          <a:prstGeom prst="ellipse">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a:spLocks noGrp="1"/>
          </p:cNvSpPr>
          <p:nvPr>
            <p:ph type="ctrTitle" idx="4294967295"/>
          </p:nvPr>
        </p:nvSpPr>
        <p:spPr>
          <a:xfrm>
            <a:off x="685800" y="196434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a:t>89,526,124</a:t>
            </a:r>
            <a:endParaRPr sz="6000" b="1"/>
          </a:p>
        </p:txBody>
      </p:sp>
      <p:sp>
        <p:nvSpPr>
          <p:cNvPr id="331" name="Google Shape;331;p31"/>
          <p:cNvSpPr txBox="1">
            <a:spLocks noGrp="1"/>
          </p:cNvSpPr>
          <p:nvPr>
            <p:ph type="subTitle" idx="4294967295"/>
          </p:nvPr>
        </p:nvSpPr>
        <p:spPr>
          <a:xfrm>
            <a:off x="685800" y="29162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rgbClr val="FFFFFF"/>
                </a:solidFill>
              </a:rPr>
              <a:t>Whoa! That’s a big number, aren’t you proud?</a:t>
            </a:r>
            <a:endParaRPr>
              <a:solidFill>
                <a:srgbClr val="FFFFFF"/>
              </a:solidFill>
            </a:endParaRPr>
          </a:p>
        </p:txBody>
      </p:sp>
      <p:sp>
        <p:nvSpPr>
          <p:cNvPr id="332" name="Google Shape;332;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grpSp>
        <p:nvGrpSpPr>
          <p:cNvPr id="333" name="Google Shape;333;p31"/>
          <p:cNvGrpSpPr/>
          <p:nvPr/>
        </p:nvGrpSpPr>
        <p:grpSpPr>
          <a:xfrm>
            <a:off x="4193157" y="1338806"/>
            <a:ext cx="757693" cy="549894"/>
            <a:chOff x="3932350" y="3714775"/>
            <a:chExt cx="439650" cy="319075"/>
          </a:xfrm>
        </p:grpSpPr>
        <p:sp>
          <p:nvSpPr>
            <p:cNvPr id="334" name="Google Shape;334;p31"/>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31"/>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31"/>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31"/>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31"/>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CCCCCC"/>
                </a:solidFill>
              </a:rPr>
              <a:t>18</a:t>
            </a:fld>
            <a:endParaRPr>
              <a:solidFill>
                <a:srgbClr val="CCCCCC"/>
              </a:solidFill>
            </a:endParaRPr>
          </a:p>
        </p:txBody>
      </p:sp>
      <p:sp>
        <p:nvSpPr>
          <p:cNvPr id="344" name="Google Shape;344;p32"/>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And even more numbers</a:t>
            </a:r>
            <a:endParaRPr/>
          </a:p>
        </p:txBody>
      </p:sp>
      <p:sp>
        <p:nvSpPr>
          <p:cNvPr id="345" name="Google Shape;345;p32"/>
          <p:cNvSpPr txBox="1">
            <a:spLocks noGrp="1"/>
          </p:cNvSpPr>
          <p:nvPr>
            <p:ph type="ctrTitle" idx="4294967295"/>
          </p:nvPr>
        </p:nvSpPr>
        <p:spPr>
          <a:xfrm>
            <a:off x="3400100" y="545955"/>
            <a:ext cx="5058000" cy="1268700"/>
          </a:xfrm>
          <a:prstGeom prst="rect">
            <a:avLst/>
          </a:prstGeom>
          <a:solidFill>
            <a:srgbClr val="FFA400"/>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600" b="1"/>
              <a:t>89,526,124$</a:t>
            </a:r>
            <a:endParaRPr sz="3600" b="1"/>
          </a:p>
          <a:p>
            <a:pPr marL="0" lvl="0" indent="0" rtl="0">
              <a:lnSpc>
                <a:spcPct val="100000"/>
              </a:lnSpc>
              <a:spcBef>
                <a:spcPts val="600"/>
              </a:spcBef>
              <a:spcAft>
                <a:spcPts val="0"/>
              </a:spcAft>
              <a:buClr>
                <a:schemeClr val="dk1"/>
              </a:buClr>
              <a:buSzPts val="1100"/>
              <a:buFont typeface="Arial"/>
              <a:buNone/>
            </a:pPr>
            <a:r>
              <a:rPr lang="en" sz="1400"/>
              <a:t>That’s a lot of money</a:t>
            </a:r>
            <a:endParaRPr sz="3600" b="1"/>
          </a:p>
        </p:txBody>
      </p:sp>
      <p:sp>
        <p:nvSpPr>
          <p:cNvPr id="346" name="Google Shape;346;p32"/>
          <p:cNvSpPr txBox="1">
            <a:spLocks noGrp="1"/>
          </p:cNvSpPr>
          <p:nvPr>
            <p:ph type="ctrTitle" idx="4294967295"/>
          </p:nvPr>
        </p:nvSpPr>
        <p:spPr>
          <a:xfrm>
            <a:off x="3400100" y="1902136"/>
            <a:ext cx="5058000" cy="1268700"/>
          </a:xfrm>
          <a:prstGeom prst="rect">
            <a:avLst/>
          </a:prstGeom>
          <a:solidFill>
            <a:srgbClr val="F67031"/>
          </a:solidFill>
        </p:spPr>
        <p:txBody>
          <a:bodyPr spcFirstLastPara="1" wrap="square" lIns="91425" tIns="91425" rIns="91425" bIns="91425" anchor="ctr" anchorCtr="0">
            <a:noAutofit/>
          </a:bodyPr>
          <a:lstStyle/>
          <a:p>
            <a:pPr marL="0" lvl="0" indent="0" rtl="0">
              <a:spcBef>
                <a:spcPts val="0"/>
              </a:spcBef>
              <a:spcAft>
                <a:spcPts val="0"/>
              </a:spcAft>
              <a:buNone/>
            </a:pPr>
            <a:r>
              <a:rPr lang="en" sz="3600" b="1"/>
              <a:t>185,244 users</a:t>
            </a:r>
            <a:endParaRPr sz="3600" b="1"/>
          </a:p>
          <a:p>
            <a:pPr marL="0" lvl="0" indent="0" rtl="0">
              <a:spcBef>
                <a:spcPts val="600"/>
              </a:spcBef>
              <a:spcAft>
                <a:spcPts val="0"/>
              </a:spcAft>
              <a:buClr>
                <a:schemeClr val="dk1"/>
              </a:buClr>
              <a:buSzPts val="1100"/>
              <a:buFont typeface="Arial"/>
              <a:buNone/>
            </a:pPr>
            <a:r>
              <a:rPr lang="en" sz="1400"/>
              <a:t>And a lot of users</a:t>
            </a:r>
            <a:endParaRPr sz="3600" b="1"/>
          </a:p>
        </p:txBody>
      </p:sp>
      <p:sp>
        <p:nvSpPr>
          <p:cNvPr id="347" name="Google Shape;347;p32"/>
          <p:cNvSpPr txBox="1">
            <a:spLocks noGrp="1"/>
          </p:cNvSpPr>
          <p:nvPr>
            <p:ph type="ctrTitle" idx="4294967295"/>
          </p:nvPr>
        </p:nvSpPr>
        <p:spPr>
          <a:xfrm>
            <a:off x="3400100" y="3258327"/>
            <a:ext cx="5058000" cy="1268700"/>
          </a:xfrm>
          <a:prstGeom prst="rect">
            <a:avLst/>
          </a:prstGeom>
          <a:solidFill>
            <a:srgbClr val="ED0036"/>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3600" b="1"/>
              <a:t>100%</a:t>
            </a:r>
            <a:endParaRPr sz="3600" b="1"/>
          </a:p>
          <a:p>
            <a:pPr marL="0" lvl="0" indent="0" rtl="0">
              <a:spcBef>
                <a:spcPts val="600"/>
              </a:spcBef>
              <a:spcAft>
                <a:spcPts val="0"/>
              </a:spcAft>
              <a:buClr>
                <a:schemeClr val="dk1"/>
              </a:buClr>
              <a:buSzPts val="1100"/>
              <a:buFont typeface="Arial"/>
              <a:buNone/>
            </a:pPr>
            <a:r>
              <a:rPr lang="en" sz="1400"/>
              <a:t>Total success!</a:t>
            </a:r>
            <a:endParaRPr sz="3600" b="1"/>
          </a:p>
        </p:txBody>
      </p:sp>
      <p:sp>
        <p:nvSpPr>
          <p:cNvPr id="348" name="Google Shape;348;p32"/>
          <p:cNvSpPr/>
          <p:nvPr/>
        </p:nvSpPr>
        <p:spPr>
          <a:xfrm>
            <a:off x="7479934" y="2252270"/>
            <a:ext cx="539172" cy="568452"/>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49" name="Google Shape;349;p32"/>
          <p:cNvGrpSpPr/>
          <p:nvPr/>
        </p:nvGrpSpPr>
        <p:grpSpPr>
          <a:xfrm>
            <a:off x="7458387" y="3618777"/>
            <a:ext cx="582244" cy="547800"/>
            <a:chOff x="5972700" y="2330200"/>
            <a:chExt cx="411625" cy="387275"/>
          </a:xfrm>
        </p:grpSpPr>
        <p:sp>
          <p:nvSpPr>
            <p:cNvPr id="350" name="Google Shape;350;p3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3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52" name="Google Shape;352;p32"/>
          <p:cNvGrpSpPr/>
          <p:nvPr/>
        </p:nvGrpSpPr>
        <p:grpSpPr>
          <a:xfrm>
            <a:off x="7415332" y="940852"/>
            <a:ext cx="668351" cy="513322"/>
            <a:chOff x="568950" y="3686775"/>
            <a:chExt cx="472500" cy="362900"/>
          </a:xfrm>
        </p:grpSpPr>
        <p:sp>
          <p:nvSpPr>
            <p:cNvPr id="353" name="Google Shape;353;p32"/>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32"/>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32"/>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Our process is easy</a:t>
            </a:r>
            <a:endParaRPr/>
          </a:p>
        </p:txBody>
      </p:sp>
      <p:sp>
        <p:nvSpPr>
          <p:cNvPr id="361" name="Google Shape;361;p33"/>
          <p:cNvSpPr/>
          <p:nvPr/>
        </p:nvSpPr>
        <p:spPr>
          <a:xfrm>
            <a:off x="4662978" y="1743500"/>
            <a:ext cx="2424600" cy="1656600"/>
          </a:xfrm>
          <a:prstGeom prst="chevron">
            <a:avLst>
              <a:gd name="adj" fmla="val 29853"/>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Nunito Sans"/>
                <a:ea typeface="Nunito Sans"/>
                <a:cs typeface="Nunito Sans"/>
                <a:sym typeface="Nunito Sans"/>
              </a:rPr>
              <a:t>second</a:t>
            </a:r>
            <a:endParaRPr>
              <a:solidFill>
                <a:srgbClr val="FFFFFF"/>
              </a:solidFill>
              <a:latin typeface="Nunito Sans"/>
              <a:ea typeface="Nunito Sans"/>
              <a:cs typeface="Nunito Sans"/>
              <a:sym typeface="Nunito Sans"/>
            </a:endParaRPr>
          </a:p>
        </p:txBody>
      </p:sp>
      <p:sp>
        <p:nvSpPr>
          <p:cNvPr id="362" name="Google Shape;362;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363" name="Google Shape;363;p33"/>
          <p:cNvSpPr/>
          <p:nvPr/>
        </p:nvSpPr>
        <p:spPr>
          <a:xfrm>
            <a:off x="6211315" y="1557400"/>
            <a:ext cx="2424600" cy="2028900"/>
          </a:xfrm>
          <a:prstGeom prst="chevron">
            <a:avLst>
              <a:gd name="adj" fmla="val 29853"/>
            </a:avLst>
          </a:prstGeom>
          <a:solidFill>
            <a:srgbClr val="ED0036">
              <a:alpha val="7154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Nunito Sans"/>
                <a:ea typeface="Nunito Sans"/>
                <a:cs typeface="Nunito Sans"/>
                <a:sym typeface="Nunito Sans"/>
              </a:rPr>
              <a:t>last</a:t>
            </a:r>
            <a:endParaRPr>
              <a:solidFill>
                <a:srgbClr val="FFFFFF"/>
              </a:solidFill>
              <a:latin typeface="Nunito Sans"/>
              <a:ea typeface="Nunito Sans"/>
              <a:cs typeface="Nunito Sans"/>
              <a:sym typeface="Nunito Sans"/>
            </a:endParaRPr>
          </a:p>
        </p:txBody>
      </p:sp>
      <p:sp>
        <p:nvSpPr>
          <p:cNvPr id="364" name="Google Shape;364;p33"/>
          <p:cNvSpPr/>
          <p:nvPr/>
        </p:nvSpPr>
        <p:spPr>
          <a:xfrm>
            <a:off x="2989550" y="1909250"/>
            <a:ext cx="2424600" cy="1325100"/>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Nunito Sans"/>
                <a:ea typeface="Nunito Sans"/>
                <a:cs typeface="Nunito Sans"/>
                <a:sym typeface="Nunito Sans"/>
              </a:rPr>
              <a:t>first</a:t>
            </a:r>
            <a:endParaRPr>
              <a:solidFill>
                <a:srgbClr val="FFFFFF"/>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Instructions for use</a:t>
            </a:r>
            <a:endParaRPr/>
          </a:p>
        </p:txBody>
      </p:sp>
      <p:sp>
        <p:nvSpPr>
          <p:cNvPr id="105" name="Google Shape;105;p16"/>
          <p:cNvSpPr txBox="1">
            <a:spLocks noGrp="1"/>
          </p:cNvSpPr>
          <p:nvPr>
            <p:ph type="body" idx="2"/>
          </p:nvPr>
        </p:nvSpPr>
        <p:spPr>
          <a:xfrm>
            <a:off x="3090625" y="575500"/>
            <a:ext cx="2626200" cy="3165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b="1"/>
              <a:t>EDIT IN </a:t>
            </a:r>
            <a:r>
              <a:rPr lang="en" b="1">
                <a:solidFill>
                  <a:srgbClr val="F67031"/>
                </a:solidFill>
              </a:rPr>
              <a:t>GOOGLE SLIDES</a:t>
            </a:r>
            <a:endParaRPr>
              <a:solidFill>
                <a:srgbClr val="F67031"/>
              </a:solidFill>
            </a:endParaRPr>
          </a:p>
          <a:p>
            <a:pPr marL="0" lvl="0" indent="0" rtl="0">
              <a:spcBef>
                <a:spcPts val="600"/>
              </a:spcBef>
              <a:spcAft>
                <a:spcPts val="0"/>
              </a:spcAft>
              <a:buClr>
                <a:schemeClr val="dk1"/>
              </a:buClr>
              <a:buSzPts val="1100"/>
              <a:buFont typeface="Arial"/>
              <a:buNone/>
            </a:pPr>
            <a:r>
              <a:rPr lang="en"/>
              <a:t>Click on the button under the presentation preview that says "Use as Google Slides Theme".</a:t>
            </a:r>
            <a:endParaRPr/>
          </a:p>
          <a:p>
            <a:pPr marL="0" lvl="0" indent="0" rtl="0">
              <a:spcBef>
                <a:spcPts val="600"/>
              </a:spcBef>
              <a:spcAft>
                <a:spcPts val="0"/>
              </a:spcAft>
              <a:buClr>
                <a:schemeClr val="dk1"/>
              </a:buClr>
              <a:buSzPts val="1100"/>
              <a:buFont typeface="Arial"/>
              <a:buNone/>
            </a:pPr>
            <a:r>
              <a:rPr lang="en"/>
              <a:t>You will get a copy of this document on your Google Drive and will be able to edit, add or delete slides.</a:t>
            </a:r>
            <a:endParaRPr/>
          </a:p>
          <a:p>
            <a:pPr marL="0" lvl="0" indent="0" rtl="0">
              <a:spcBef>
                <a:spcPts val="600"/>
              </a:spcBef>
              <a:spcAft>
                <a:spcPts val="0"/>
              </a:spcAft>
              <a:buClr>
                <a:schemeClr val="dk1"/>
              </a:buClr>
              <a:buSzPts val="1100"/>
              <a:buFont typeface="Arial"/>
              <a:buNone/>
            </a:pPr>
            <a:r>
              <a:rPr lang="en"/>
              <a:t>You have to be signed in to your Google account.</a:t>
            </a:r>
            <a:endParaRPr/>
          </a:p>
          <a:p>
            <a:pPr marL="0" lvl="0" indent="0" rtl="0">
              <a:spcBef>
                <a:spcPts val="600"/>
              </a:spcBef>
              <a:spcAft>
                <a:spcPts val="0"/>
              </a:spcAft>
              <a:buClr>
                <a:schemeClr val="dk1"/>
              </a:buClr>
              <a:buSzPts val="1100"/>
              <a:buFont typeface="Arial"/>
              <a:buNone/>
            </a:pPr>
            <a:endParaRPr/>
          </a:p>
          <a:p>
            <a:pPr marL="0" lvl="0" indent="0" rtl="0">
              <a:spcBef>
                <a:spcPts val="600"/>
              </a:spcBef>
              <a:spcAft>
                <a:spcPts val="0"/>
              </a:spcAft>
              <a:buNone/>
            </a:pPr>
            <a:endParaRPr/>
          </a:p>
        </p:txBody>
      </p:sp>
      <p:sp>
        <p:nvSpPr>
          <p:cNvPr id="106" name="Google Shape;106;p16"/>
          <p:cNvSpPr txBox="1">
            <a:spLocks noGrp="1"/>
          </p:cNvSpPr>
          <p:nvPr>
            <p:ph type="body" idx="2"/>
          </p:nvPr>
        </p:nvSpPr>
        <p:spPr>
          <a:xfrm>
            <a:off x="3090600" y="3905925"/>
            <a:ext cx="54663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b="1" i="1">
                <a:solidFill>
                  <a:srgbClr val="999999"/>
                </a:solidFill>
                <a:latin typeface="Georgia"/>
                <a:ea typeface="Georgia"/>
                <a:cs typeface="Georgia"/>
                <a:sym typeface="Georgia"/>
              </a:rPr>
              <a:t>More info on how to use this template at </a:t>
            </a:r>
            <a:r>
              <a:rPr lang="en" sz="1000" b="1" i="1" u="sng">
                <a:solidFill>
                  <a:srgbClr val="999999"/>
                </a:solidFill>
                <a:latin typeface="Georgia"/>
                <a:ea typeface="Georgia"/>
                <a:cs typeface="Georgia"/>
                <a:sym typeface="Georgia"/>
                <a:hlinkClick r:id="rId3"/>
              </a:rPr>
              <a:t>www.slidescarnival.com/help-use-presentation-template</a:t>
            </a:r>
            <a:endParaRPr sz="1000" b="1" i="1">
              <a:solidFill>
                <a:srgbClr val="999999"/>
              </a:solidFill>
              <a:latin typeface="Georgia"/>
              <a:ea typeface="Georgia"/>
              <a:cs typeface="Georgia"/>
              <a:sym typeface="Georgia"/>
            </a:endParaRPr>
          </a:p>
          <a:p>
            <a:pPr marL="0" lvl="0" indent="0" rtl="0">
              <a:spcBef>
                <a:spcPts val="0"/>
              </a:spcBef>
              <a:spcAft>
                <a:spcPts val="0"/>
              </a:spcAft>
              <a:buClr>
                <a:schemeClr val="dk1"/>
              </a:buClr>
              <a:buSzPts val="1100"/>
              <a:buFont typeface="Arial"/>
              <a:buNone/>
            </a:pPr>
            <a:r>
              <a:rPr lang="en" sz="1000" i="1">
                <a:solidFill>
                  <a:srgbClr val="999999"/>
                </a:solidFill>
                <a:latin typeface="Georgia"/>
                <a:ea typeface="Georgia"/>
                <a:cs typeface="Georgia"/>
                <a:sym typeface="Georgia"/>
              </a:rPr>
              <a:t>This template is free to use under </a:t>
            </a:r>
            <a:r>
              <a:rPr lang="en" sz="1000" i="1" u="sng">
                <a:solidFill>
                  <a:srgbClr val="999999"/>
                </a:solidFill>
                <a:latin typeface="Georgia"/>
                <a:ea typeface="Georgia"/>
                <a:cs typeface="Georgia"/>
                <a:sym typeface="Georgia"/>
                <a:hlinkClick r:id="rId4"/>
              </a:rPr>
              <a:t>Creative Commons Attribution license</a:t>
            </a:r>
            <a:r>
              <a:rPr lang="en" sz="1000" i="1">
                <a:solidFill>
                  <a:srgbClr val="999999"/>
                </a:solidFill>
                <a:latin typeface="Georgia"/>
                <a:ea typeface="Georgia"/>
                <a:cs typeface="Georgia"/>
                <a:sym typeface="Georgia"/>
              </a:rPr>
              <a:t>. You can keep the Credits slide or mention SlidesCarnival and other resources used in a slide footer.</a:t>
            </a:r>
            <a:endParaRPr sz="1000" i="1">
              <a:solidFill>
                <a:srgbClr val="999999"/>
              </a:solidFill>
              <a:latin typeface="Georgia"/>
              <a:ea typeface="Georgia"/>
              <a:cs typeface="Georgia"/>
              <a:sym typeface="Georgia"/>
            </a:endParaRPr>
          </a:p>
          <a:p>
            <a:pPr marL="0" lvl="0" indent="0" rtl="0">
              <a:spcBef>
                <a:spcPts val="0"/>
              </a:spcBef>
              <a:spcAft>
                <a:spcPts val="0"/>
              </a:spcAft>
              <a:buClr>
                <a:schemeClr val="dk1"/>
              </a:buClr>
              <a:buSzPts val="1100"/>
              <a:buFont typeface="Arial"/>
              <a:buNone/>
            </a:pPr>
            <a:endParaRPr sz="1000" i="1">
              <a:solidFill>
                <a:srgbClr val="999999"/>
              </a:solidFill>
              <a:latin typeface="Georgia"/>
              <a:ea typeface="Georgia"/>
              <a:cs typeface="Georgia"/>
              <a:sym typeface="Georgia"/>
            </a:endParaRPr>
          </a:p>
          <a:p>
            <a:pPr marL="0" lvl="0" indent="0" rtl="0">
              <a:spcBef>
                <a:spcPts val="0"/>
              </a:spcBef>
              <a:spcAft>
                <a:spcPts val="0"/>
              </a:spcAft>
              <a:buNone/>
            </a:pPr>
            <a:endParaRPr sz="1000" i="1">
              <a:solidFill>
                <a:srgbClr val="999999"/>
              </a:solidFill>
              <a:latin typeface="Georgia"/>
              <a:ea typeface="Georgia"/>
              <a:cs typeface="Georgia"/>
              <a:sym typeface="Georgia"/>
            </a:endParaRPr>
          </a:p>
        </p:txBody>
      </p:sp>
      <p:sp>
        <p:nvSpPr>
          <p:cNvPr id="107" name="Google Shape;107;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08" name="Google Shape;108;p16"/>
          <p:cNvSpPr txBox="1">
            <a:spLocks noGrp="1"/>
          </p:cNvSpPr>
          <p:nvPr>
            <p:ph type="body" idx="3"/>
          </p:nvPr>
        </p:nvSpPr>
        <p:spPr>
          <a:xfrm>
            <a:off x="5970725" y="575500"/>
            <a:ext cx="2715900" cy="3165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b="1"/>
              <a:t>EDIT IN </a:t>
            </a:r>
            <a:r>
              <a:rPr lang="en" b="1">
                <a:solidFill>
                  <a:srgbClr val="F67031"/>
                </a:solidFill>
              </a:rPr>
              <a:t>POWERPOINT®</a:t>
            </a:r>
            <a:endParaRPr>
              <a:solidFill>
                <a:srgbClr val="F67031"/>
              </a:solidFill>
            </a:endParaRPr>
          </a:p>
          <a:p>
            <a:pPr marL="0" lvl="0" indent="0" rtl="0">
              <a:spcBef>
                <a:spcPts val="600"/>
              </a:spcBef>
              <a:spcAft>
                <a:spcPts val="0"/>
              </a:spcAft>
              <a:buClr>
                <a:schemeClr val="dk1"/>
              </a:buClr>
              <a:buSzPts val="1100"/>
              <a:buFont typeface="Arial"/>
              <a:buNone/>
            </a:pPr>
            <a:r>
              <a:rPr lang="en"/>
              <a:t>Click on the button under the presentation preview that says "Download as PowerPoint template". You will get a .pptx file that you can edit in PowerPoint.</a:t>
            </a:r>
            <a:endParaRPr/>
          </a:p>
          <a:p>
            <a:pPr marL="0" lvl="0" indent="0" rtl="0">
              <a:spcBef>
                <a:spcPts val="600"/>
              </a:spcBef>
              <a:spcAft>
                <a:spcPts val="0"/>
              </a:spcAft>
              <a:buClr>
                <a:schemeClr val="dk1"/>
              </a:buClr>
              <a:buSzPts val="1100"/>
              <a:buFont typeface="Arial"/>
              <a:buNone/>
            </a:pPr>
            <a:r>
              <a:rPr lang="en"/>
              <a:t>Remember to download and install the fonts used in this presentation (you’ll find the links to the font files needed in the </a:t>
            </a:r>
            <a:r>
              <a:rPr lang="en" u="sng">
                <a:hlinkClick r:id="rId5" action="ppaction://hlinksldjump"/>
              </a:rPr>
              <a:t>Presentation design slide</a:t>
            </a:r>
            <a:r>
              <a:rPr lang="en"/>
              <a:t>)</a:t>
            </a:r>
            <a:endParaRPr/>
          </a:p>
          <a:p>
            <a:pPr marL="0" lvl="0" indent="0">
              <a:spcBef>
                <a:spcPts val="6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p:nvPr/>
        </p:nvSpPr>
        <p:spPr>
          <a:xfrm>
            <a:off x="5183313" y="632610"/>
            <a:ext cx="472800" cy="472800"/>
          </a:xfrm>
          <a:prstGeom prst="ellipse">
            <a:avLst/>
          </a:pr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34"/>
          <p:cNvSpPr/>
          <p:nvPr/>
        </p:nvSpPr>
        <p:spPr>
          <a:xfrm>
            <a:off x="7063350" y="632610"/>
            <a:ext cx="472800" cy="472800"/>
          </a:xfrm>
          <a:prstGeom prst="ellipse">
            <a:avLst/>
          </a:prstGeom>
          <a:solidFill>
            <a:srgbClr val="F6703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Google Shape;371;p34"/>
          <p:cNvSpPr/>
          <p:nvPr/>
        </p:nvSpPr>
        <p:spPr>
          <a:xfrm>
            <a:off x="3303275" y="2719263"/>
            <a:ext cx="472800" cy="472800"/>
          </a:xfrm>
          <a:prstGeom prst="ellipse">
            <a:avLst/>
          </a:prstGeom>
          <a:solidFill>
            <a:srgbClr val="DD7E6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Google Shape;372;p34"/>
          <p:cNvSpPr/>
          <p:nvPr/>
        </p:nvSpPr>
        <p:spPr>
          <a:xfrm>
            <a:off x="5183313" y="2719263"/>
            <a:ext cx="472800" cy="472800"/>
          </a:xfrm>
          <a:prstGeom prst="ellipse">
            <a:avLst/>
          </a:prstGeom>
          <a:solidFill>
            <a:srgbClr val="E0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34"/>
          <p:cNvSpPr/>
          <p:nvPr/>
        </p:nvSpPr>
        <p:spPr>
          <a:xfrm>
            <a:off x="7063350" y="2719263"/>
            <a:ext cx="472800" cy="472800"/>
          </a:xfrm>
          <a:prstGeom prst="ellipse">
            <a:avLst/>
          </a:prstGeom>
          <a:solidFill>
            <a:srgbClr val="ED0036">
              <a:alpha val="7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34"/>
          <p:cNvSpPr/>
          <p:nvPr/>
        </p:nvSpPr>
        <p:spPr>
          <a:xfrm>
            <a:off x="3303275" y="632610"/>
            <a:ext cx="472800" cy="472800"/>
          </a:xfrm>
          <a:prstGeom prst="ellipse">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34"/>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review some concepts</a:t>
            </a:r>
            <a:endParaRPr/>
          </a:p>
        </p:txBody>
      </p:sp>
      <p:sp>
        <p:nvSpPr>
          <p:cNvPr id="376" name="Google Shape;376;p34"/>
          <p:cNvSpPr txBox="1">
            <a:spLocks noGrp="1"/>
          </p:cNvSpPr>
          <p:nvPr>
            <p:ph type="body" idx="1"/>
          </p:nvPr>
        </p:nvSpPr>
        <p:spPr>
          <a:xfrm>
            <a:off x="3069325" y="123420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a:t>Is the color of gold, butter and ripe lemons. In the spectrum of visible light, yellow is found between green and orange.</a:t>
            </a:r>
            <a:endParaRPr/>
          </a:p>
        </p:txBody>
      </p:sp>
      <p:sp>
        <p:nvSpPr>
          <p:cNvPr id="377" name="Google Shape;377;p34"/>
          <p:cNvSpPr txBox="1">
            <a:spLocks noGrp="1"/>
          </p:cNvSpPr>
          <p:nvPr>
            <p:ph type="body" idx="2"/>
          </p:nvPr>
        </p:nvSpPr>
        <p:spPr>
          <a:xfrm>
            <a:off x="4951002" y="123420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a:t>Is the colour of the clear sky and the deep sea. It is located between violet and green on the optical spectrum.</a:t>
            </a:r>
            <a:endParaRPr/>
          </a:p>
        </p:txBody>
      </p:sp>
      <p:sp>
        <p:nvSpPr>
          <p:cNvPr id="378" name="Google Shape;378;p34"/>
          <p:cNvSpPr txBox="1">
            <a:spLocks noGrp="1"/>
          </p:cNvSpPr>
          <p:nvPr>
            <p:ph type="body" idx="3"/>
          </p:nvPr>
        </p:nvSpPr>
        <p:spPr>
          <a:xfrm>
            <a:off x="6832679" y="123420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rtl="0">
              <a:spcBef>
                <a:spcPts val="600"/>
              </a:spcBef>
              <a:spcAft>
                <a:spcPts val="0"/>
              </a:spcAft>
              <a:buNone/>
            </a:pPr>
            <a:endParaRPr/>
          </a:p>
        </p:txBody>
      </p:sp>
      <p:sp>
        <p:nvSpPr>
          <p:cNvPr id="379" name="Google Shape;379;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
        <p:nvSpPr>
          <p:cNvPr id="380" name="Google Shape;380;p34"/>
          <p:cNvSpPr txBox="1">
            <a:spLocks noGrp="1"/>
          </p:cNvSpPr>
          <p:nvPr>
            <p:ph type="body" idx="1"/>
          </p:nvPr>
        </p:nvSpPr>
        <p:spPr>
          <a:xfrm>
            <a:off x="3069325" y="328285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a:t>Is the color of gold, butter and ripe lemons. In the spectrum of visible light, yellow is found between green and orange.</a:t>
            </a:r>
            <a:endParaRPr/>
          </a:p>
        </p:txBody>
      </p:sp>
      <p:sp>
        <p:nvSpPr>
          <p:cNvPr id="381" name="Google Shape;381;p34"/>
          <p:cNvSpPr txBox="1">
            <a:spLocks noGrp="1"/>
          </p:cNvSpPr>
          <p:nvPr>
            <p:ph type="body" idx="2"/>
          </p:nvPr>
        </p:nvSpPr>
        <p:spPr>
          <a:xfrm>
            <a:off x="4951002" y="328285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a:t>Is the colour of the clear sky and the deep sea. It is located between violet and green on the optical spectrum.</a:t>
            </a:r>
            <a:endParaRPr/>
          </a:p>
        </p:txBody>
      </p:sp>
      <p:sp>
        <p:nvSpPr>
          <p:cNvPr id="382" name="Google Shape;382;p34"/>
          <p:cNvSpPr txBox="1">
            <a:spLocks noGrp="1"/>
          </p:cNvSpPr>
          <p:nvPr>
            <p:ph type="body" idx="3"/>
          </p:nvPr>
        </p:nvSpPr>
        <p:spPr>
          <a:xfrm>
            <a:off x="6832679" y="3282850"/>
            <a:ext cx="1789800" cy="132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rtl="0">
              <a:spcBef>
                <a:spcPts val="600"/>
              </a:spcBef>
              <a:spcAft>
                <a:spcPts val="0"/>
              </a:spcAft>
              <a:buNone/>
            </a:pPr>
            <a:endParaRPr/>
          </a:p>
        </p:txBody>
      </p:sp>
      <p:grpSp>
        <p:nvGrpSpPr>
          <p:cNvPr id="383" name="Google Shape;383;p34"/>
          <p:cNvGrpSpPr/>
          <p:nvPr/>
        </p:nvGrpSpPr>
        <p:grpSpPr>
          <a:xfrm>
            <a:off x="3160982" y="899397"/>
            <a:ext cx="472824" cy="393575"/>
            <a:chOff x="1247825" y="322750"/>
            <a:chExt cx="443300" cy="369000"/>
          </a:xfrm>
        </p:grpSpPr>
        <p:sp>
          <p:nvSpPr>
            <p:cNvPr id="384" name="Google Shape;384;p34"/>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85" name="Google Shape;385;p34"/>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86" name="Google Shape;386;p34"/>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87" name="Google Shape;387;p34"/>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88" name="Google Shape;388;p34"/>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sp>
        <p:nvSpPr>
          <p:cNvPr id="389" name="Google Shape;389;p34"/>
          <p:cNvSpPr/>
          <p:nvPr/>
        </p:nvSpPr>
        <p:spPr>
          <a:xfrm>
            <a:off x="3160975" y="2909070"/>
            <a:ext cx="427360" cy="42736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nvGrpSpPr>
          <p:cNvPr id="390" name="Google Shape;390;p34"/>
          <p:cNvGrpSpPr/>
          <p:nvPr/>
        </p:nvGrpSpPr>
        <p:grpSpPr>
          <a:xfrm>
            <a:off x="5055108" y="2858407"/>
            <a:ext cx="455918" cy="478023"/>
            <a:chOff x="5961125" y="1623900"/>
            <a:chExt cx="427450" cy="448175"/>
          </a:xfrm>
        </p:grpSpPr>
        <p:sp>
          <p:nvSpPr>
            <p:cNvPr id="391" name="Google Shape;391;p34"/>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2" name="Google Shape;392;p34"/>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3" name="Google Shape;393;p34"/>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4" name="Google Shape;394;p34"/>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5" name="Google Shape;395;p34"/>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6" name="Google Shape;396;p34"/>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397" name="Google Shape;397;p34"/>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grpSp>
        <p:nvGrpSpPr>
          <p:cNvPr id="398" name="Google Shape;398;p34"/>
          <p:cNvGrpSpPr/>
          <p:nvPr/>
        </p:nvGrpSpPr>
        <p:grpSpPr>
          <a:xfrm>
            <a:off x="5049913" y="928622"/>
            <a:ext cx="466318" cy="364351"/>
            <a:chOff x="1923075" y="3694075"/>
            <a:chExt cx="437200" cy="341600"/>
          </a:xfrm>
        </p:grpSpPr>
        <p:sp>
          <p:nvSpPr>
            <p:cNvPr id="399" name="Google Shape;399;p34"/>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0" name="Google Shape;400;p34"/>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1" name="Google Shape;401;p34"/>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2" name="Google Shape;402;p34"/>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3" name="Google Shape;403;p34"/>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4" name="Google Shape;404;p34"/>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5" name="Google Shape;405;p34"/>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6" name="Google Shape;406;p34"/>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07" name="Google Shape;407;p34"/>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grpSp>
        <p:nvGrpSpPr>
          <p:cNvPr id="408" name="Google Shape;408;p34"/>
          <p:cNvGrpSpPr/>
          <p:nvPr/>
        </p:nvGrpSpPr>
        <p:grpSpPr>
          <a:xfrm>
            <a:off x="6918724" y="2923363"/>
            <a:ext cx="500075" cy="413068"/>
            <a:chOff x="5268225" y="4341925"/>
            <a:chExt cx="468850" cy="387275"/>
          </a:xfrm>
        </p:grpSpPr>
        <p:sp>
          <p:nvSpPr>
            <p:cNvPr id="409" name="Google Shape;409;p34"/>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0" name="Google Shape;410;p34"/>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1" name="Google Shape;411;p34"/>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2" name="Google Shape;412;p34"/>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3" name="Google Shape;413;p34"/>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4" name="Google Shape;414;p34"/>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5" name="Google Shape;415;p34"/>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6" name="Google Shape;416;p34"/>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grpSp>
        <p:nvGrpSpPr>
          <p:cNvPr id="417" name="Google Shape;417;p34"/>
          <p:cNvGrpSpPr/>
          <p:nvPr/>
        </p:nvGrpSpPr>
        <p:grpSpPr>
          <a:xfrm>
            <a:off x="6932359" y="835747"/>
            <a:ext cx="472824" cy="457225"/>
            <a:chOff x="1247825" y="5001950"/>
            <a:chExt cx="443300" cy="428675"/>
          </a:xfrm>
        </p:grpSpPr>
        <p:sp>
          <p:nvSpPr>
            <p:cNvPr id="418" name="Google Shape;418;p34"/>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19" name="Google Shape;419;p34"/>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20" name="Google Shape;420;p34"/>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21" name="Google Shape;421;p34"/>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22" name="Google Shape;422;p34"/>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sp>
          <p:nvSpPr>
            <p:cNvPr id="423" name="Google Shape;423;p34"/>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highlight>
                  <a:srgbClr val="434343"/>
                </a:highligh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429" name="Google Shape;429;p35"/>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 can insert graphs from </a:t>
            </a:r>
            <a:r>
              <a:rPr lang="en" u="sng">
                <a:hlinkClick r:id="rId3"/>
              </a:rPr>
              <a:t>Google Sheets</a:t>
            </a:r>
            <a:endParaRPr/>
          </a:p>
        </p:txBody>
      </p:sp>
      <p:pic>
        <p:nvPicPr>
          <p:cNvPr id="430" name="Google Shape;430;p35" title="Chart"/>
          <p:cNvPicPr preferRelativeResize="0"/>
          <p:nvPr/>
        </p:nvPicPr>
        <p:blipFill>
          <a:blip r:embed="rId4">
            <a:alphaModFix/>
          </a:blip>
          <a:stretch>
            <a:fillRect/>
          </a:stretch>
        </p:blipFill>
        <p:spPr>
          <a:xfrm>
            <a:off x="3640975" y="746026"/>
            <a:ext cx="4504000" cy="37356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6"/>
          <p:cNvSpPr/>
          <p:nvPr/>
        </p:nvSpPr>
        <p:spPr>
          <a:xfrm>
            <a:off x="4826115"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6703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36"/>
          <p:cNvSpPr/>
          <p:nvPr/>
        </p:nvSpPr>
        <p:spPr>
          <a:xfrm>
            <a:off x="4919425" y="839000"/>
            <a:ext cx="1888500" cy="3356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37" name="Google Shape;437;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22</a:t>
            </a:fld>
            <a:endParaRPr>
              <a:solidFill>
                <a:srgbClr val="FFFFFF"/>
              </a:solidFill>
            </a:endParaRPr>
          </a:p>
        </p:txBody>
      </p:sp>
      <p:sp>
        <p:nvSpPr>
          <p:cNvPr id="438" name="Google Shape;438;p36"/>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Android Project</a:t>
            </a:r>
            <a:endParaRPr/>
          </a:p>
        </p:txBody>
      </p:sp>
      <p:sp>
        <p:nvSpPr>
          <p:cNvPr id="439" name="Google Shape;439;p36"/>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Show and explain your web, app or software projects using these gadget templates.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p:nvPr/>
        </p:nvSpPr>
        <p:spPr>
          <a:xfrm>
            <a:off x="493187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6703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37"/>
          <p:cNvSpPr/>
          <p:nvPr/>
        </p:nvSpPr>
        <p:spPr>
          <a:xfrm>
            <a:off x="5068825"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46" name="Google Shape;446;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23</a:t>
            </a:fld>
            <a:endParaRPr>
              <a:solidFill>
                <a:srgbClr val="FFFFFF"/>
              </a:solidFill>
            </a:endParaRPr>
          </a:p>
        </p:txBody>
      </p:sp>
      <p:sp>
        <p:nvSpPr>
          <p:cNvPr id="447" name="Google Shape;447;p37"/>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iPhone Project</a:t>
            </a:r>
            <a:endParaRPr/>
          </a:p>
        </p:txBody>
      </p:sp>
      <p:sp>
        <p:nvSpPr>
          <p:cNvPr id="448" name="Google Shape;448;p37"/>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marL="0" lvl="0" indent="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8"/>
          <p:cNvSpPr/>
          <p:nvPr/>
        </p:nvSpPr>
        <p:spPr>
          <a:xfrm>
            <a:off x="4423923"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6703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latin typeface="Nunito Sans"/>
              <a:ea typeface="Nunito Sans"/>
              <a:cs typeface="Nunito Sans"/>
              <a:sym typeface="Nunito Sans"/>
            </a:endParaRPr>
          </a:p>
        </p:txBody>
      </p:sp>
      <p:sp>
        <p:nvSpPr>
          <p:cNvPr id="454" name="Google Shape;454;p38"/>
          <p:cNvSpPr/>
          <p:nvPr/>
        </p:nvSpPr>
        <p:spPr>
          <a:xfrm>
            <a:off x="4617025"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55" name="Google Shape;455;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24</a:t>
            </a:fld>
            <a:endParaRPr>
              <a:solidFill>
                <a:srgbClr val="FFFFFF"/>
              </a:solidFill>
            </a:endParaRPr>
          </a:p>
        </p:txBody>
      </p:sp>
      <p:sp>
        <p:nvSpPr>
          <p:cNvPr id="456" name="Google Shape;456;p38"/>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Tablet</a:t>
            </a:r>
            <a:endParaRPr/>
          </a:p>
          <a:p>
            <a:pPr marL="0" lvl="0" indent="0">
              <a:spcBef>
                <a:spcPts val="0"/>
              </a:spcBef>
              <a:spcAft>
                <a:spcPts val="0"/>
              </a:spcAft>
              <a:buNone/>
            </a:pPr>
            <a:r>
              <a:rPr lang="en"/>
              <a:t>Project</a:t>
            </a:r>
            <a:endParaRPr/>
          </a:p>
        </p:txBody>
      </p:sp>
      <p:sp>
        <p:nvSpPr>
          <p:cNvPr id="457" name="Google Shape;457;p38"/>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marL="0" lvl="0" indent="0">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9"/>
          <p:cNvSpPr/>
          <p:nvPr/>
        </p:nvSpPr>
        <p:spPr>
          <a:xfrm>
            <a:off x="3346950" y="612452"/>
            <a:ext cx="5033458" cy="391860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39"/>
          <p:cNvSpPr/>
          <p:nvPr/>
        </p:nvSpPr>
        <p:spPr>
          <a:xfrm>
            <a:off x="3557581" y="820546"/>
            <a:ext cx="4612200" cy="294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464" name="Google Shape;46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25</a:t>
            </a:fld>
            <a:endParaRPr>
              <a:solidFill>
                <a:srgbClr val="FFFFFF"/>
              </a:solidFill>
            </a:endParaRPr>
          </a:p>
        </p:txBody>
      </p:sp>
      <p:sp>
        <p:nvSpPr>
          <p:cNvPr id="465" name="Google Shape;465;p39"/>
          <p:cNvSpPr txBox="1">
            <a:spLocks noGrp="1"/>
          </p:cNvSpPr>
          <p:nvPr>
            <p:ph type="title"/>
          </p:nvPr>
        </p:nvSpPr>
        <p:spPr>
          <a:xfrm>
            <a:off x="234450" y="575500"/>
            <a:ext cx="2046300" cy="1364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Desktop Project</a:t>
            </a:r>
            <a:endParaRPr/>
          </a:p>
        </p:txBody>
      </p:sp>
      <p:sp>
        <p:nvSpPr>
          <p:cNvPr id="466" name="Google Shape;466;p39"/>
          <p:cNvSpPr txBox="1">
            <a:spLocks noGrp="1"/>
          </p:cNvSpPr>
          <p:nvPr>
            <p:ph type="body" idx="1"/>
          </p:nvPr>
        </p:nvSpPr>
        <p:spPr>
          <a:xfrm>
            <a:off x="234450" y="2004325"/>
            <a:ext cx="20463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marL="0" lvl="0" indent="0">
              <a:spcBef>
                <a:spcPts val="6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511425" y="1549400"/>
            <a:ext cx="3517200" cy="97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Thank you very much for your time</a:t>
            </a:r>
            <a:endParaRPr/>
          </a:p>
        </p:txBody>
      </p:sp>
      <p:sp>
        <p:nvSpPr>
          <p:cNvPr id="472" name="Google Shape;472;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26</a:t>
            </a:fld>
            <a:endParaRPr/>
          </a:p>
        </p:txBody>
      </p:sp>
      <p:sp>
        <p:nvSpPr>
          <p:cNvPr id="473" name="Google Shape;473;p40"/>
          <p:cNvSpPr txBox="1">
            <a:spLocks noGrp="1"/>
          </p:cNvSpPr>
          <p:nvPr>
            <p:ph type="body" idx="1"/>
          </p:nvPr>
        </p:nvSpPr>
        <p:spPr>
          <a:xfrm>
            <a:off x="511425" y="2572500"/>
            <a:ext cx="3517200" cy="178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If you have any questions about this document please don’t hesitate to contact us at:</a:t>
            </a:r>
            <a:endParaRPr/>
          </a:p>
          <a:p>
            <a:pPr marL="457200" lvl="0" indent="-304800" rtl="0">
              <a:spcBef>
                <a:spcPts val="600"/>
              </a:spcBef>
              <a:spcAft>
                <a:spcPts val="0"/>
              </a:spcAft>
              <a:buSzPts val="1200"/>
              <a:buChar char="▪"/>
            </a:pPr>
            <a:r>
              <a:rPr lang="en"/>
              <a:t>www.ourwebsite.com</a:t>
            </a:r>
            <a:endParaRPr/>
          </a:p>
          <a:p>
            <a:pPr marL="457200" lvl="0" indent="-304800" rtl="0">
              <a:spcBef>
                <a:spcPts val="1000"/>
              </a:spcBef>
              <a:spcAft>
                <a:spcPts val="0"/>
              </a:spcAft>
              <a:buSzPts val="1200"/>
              <a:buChar char="▪"/>
            </a:pPr>
            <a:r>
              <a:rPr lang="en"/>
              <a:t>hello@mail.me</a:t>
            </a:r>
            <a:endParaRPr/>
          </a:p>
          <a:p>
            <a:pPr marL="457200" lvl="0" indent="-304800" rtl="0">
              <a:spcBef>
                <a:spcPts val="1000"/>
              </a:spcBef>
              <a:spcAft>
                <a:spcPts val="1000"/>
              </a:spcAft>
              <a:buSzPts val="1200"/>
              <a:buChar char="▪"/>
            </a:pPr>
            <a:r>
              <a:rPr lang="en"/>
              <a:t>@companyname</a:t>
            </a:r>
            <a:endParaRPr/>
          </a:p>
        </p:txBody>
      </p:sp>
      <p:grpSp>
        <p:nvGrpSpPr>
          <p:cNvPr id="474" name="Google Shape;474;p40"/>
          <p:cNvGrpSpPr/>
          <p:nvPr/>
        </p:nvGrpSpPr>
        <p:grpSpPr>
          <a:xfrm>
            <a:off x="628402" y="1039422"/>
            <a:ext cx="542234" cy="510157"/>
            <a:chOff x="5972700" y="2330200"/>
            <a:chExt cx="411625" cy="387275"/>
          </a:xfrm>
        </p:grpSpPr>
        <p:sp>
          <p:nvSpPr>
            <p:cNvPr id="475" name="Google Shape;475;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Credits</a:t>
            </a:r>
            <a:endParaRPr/>
          </a:p>
        </p:txBody>
      </p:sp>
      <p:sp>
        <p:nvSpPr>
          <p:cNvPr id="482" name="Google Shape;482;p41"/>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a:t>Special thanks to all the people who made and released these awesome resources for free.</a:t>
            </a:r>
            <a:endParaRPr sz="2400"/>
          </a:p>
        </p:txBody>
      </p:sp>
      <p:sp>
        <p:nvSpPr>
          <p:cNvPr id="483" name="Google Shape;483;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a:p>
        </p:txBody>
      </p:sp>
      <p:sp>
        <p:nvSpPr>
          <p:cNvPr id="484" name="Google Shape;484;p41"/>
          <p:cNvSpPr txBox="1">
            <a:spLocks noGrp="1"/>
          </p:cNvSpPr>
          <p:nvPr>
            <p:ph type="body" idx="2"/>
          </p:nvPr>
        </p:nvSpPr>
        <p:spPr>
          <a:xfrm>
            <a:off x="3090625" y="2197325"/>
            <a:ext cx="5596200" cy="23592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
              <a:t>Presentation template by </a:t>
            </a:r>
            <a:r>
              <a:rPr lang="en" u="sng">
                <a:solidFill>
                  <a:srgbClr val="F67031"/>
                </a:solidFill>
                <a:hlinkClick r:id="rId3"/>
              </a:rPr>
              <a:t>SlidesCarnival</a:t>
            </a:r>
            <a:endParaRPr>
              <a:solidFill>
                <a:srgbClr val="F67031"/>
              </a:solidFill>
            </a:endParaRPr>
          </a:p>
          <a:p>
            <a:pPr marL="457200" lvl="0" indent="-317500" rtl="0">
              <a:spcBef>
                <a:spcPts val="1000"/>
              </a:spcBef>
              <a:spcAft>
                <a:spcPts val="0"/>
              </a:spcAft>
              <a:buSzPts val="1400"/>
              <a:buChar char="▪"/>
            </a:pPr>
            <a:r>
              <a:rPr lang="en"/>
              <a:t>Photographs by </a:t>
            </a:r>
            <a:r>
              <a:rPr lang="en" u="sng">
                <a:solidFill>
                  <a:srgbClr val="F67031"/>
                </a:solidFill>
                <a:hlinkClick r:id="rId4"/>
              </a:rPr>
              <a:t>Unsplash</a:t>
            </a:r>
            <a:endParaRPr>
              <a:solidFill>
                <a:srgbClr val="F67031"/>
              </a:solidFill>
            </a:endParaRPr>
          </a:p>
          <a:p>
            <a:pPr marL="457200" lvl="0" indent="-317500" rtl="0">
              <a:spcBef>
                <a:spcPts val="1000"/>
              </a:spcBef>
              <a:spcAft>
                <a:spcPts val="1000"/>
              </a:spcAft>
              <a:buSzPts val="1400"/>
              <a:buChar char="▪"/>
            </a:pPr>
            <a:r>
              <a:rPr lang="en"/>
              <a:t>Learn more about slidedocs at </a:t>
            </a:r>
            <a:r>
              <a:rPr lang="en" u="sng">
                <a:solidFill>
                  <a:srgbClr val="F67031"/>
                </a:solidFill>
                <a:hlinkClick r:id="rId5"/>
              </a:rPr>
              <a:t>duarte.com/slidedocs</a:t>
            </a:r>
            <a:endParaRPr>
              <a:solidFill>
                <a:srgbClr val="F6703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2"/>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Presentation design</a:t>
            </a:r>
            <a:endParaRPr/>
          </a:p>
        </p:txBody>
      </p:sp>
      <p:sp>
        <p:nvSpPr>
          <p:cNvPr id="490" name="Google Shape;490;p42"/>
          <p:cNvSpPr txBox="1">
            <a:spLocks noGrp="1"/>
          </p:cNvSpPr>
          <p:nvPr>
            <p:ph type="body" idx="1"/>
          </p:nvPr>
        </p:nvSpPr>
        <p:spPr>
          <a:xfrm>
            <a:off x="3090625" y="575500"/>
            <a:ext cx="5596200" cy="3981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This presentation uses the following typographies and colors:</a:t>
            </a:r>
            <a:endParaRPr/>
          </a:p>
          <a:p>
            <a:pPr marL="457200" lvl="0" indent="-317500" rtl="0">
              <a:lnSpc>
                <a:spcPct val="115000"/>
              </a:lnSpc>
              <a:spcBef>
                <a:spcPts val="600"/>
              </a:spcBef>
              <a:spcAft>
                <a:spcPts val="0"/>
              </a:spcAft>
              <a:buClr>
                <a:srgbClr val="CCCCCC"/>
              </a:buClr>
              <a:buSzPts val="1400"/>
              <a:buChar char="▪"/>
            </a:pPr>
            <a:r>
              <a:rPr lang="en"/>
              <a:t>Titles: Nunito sans</a:t>
            </a:r>
            <a:endParaRPr/>
          </a:p>
          <a:p>
            <a:pPr marL="457200" lvl="0" indent="-317500" rtl="0">
              <a:lnSpc>
                <a:spcPct val="115000"/>
              </a:lnSpc>
              <a:spcBef>
                <a:spcPts val="0"/>
              </a:spcBef>
              <a:spcAft>
                <a:spcPts val="0"/>
              </a:spcAft>
              <a:buClr>
                <a:srgbClr val="CCCCCC"/>
              </a:buClr>
              <a:buSzPts val="1400"/>
              <a:buChar char="▪"/>
            </a:pPr>
            <a:r>
              <a:rPr lang="en"/>
              <a:t>Body copy: </a:t>
            </a:r>
            <a:r>
              <a:rPr lang="en">
                <a:solidFill>
                  <a:schemeClr val="dk2"/>
                </a:solidFill>
              </a:rPr>
              <a:t>Nunito sans</a:t>
            </a:r>
            <a:endParaRPr>
              <a:solidFill>
                <a:schemeClr val="dk2"/>
              </a:solidFill>
            </a:endParaRPr>
          </a:p>
          <a:p>
            <a:pPr marL="457200" lvl="0" indent="-317500" rtl="0">
              <a:lnSpc>
                <a:spcPct val="115000"/>
              </a:lnSpc>
              <a:spcBef>
                <a:spcPts val="0"/>
              </a:spcBef>
              <a:spcAft>
                <a:spcPts val="0"/>
              </a:spcAft>
              <a:buClr>
                <a:srgbClr val="CCCCCC"/>
              </a:buClr>
              <a:buSzPts val="1400"/>
              <a:buChar char="▪"/>
            </a:pPr>
            <a:r>
              <a:rPr lang="en">
                <a:solidFill>
                  <a:schemeClr val="dk2"/>
                </a:solidFill>
              </a:rPr>
              <a:t>Italic copy: Georgia (system font)</a:t>
            </a:r>
            <a:endParaRPr>
              <a:solidFill>
                <a:schemeClr val="dk2"/>
              </a:solidFill>
            </a:endParaRPr>
          </a:p>
          <a:p>
            <a:pPr marL="0" lvl="0" indent="0" rtl="0">
              <a:lnSpc>
                <a:spcPct val="115000"/>
              </a:lnSpc>
              <a:spcBef>
                <a:spcPts val="600"/>
              </a:spcBef>
              <a:spcAft>
                <a:spcPts val="0"/>
              </a:spcAft>
              <a:buNone/>
            </a:pPr>
            <a:r>
              <a:rPr lang="en"/>
              <a:t>You can download the font on this page:</a:t>
            </a:r>
            <a:endParaRPr/>
          </a:p>
          <a:p>
            <a:pPr marL="0" lvl="0" indent="0" rtl="0">
              <a:lnSpc>
                <a:spcPct val="115000"/>
              </a:lnSpc>
              <a:spcBef>
                <a:spcPts val="600"/>
              </a:spcBef>
              <a:spcAft>
                <a:spcPts val="0"/>
              </a:spcAft>
              <a:buNone/>
            </a:pPr>
            <a:r>
              <a:rPr lang="en" u="sng">
                <a:solidFill>
                  <a:srgbClr val="F67031"/>
                </a:solidFill>
                <a:hlinkClick r:id="rId3"/>
              </a:rPr>
              <a:t>https://fontlibrary.org/en/font/nunito-sans</a:t>
            </a:r>
            <a:endParaRPr>
              <a:solidFill>
                <a:srgbClr val="F67031"/>
              </a:solidFill>
            </a:endParaRPr>
          </a:p>
          <a:p>
            <a:pPr marL="0" lvl="0" indent="0" rtl="0">
              <a:lnSpc>
                <a:spcPct val="115000"/>
              </a:lnSpc>
              <a:spcBef>
                <a:spcPts val="600"/>
              </a:spcBef>
              <a:spcAft>
                <a:spcPts val="0"/>
              </a:spcAft>
              <a:buNone/>
            </a:pPr>
            <a:endParaRPr/>
          </a:p>
          <a:p>
            <a:pPr marL="457200" lvl="0" indent="-317500" rtl="0">
              <a:lnSpc>
                <a:spcPct val="115000"/>
              </a:lnSpc>
              <a:spcBef>
                <a:spcPts val="600"/>
              </a:spcBef>
              <a:spcAft>
                <a:spcPts val="0"/>
              </a:spcAft>
              <a:buSzPts val="1400"/>
              <a:buChar char="▪"/>
            </a:pPr>
            <a:r>
              <a:rPr lang="en"/>
              <a:t>Orange </a:t>
            </a:r>
            <a:r>
              <a:rPr lang="en" b="1">
                <a:solidFill>
                  <a:srgbClr val="F67031"/>
                </a:solidFill>
              </a:rPr>
              <a:t>#f67031</a:t>
            </a:r>
            <a:endParaRPr b="1">
              <a:solidFill>
                <a:srgbClr val="F67031"/>
              </a:solidFill>
            </a:endParaRPr>
          </a:p>
          <a:p>
            <a:pPr marL="457200" lvl="0" indent="-317500" rtl="0">
              <a:spcBef>
                <a:spcPts val="0"/>
              </a:spcBef>
              <a:spcAft>
                <a:spcPts val="0"/>
              </a:spcAft>
              <a:buClr>
                <a:schemeClr val="lt2"/>
              </a:buClr>
              <a:buSzPts val="1400"/>
              <a:buChar char="▪"/>
            </a:pPr>
            <a:r>
              <a:rPr lang="en">
                <a:solidFill>
                  <a:schemeClr val="dk2"/>
                </a:solidFill>
              </a:rPr>
              <a:t>Yellow </a:t>
            </a:r>
            <a:r>
              <a:rPr lang="en" b="1">
                <a:solidFill>
                  <a:srgbClr val="FFA400"/>
                </a:solidFill>
              </a:rPr>
              <a:t>#ffa400</a:t>
            </a:r>
            <a:endParaRPr b="1">
              <a:solidFill>
                <a:srgbClr val="FFA400"/>
              </a:solidFill>
            </a:endParaRPr>
          </a:p>
          <a:p>
            <a:pPr marL="457200" lvl="0" indent="-317500" rtl="0">
              <a:spcBef>
                <a:spcPts val="0"/>
              </a:spcBef>
              <a:spcAft>
                <a:spcPts val="0"/>
              </a:spcAft>
              <a:buClr>
                <a:schemeClr val="lt2"/>
              </a:buClr>
              <a:buSzPts val="1400"/>
              <a:buChar char="▪"/>
            </a:pPr>
            <a:r>
              <a:rPr lang="en">
                <a:solidFill>
                  <a:schemeClr val="dk2"/>
                </a:solidFill>
              </a:rPr>
              <a:t>Fucsia </a:t>
            </a:r>
            <a:r>
              <a:rPr lang="en" b="1">
                <a:solidFill>
                  <a:srgbClr val="ED0036"/>
                </a:solidFill>
              </a:rPr>
              <a:t>#ed0036</a:t>
            </a:r>
            <a:endParaRPr>
              <a:solidFill>
                <a:srgbClr val="ED0036"/>
              </a:solidFill>
            </a:endParaRPr>
          </a:p>
          <a:p>
            <a:pPr marL="0" lvl="0" indent="0" rtl="0">
              <a:lnSpc>
                <a:spcPct val="115000"/>
              </a:lnSpc>
              <a:spcBef>
                <a:spcPts val="600"/>
              </a:spcBef>
              <a:spcAft>
                <a:spcPts val="0"/>
              </a:spcAft>
              <a:buNone/>
            </a:pPr>
            <a:endParaRPr/>
          </a:p>
          <a:p>
            <a:pPr marL="0" lvl="0" indent="0" rtl="0">
              <a:lnSpc>
                <a:spcPct val="115000"/>
              </a:lnSpc>
              <a:spcBef>
                <a:spcPts val="600"/>
              </a:spcBef>
              <a:spcAft>
                <a:spcPts val="0"/>
              </a:spcAft>
              <a:buNone/>
            </a:pPr>
            <a:r>
              <a:rPr lang="en" i="1"/>
              <a:t>You don’t need to keep this slide in your presentation. It’s only here to serve you as a design guide if you need to create new slides or download the fonts to edit the presentation in PowerPoint®</a:t>
            </a:r>
            <a:endParaRPr i="1"/>
          </a:p>
          <a:p>
            <a:pPr marL="0" lvl="0" indent="0" rtl="0">
              <a:lnSpc>
                <a:spcPct val="115000"/>
              </a:lnSpc>
              <a:spcBef>
                <a:spcPts val="600"/>
              </a:spcBef>
              <a:spcAft>
                <a:spcPts val="0"/>
              </a:spcAft>
              <a:buNone/>
            </a:pPr>
            <a:endParaRPr/>
          </a:p>
          <a:p>
            <a:pPr marL="0" lvl="0" indent="0" rtl="0">
              <a:lnSpc>
                <a:spcPct val="115000"/>
              </a:lnSpc>
              <a:spcBef>
                <a:spcPts val="600"/>
              </a:spcBef>
              <a:spcAft>
                <a:spcPts val="0"/>
              </a:spcAft>
              <a:buNone/>
            </a:pPr>
            <a:endParaRPr/>
          </a:p>
          <a:p>
            <a:pPr marL="0" lvl="0" indent="0" rtl="0">
              <a:lnSpc>
                <a:spcPct val="115000"/>
              </a:lnSpc>
              <a:spcBef>
                <a:spcPts val="600"/>
              </a:spcBef>
              <a:spcAft>
                <a:spcPts val="0"/>
              </a:spcAft>
              <a:buNone/>
            </a:pPr>
            <a:endParaRPr/>
          </a:p>
        </p:txBody>
      </p:sp>
      <p:sp>
        <p:nvSpPr>
          <p:cNvPr id="491" name="Google Shape;491;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495"/>
        <p:cNvGrpSpPr/>
        <p:nvPr/>
      </p:nvGrpSpPr>
      <p:grpSpPr>
        <a:xfrm>
          <a:off x="0" y="0"/>
          <a:ext cx="0" cy="0"/>
          <a:chOff x="0" y="0"/>
          <a:chExt cx="0" cy="0"/>
        </a:xfrm>
      </p:grpSpPr>
      <p:sp>
        <p:nvSpPr>
          <p:cNvPr id="496" name="Google Shape;496;p43"/>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900" b="1">
                <a:solidFill>
                  <a:srgbClr val="FFFFFF"/>
                </a:solidFill>
                <a:latin typeface="Nunito Sans"/>
                <a:ea typeface="Nunito Sans"/>
                <a:cs typeface="Nunito Sans"/>
                <a:sym typeface="Nunito Sans"/>
              </a:rPr>
              <a:t>SlidesCarnival icons are editable shapes</a:t>
            </a:r>
            <a:r>
              <a:rPr lang="en" sz="900">
                <a:solidFill>
                  <a:srgbClr val="FFFFFF"/>
                </a:solidFill>
                <a:latin typeface="Nunito Sans"/>
                <a:ea typeface="Nunito Sans"/>
                <a:cs typeface="Nunito Sans"/>
                <a:sym typeface="Nunito Sans"/>
              </a:rPr>
              <a:t>. </a:t>
            </a:r>
            <a:endParaRPr sz="900">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endParaRPr sz="900">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r>
              <a:rPr lang="en" sz="900">
                <a:solidFill>
                  <a:srgbClr val="FFFFFF"/>
                </a:solidFill>
                <a:latin typeface="Nunito Sans"/>
                <a:ea typeface="Nunito Sans"/>
                <a:cs typeface="Nunito Sans"/>
                <a:sym typeface="Nunito Sans"/>
              </a:rPr>
              <a:t>This means that you can:</a:t>
            </a:r>
            <a:endParaRPr sz="900">
              <a:solidFill>
                <a:srgbClr val="FFFFFF"/>
              </a:solidFill>
              <a:latin typeface="Nunito Sans"/>
              <a:ea typeface="Nunito Sans"/>
              <a:cs typeface="Nunito Sans"/>
              <a:sym typeface="Nunito Sans"/>
            </a:endParaRPr>
          </a:p>
          <a:p>
            <a:pPr marL="457200" lvl="0" indent="-285750" rtl="0">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Resize them without losing quality.</a:t>
            </a:r>
            <a:endParaRPr sz="900">
              <a:solidFill>
                <a:srgbClr val="FFFFFF"/>
              </a:solidFill>
              <a:latin typeface="Nunito Sans"/>
              <a:ea typeface="Nunito Sans"/>
              <a:cs typeface="Nunito Sans"/>
              <a:sym typeface="Nunito Sans"/>
            </a:endParaRPr>
          </a:p>
          <a:p>
            <a:pPr marL="457200" lvl="0" indent="-285750" rtl="0">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Change line color, width and style.</a:t>
            </a: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r>
              <a:rPr lang="en" sz="900">
                <a:solidFill>
                  <a:srgbClr val="FFFFFF"/>
                </a:solidFill>
                <a:latin typeface="Nunito Sans"/>
                <a:ea typeface="Nunito Sans"/>
                <a:cs typeface="Nunito Sans"/>
                <a:sym typeface="Nunito Sans"/>
              </a:rPr>
              <a:t>Isn’t that nice? :)</a:t>
            </a: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r>
              <a:rPr lang="en" sz="900">
                <a:solidFill>
                  <a:srgbClr val="FFFFFF"/>
                </a:solidFill>
                <a:latin typeface="Nunito Sans"/>
                <a:ea typeface="Nunito Sans"/>
                <a:cs typeface="Nunito Sans"/>
                <a:sym typeface="Nunito Sans"/>
              </a:rPr>
              <a:t>Examples:</a:t>
            </a:r>
            <a:endParaRPr sz="900">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endParaRPr sz="900">
              <a:solidFill>
                <a:srgbClr val="FFFFFF"/>
              </a:solidFill>
              <a:latin typeface="Nunito Sans"/>
              <a:ea typeface="Nunito Sans"/>
              <a:cs typeface="Nunito Sans"/>
              <a:sym typeface="Nunito Sans"/>
            </a:endParaRPr>
          </a:p>
          <a:p>
            <a:pPr marL="0" lvl="0" indent="0" rtl="0">
              <a:spcBef>
                <a:spcPts val="0"/>
              </a:spcBef>
              <a:spcAft>
                <a:spcPts val="0"/>
              </a:spcAft>
              <a:buNone/>
            </a:pPr>
            <a:endParaRPr sz="900">
              <a:solidFill>
                <a:srgbClr val="FFFFFF"/>
              </a:solidFill>
              <a:latin typeface="Nunito Sans"/>
              <a:ea typeface="Nunito Sans"/>
              <a:cs typeface="Nunito Sans"/>
              <a:sym typeface="Nunito Sans"/>
            </a:endParaRPr>
          </a:p>
        </p:txBody>
      </p:sp>
      <p:grpSp>
        <p:nvGrpSpPr>
          <p:cNvPr id="497" name="Google Shape;497;p43"/>
          <p:cNvGrpSpPr/>
          <p:nvPr/>
        </p:nvGrpSpPr>
        <p:grpSpPr>
          <a:xfrm>
            <a:off x="348747" y="333019"/>
            <a:ext cx="342903" cy="447293"/>
            <a:chOff x="590250" y="244200"/>
            <a:chExt cx="407975" cy="532175"/>
          </a:xfrm>
        </p:grpSpPr>
        <p:sp>
          <p:nvSpPr>
            <p:cNvPr id="498" name="Google Shape;498;p43"/>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43"/>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43"/>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43"/>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43"/>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43"/>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43"/>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43"/>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43"/>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43"/>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43"/>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Google Shape;509;p43"/>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Google Shape;510;p43"/>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43"/>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12" name="Google Shape;512;p43"/>
          <p:cNvGrpSpPr/>
          <p:nvPr/>
        </p:nvGrpSpPr>
        <p:grpSpPr>
          <a:xfrm>
            <a:off x="901439" y="399041"/>
            <a:ext cx="372594" cy="310144"/>
            <a:chOff x="1247825" y="322750"/>
            <a:chExt cx="443300" cy="369000"/>
          </a:xfrm>
        </p:grpSpPr>
        <p:sp>
          <p:nvSpPr>
            <p:cNvPr id="513" name="Google Shape;513;p43"/>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43"/>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43"/>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43"/>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43"/>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18" name="Google Shape;518;p43"/>
          <p:cNvGrpSpPr/>
          <p:nvPr/>
        </p:nvGrpSpPr>
        <p:grpSpPr>
          <a:xfrm>
            <a:off x="1474618" y="397507"/>
            <a:ext cx="356204" cy="313212"/>
            <a:chOff x="1929775" y="320925"/>
            <a:chExt cx="423800" cy="372650"/>
          </a:xfrm>
        </p:grpSpPr>
        <p:sp>
          <p:nvSpPr>
            <p:cNvPr id="519" name="Google Shape;519;p43"/>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43"/>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43"/>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43"/>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43"/>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4" name="Google Shape;524;p43"/>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43"/>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26" name="Google Shape;526;p43"/>
          <p:cNvGrpSpPr/>
          <p:nvPr/>
        </p:nvGrpSpPr>
        <p:grpSpPr>
          <a:xfrm>
            <a:off x="3744262" y="362185"/>
            <a:ext cx="336767" cy="383835"/>
            <a:chOff x="4630125" y="278900"/>
            <a:chExt cx="400675" cy="456675"/>
          </a:xfrm>
        </p:grpSpPr>
        <p:sp>
          <p:nvSpPr>
            <p:cNvPr id="527" name="Google Shape;527;p43"/>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Google Shape;528;p43"/>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Google Shape;529;p43"/>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Google Shape;530;p43"/>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31" name="Google Shape;531;p43"/>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32" name="Google Shape;532;p43"/>
          <p:cNvGrpSpPr/>
          <p:nvPr/>
        </p:nvGrpSpPr>
        <p:grpSpPr>
          <a:xfrm>
            <a:off x="353874" y="908741"/>
            <a:ext cx="342882" cy="418128"/>
            <a:chOff x="596350" y="929175"/>
            <a:chExt cx="407950" cy="497475"/>
          </a:xfrm>
        </p:grpSpPr>
        <p:sp>
          <p:nvSpPr>
            <p:cNvPr id="533" name="Google Shape;533;p4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Google Shape;534;p4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Google Shape;535;p4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Google Shape;536;p4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4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4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4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0" name="Google Shape;540;p43"/>
          <p:cNvGrpSpPr/>
          <p:nvPr/>
        </p:nvGrpSpPr>
        <p:grpSpPr>
          <a:xfrm>
            <a:off x="1478190" y="969656"/>
            <a:ext cx="349060" cy="298882"/>
            <a:chOff x="1934025" y="1001650"/>
            <a:chExt cx="415300" cy="355600"/>
          </a:xfrm>
        </p:grpSpPr>
        <p:sp>
          <p:nvSpPr>
            <p:cNvPr id="541" name="Google Shape;541;p43"/>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43"/>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43"/>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43"/>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45" name="Google Shape;545;p43"/>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Google Shape;546;p43"/>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43"/>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Google Shape;548;p43"/>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49" name="Google Shape;549;p43"/>
          <p:cNvGrpSpPr/>
          <p:nvPr/>
        </p:nvGrpSpPr>
        <p:grpSpPr>
          <a:xfrm>
            <a:off x="4302585" y="947131"/>
            <a:ext cx="350068" cy="350573"/>
            <a:chOff x="5294400" y="974850"/>
            <a:chExt cx="416500" cy="417100"/>
          </a:xfrm>
        </p:grpSpPr>
        <p:sp>
          <p:nvSpPr>
            <p:cNvPr id="550" name="Google Shape;550;p43"/>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Google Shape;551;p43"/>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2" name="Google Shape;552;p43"/>
          <p:cNvGrpSpPr/>
          <p:nvPr/>
        </p:nvGrpSpPr>
        <p:grpSpPr>
          <a:xfrm>
            <a:off x="4825607" y="907732"/>
            <a:ext cx="433992" cy="422729"/>
            <a:chOff x="5916675" y="927975"/>
            <a:chExt cx="516350" cy="502950"/>
          </a:xfrm>
        </p:grpSpPr>
        <p:sp>
          <p:nvSpPr>
            <p:cNvPr id="553" name="Google Shape;553;p43"/>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Google Shape;554;p43"/>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5" name="Google Shape;555;p43"/>
          <p:cNvGrpSpPr/>
          <p:nvPr/>
        </p:nvGrpSpPr>
        <p:grpSpPr>
          <a:xfrm>
            <a:off x="327251" y="1557145"/>
            <a:ext cx="391001" cy="264085"/>
            <a:chOff x="564675" y="1700625"/>
            <a:chExt cx="465200" cy="314200"/>
          </a:xfrm>
        </p:grpSpPr>
        <p:sp>
          <p:nvSpPr>
            <p:cNvPr id="556" name="Google Shape;556;p43"/>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Google Shape;557;p43"/>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Google Shape;558;p43"/>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9" name="Google Shape;559;p43"/>
          <p:cNvGrpSpPr/>
          <p:nvPr/>
        </p:nvGrpSpPr>
        <p:grpSpPr>
          <a:xfrm>
            <a:off x="892235" y="1492657"/>
            <a:ext cx="391001" cy="382827"/>
            <a:chOff x="1236875" y="1623900"/>
            <a:chExt cx="465200" cy="455475"/>
          </a:xfrm>
        </p:grpSpPr>
        <p:sp>
          <p:nvSpPr>
            <p:cNvPr id="560" name="Google Shape;560;p43"/>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Google Shape;561;p43"/>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Google Shape;562;p43"/>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Google Shape;563;p43"/>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Google Shape;564;p43"/>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Google Shape;565;p43"/>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Google Shape;566;p43"/>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67" name="Google Shape;567;p43"/>
          <p:cNvGrpSpPr/>
          <p:nvPr/>
        </p:nvGrpSpPr>
        <p:grpSpPr>
          <a:xfrm>
            <a:off x="1469490" y="1500852"/>
            <a:ext cx="366458" cy="366437"/>
            <a:chOff x="1923675" y="1633650"/>
            <a:chExt cx="436000" cy="435975"/>
          </a:xfrm>
        </p:grpSpPr>
        <p:sp>
          <p:nvSpPr>
            <p:cNvPr id="568" name="Google Shape;568;p4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Google Shape;569;p4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Google Shape;570;p4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Google Shape;571;p4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Google Shape;572;p4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Google Shape;573;p4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74" name="Google Shape;574;p43"/>
          <p:cNvGrpSpPr/>
          <p:nvPr/>
        </p:nvGrpSpPr>
        <p:grpSpPr>
          <a:xfrm>
            <a:off x="2032941" y="1499318"/>
            <a:ext cx="369505" cy="369505"/>
            <a:chOff x="2594050" y="1631825"/>
            <a:chExt cx="439625" cy="439625"/>
          </a:xfrm>
        </p:grpSpPr>
        <p:sp>
          <p:nvSpPr>
            <p:cNvPr id="575" name="Google Shape;575;p4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4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Google Shape;577;p4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Google Shape;578;p4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9" name="Google Shape;579;p43"/>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80" name="Google Shape;580;p43"/>
          <p:cNvGrpSpPr/>
          <p:nvPr/>
        </p:nvGrpSpPr>
        <p:grpSpPr>
          <a:xfrm>
            <a:off x="3197706" y="1471687"/>
            <a:ext cx="299911" cy="424768"/>
            <a:chOff x="3979850" y="1598950"/>
            <a:chExt cx="356825" cy="505375"/>
          </a:xfrm>
        </p:grpSpPr>
        <p:sp>
          <p:nvSpPr>
            <p:cNvPr id="581" name="Google Shape;581;p43"/>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Google Shape;582;p43"/>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3" name="Google Shape;583;p43"/>
          <p:cNvGrpSpPr/>
          <p:nvPr/>
        </p:nvGrpSpPr>
        <p:grpSpPr>
          <a:xfrm>
            <a:off x="3715096" y="1562776"/>
            <a:ext cx="395098" cy="242589"/>
            <a:chOff x="4595425" y="1707325"/>
            <a:chExt cx="470075" cy="288625"/>
          </a:xfrm>
        </p:grpSpPr>
        <p:sp>
          <p:nvSpPr>
            <p:cNvPr id="584" name="Google Shape;584;p43"/>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Google Shape;585;p43"/>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Google Shape;586;p43"/>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Google Shape;587;p43"/>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Google Shape;588;p43"/>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9" name="Google Shape;589;p43"/>
          <p:cNvGrpSpPr/>
          <p:nvPr/>
        </p:nvGrpSpPr>
        <p:grpSpPr>
          <a:xfrm>
            <a:off x="4299013" y="1503416"/>
            <a:ext cx="357234" cy="361310"/>
            <a:chOff x="5290150" y="1636700"/>
            <a:chExt cx="425025" cy="429875"/>
          </a:xfrm>
        </p:grpSpPr>
        <p:sp>
          <p:nvSpPr>
            <p:cNvPr id="590" name="Google Shape;590;p43"/>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Google Shape;591;p43"/>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92" name="Google Shape;592;p43"/>
          <p:cNvGrpSpPr/>
          <p:nvPr/>
        </p:nvGrpSpPr>
        <p:grpSpPr>
          <a:xfrm>
            <a:off x="4862967" y="1492657"/>
            <a:ext cx="359272" cy="376691"/>
            <a:chOff x="5961125" y="1623900"/>
            <a:chExt cx="427450" cy="448175"/>
          </a:xfrm>
        </p:grpSpPr>
        <p:sp>
          <p:nvSpPr>
            <p:cNvPr id="593" name="Google Shape;593;p4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Google Shape;594;p4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Google Shape;595;p4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Google Shape;596;p4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Google Shape;597;p4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Google Shape;598;p4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Google Shape;599;p4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00" name="Google Shape;600;p43"/>
          <p:cNvGrpSpPr/>
          <p:nvPr/>
        </p:nvGrpSpPr>
        <p:grpSpPr>
          <a:xfrm>
            <a:off x="5415659" y="1502386"/>
            <a:ext cx="383835" cy="363369"/>
            <a:chOff x="6618700" y="1635475"/>
            <a:chExt cx="456675" cy="432325"/>
          </a:xfrm>
        </p:grpSpPr>
        <p:sp>
          <p:nvSpPr>
            <p:cNvPr id="601" name="Google Shape;601;p43"/>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Google Shape;602;p43"/>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Google Shape;603;p43"/>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Google Shape;604;p43"/>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Google Shape;605;p43"/>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06" name="Google Shape;606;p43"/>
          <p:cNvGrpSpPr/>
          <p:nvPr/>
        </p:nvGrpSpPr>
        <p:grpSpPr>
          <a:xfrm>
            <a:off x="370747" y="2085798"/>
            <a:ext cx="304009" cy="326513"/>
            <a:chOff x="616425" y="2329600"/>
            <a:chExt cx="361700" cy="388475"/>
          </a:xfrm>
        </p:grpSpPr>
        <p:sp>
          <p:nvSpPr>
            <p:cNvPr id="607" name="Google Shape;607;p43"/>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Google Shape;608;p43"/>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Google Shape;609;p43"/>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Google Shape;610;p43"/>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Google Shape;611;p43"/>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Google Shape;612;p43"/>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Google Shape;613;p43"/>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Google Shape;614;p43"/>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5" name="Google Shape;615;p43"/>
          <p:cNvGrpSpPr/>
          <p:nvPr/>
        </p:nvGrpSpPr>
        <p:grpSpPr>
          <a:xfrm>
            <a:off x="927557" y="2088866"/>
            <a:ext cx="320378" cy="320378"/>
            <a:chOff x="1278900" y="2333250"/>
            <a:chExt cx="381175" cy="381175"/>
          </a:xfrm>
        </p:grpSpPr>
        <p:sp>
          <p:nvSpPr>
            <p:cNvPr id="616" name="Google Shape;616;p43"/>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Google Shape;617;p43"/>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Google Shape;618;p43"/>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Google Shape;619;p43"/>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20" name="Google Shape;620;p43"/>
          <p:cNvGrpSpPr/>
          <p:nvPr/>
        </p:nvGrpSpPr>
        <p:grpSpPr>
          <a:xfrm>
            <a:off x="1492520" y="2088866"/>
            <a:ext cx="320399" cy="320378"/>
            <a:chOff x="1951075" y="2333250"/>
            <a:chExt cx="381200" cy="381175"/>
          </a:xfrm>
        </p:grpSpPr>
        <p:sp>
          <p:nvSpPr>
            <p:cNvPr id="621" name="Google Shape;621;p43"/>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2" name="Google Shape;622;p43"/>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Google Shape;623;p43"/>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Google Shape;624;p43"/>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25" name="Google Shape;625;p43"/>
          <p:cNvGrpSpPr/>
          <p:nvPr/>
        </p:nvGrpSpPr>
        <p:grpSpPr>
          <a:xfrm>
            <a:off x="2057504" y="2088866"/>
            <a:ext cx="320378" cy="320378"/>
            <a:chOff x="2623275" y="2333250"/>
            <a:chExt cx="381175" cy="381175"/>
          </a:xfrm>
        </p:grpSpPr>
        <p:sp>
          <p:nvSpPr>
            <p:cNvPr id="626" name="Google Shape;626;p43"/>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Google Shape;627;p43"/>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8" name="Google Shape;628;p43"/>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9" name="Google Shape;629;p43"/>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30" name="Google Shape;630;p43"/>
          <p:cNvGrpSpPr/>
          <p:nvPr/>
        </p:nvGrpSpPr>
        <p:grpSpPr>
          <a:xfrm>
            <a:off x="2697209" y="2033603"/>
            <a:ext cx="170937" cy="426827"/>
            <a:chOff x="3384375" y="2267500"/>
            <a:chExt cx="203375" cy="507825"/>
          </a:xfrm>
        </p:grpSpPr>
        <p:sp>
          <p:nvSpPr>
            <p:cNvPr id="631" name="Google Shape;631;p43"/>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Google Shape;632;p43"/>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33" name="Google Shape;633;p43"/>
          <p:cNvGrpSpPr/>
          <p:nvPr/>
        </p:nvGrpSpPr>
        <p:grpSpPr>
          <a:xfrm>
            <a:off x="3842516" y="2087836"/>
            <a:ext cx="140237" cy="318339"/>
            <a:chOff x="4747025" y="2332025"/>
            <a:chExt cx="166850" cy="378750"/>
          </a:xfrm>
        </p:grpSpPr>
        <p:sp>
          <p:nvSpPr>
            <p:cNvPr id="634" name="Google Shape;634;p43"/>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Google Shape;635;p43"/>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36" name="Google Shape;636;p43"/>
          <p:cNvGrpSpPr/>
          <p:nvPr/>
        </p:nvGrpSpPr>
        <p:grpSpPr>
          <a:xfrm>
            <a:off x="3274990" y="2035641"/>
            <a:ext cx="145343" cy="422729"/>
            <a:chOff x="4071800" y="2269925"/>
            <a:chExt cx="172925" cy="502950"/>
          </a:xfrm>
        </p:grpSpPr>
        <p:sp>
          <p:nvSpPr>
            <p:cNvPr id="637" name="Google Shape;637;p43"/>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Google Shape;638;p43"/>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39" name="Google Shape;639;p43"/>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40" name="Google Shape;640;p43"/>
          <p:cNvGrpSpPr/>
          <p:nvPr/>
        </p:nvGrpSpPr>
        <p:grpSpPr>
          <a:xfrm>
            <a:off x="4872696" y="2086302"/>
            <a:ext cx="345971" cy="325505"/>
            <a:chOff x="5972700" y="2330200"/>
            <a:chExt cx="411625" cy="387275"/>
          </a:xfrm>
        </p:grpSpPr>
        <p:sp>
          <p:nvSpPr>
            <p:cNvPr id="641" name="Google Shape;641;p4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2" name="Google Shape;642;p4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43" name="Google Shape;643;p43"/>
          <p:cNvGrpSpPr/>
          <p:nvPr/>
        </p:nvGrpSpPr>
        <p:grpSpPr>
          <a:xfrm>
            <a:off x="467993" y="2614431"/>
            <a:ext cx="109538" cy="399195"/>
            <a:chOff x="732125" y="2958550"/>
            <a:chExt cx="130325" cy="474950"/>
          </a:xfrm>
        </p:grpSpPr>
        <p:sp>
          <p:nvSpPr>
            <p:cNvPr id="644" name="Google Shape;644;p43"/>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5" name="Google Shape;645;p43"/>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Google Shape;646;p43"/>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Google Shape;647;p43"/>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Google Shape;648;p43"/>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Google Shape;649;p43"/>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Google Shape;650;p43"/>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Google Shape;651;p43"/>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52" name="Google Shape;652;p43"/>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Google Shape;653;p43"/>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54" name="Google Shape;654;p43"/>
          <p:cNvGrpSpPr/>
          <p:nvPr/>
        </p:nvGrpSpPr>
        <p:grpSpPr>
          <a:xfrm>
            <a:off x="2023737" y="2627227"/>
            <a:ext cx="387933" cy="367467"/>
            <a:chOff x="2583100" y="2973775"/>
            <a:chExt cx="461550" cy="437200"/>
          </a:xfrm>
        </p:grpSpPr>
        <p:sp>
          <p:nvSpPr>
            <p:cNvPr id="655" name="Google Shape;655;p43"/>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Google Shape;656;p43"/>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57" name="Google Shape;657;p43"/>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58" name="Google Shape;658;p43"/>
          <p:cNvGrpSpPr/>
          <p:nvPr/>
        </p:nvGrpSpPr>
        <p:grpSpPr>
          <a:xfrm>
            <a:off x="4263186" y="2655384"/>
            <a:ext cx="435022" cy="323445"/>
            <a:chOff x="5247525" y="3007275"/>
            <a:chExt cx="517575" cy="384825"/>
          </a:xfrm>
        </p:grpSpPr>
        <p:sp>
          <p:nvSpPr>
            <p:cNvPr id="659" name="Google Shape;659;p43"/>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Google Shape;660;p43"/>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61" name="Google Shape;661;p43"/>
          <p:cNvGrpSpPr/>
          <p:nvPr/>
        </p:nvGrpSpPr>
        <p:grpSpPr>
          <a:xfrm>
            <a:off x="3174172" y="2636956"/>
            <a:ext cx="342882" cy="350068"/>
            <a:chOff x="3951850" y="2985350"/>
            <a:chExt cx="407950" cy="416500"/>
          </a:xfrm>
        </p:grpSpPr>
        <p:sp>
          <p:nvSpPr>
            <p:cNvPr id="662" name="Google Shape;662;p4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3" name="Google Shape;663;p4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4" name="Google Shape;664;p4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Google Shape;665;p4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66" name="Google Shape;666;p43"/>
          <p:cNvGrpSpPr/>
          <p:nvPr/>
        </p:nvGrpSpPr>
        <p:grpSpPr>
          <a:xfrm>
            <a:off x="330844" y="3226504"/>
            <a:ext cx="397136" cy="305017"/>
            <a:chOff x="568950" y="3686775"/>
            <a:chExt cx="472500" cy="362900"/>
          </a:xfrm>
        </p:grpSpPr>
        <p:sp>
          <p:nvSpPr>
            <p:cNvPr id="667" name="Google Shape;667;p43"/>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8" name="Google Shape;668;p43"/>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9" name="Google Shape;669;p43"/>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70" name="Google Shape;670;p43"/>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71" name="Google Shape;671;p43"/>
          <p:cNvGrpSpPr/>
          <p:nvPr/>
        </p:nvGrpSpPr>
        <p:grpSpPr>
          <a:xfrm>
            <a:off x="898896" y="3252097"/>
            <a:ext cx="377700" cy="253852"/>
            <a:chOff x="1244800" y="3717225"/>
            <a:chExt cx="449375" cy="302025"/>
          </a:xfrm>
        </p:grpSpPr>
        <p:sp>
          <p:nvSpPr>
            <p:cNvPr id="672" name="Google Shape;672;p43"/>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Google Shape;673;p43"/>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Google Shape;674;p43"/>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Google Shape;675;p43"/>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Google Shape;676;p43"/>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Google Shape;677;p43"/>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8" name="Google Shape;678;p43"/>
          <p:cNvGrpSpPr/>
          <p:nvPr/>
        </p:nvGrpSpPr>
        <p:grpSpPr>
          <a:xfrm>
            <a:off x="1468986" y="3232639"/>
            <a:ext cx="367467" cy="287115"/>
            <a:chOff x="1923075" y="3694075"/>
            <a:chExt cx="437200" cy="341600"/>
          </a:xfrm>
        </p:grpSpPr>
        <p:sp>
          <p:nvSpPr>
            <p:cNvPr id="679" name="Google Shape;679;p43"/>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Google Shape;680;p43"/>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Google Shape;681;p43"/>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Google Shape;682;p43"/>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Google Shape;683;p43"/>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Google Shape;684;p43"/>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Google Shape;685;p43"/>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Google Shape;686;p43"/>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Google Shape;687;p43"/>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88" name="Google Shape;688;p43"/>
          <p:cNvGrpSpPr/>
          <p:nvPr/>
        </p:nvGrpSpPr>
        <p:grpSpPr>
          <a:xfrm>
            <a:off x="2037542" y="3228038"/>
            <a:ext cx="360301" cy="295814"/>
            <a:chOff x="2599525" y="3688600"/>
            <a:chExt cx="428675" cy="351950"/>
          </a:xfrm>
        </p:grpSpPr>
        <p:sp>
          <p:nvSpPr>
            <p:cNvPr id="689" name="Google Shape;689;p43"/>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Google Shape;690;p43"/>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Google Shape;691;p43"/>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92" name="Google Shape;692;p43"/>
          <p:cNvGrpSpPr/>
          <p:nvPr/>
        </p:nvGrpSpPr>
        <p:grpSpPr>
          <a:xfrm>
            <a:off x="2619925" y="3207571"/>
            <a:ext cx="333700" cy="329077"/>
            <a:chOff x="3292425" y="3664250"/>
            <a:chExt cx="397025" cy="391525"/>
          </a:xfrm>
        </p:grpSpPr>
        <p:sp>
          <p:nvSpPr>
            <p:cNvPr id="693" name="Google Shape;693;p43"/>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Google Shape;694;p43"/>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5" name="Google Shape;695;p43"/>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96" name="Google Shape;696;p43"/>
          <p:cNvGrpSpPr/>
          <p:nvPr/>
        </p:nvGrpSpPr>
        <p:grpSpPr>
          <a:xfrm>
            <a:off x="3157782" y="3250038"/>
            <a:ext cx="369526" cy="268183"/>
            <a:chOff x="3932350" y="3714775"/>
            <a:chExt cx="439650" cy="319075"/>
          </a:xfrm>
        </p:grpSpPr>
        <p:sp>
          <p:nvSpPr>
            <p:cNvPr id="697" name="Google Shape;697;p43"/>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8" name="Google Shape;698;p43"/>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Google Shape;699;p43"/>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Google Shape;700;p43"/>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1" name="Google Shape;701;p43"/>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02" name="Google Shape;702;p43"/>
          <p:cNvGrpSpPr/>
          <p:nvPr/>
        </p:nvGrpSpPr>
        <p:grpSpPr>
          <a:xfrm>
            <a:off x="3722766" y="3250038"/>
            <a:ext cx="369505" cy="268183"/>
            <a:chOff x="4604550" y="3714775"/>
            <a:chExt cx="439625" cy="319075"/>
          </a:xfrm>
        </p:grpSpPr>
        <p:sp>
          <p:nvSpPr>
            <p:cNvPr id="703" name="Google Shape;70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4" name="Google Shape;70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05" name="Google Shape;705;p43"/>
          <p:cNvGrpSpPr/>
          <p:nvPr/>
        </p:nvGrpSpPr>
        <p:grpSpPr>
          <a:xfrm>
            <a:off x="4301051" y="3222406"/>
            <a:ext cx="353136" cy="313738"/>
            <a:chOff x="5292575" y="3681900"/>
            <a:chExt cx="420150" cy="373275"/>
          </a:xfrm>
        </p:grpSpPr>
        <p:sp>
          <p:nvSpPr>
            <p:cNvPr id="706" name="Google Shape;706;p4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7" name="Google Shape;707;p4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8" name="Google Shape;708;p4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9" name="Google Shape;709;p4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0" name="Google Shape;710;p4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Google Shape;711;p4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Google Shape;712;p4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3" name="Google Shape;713;p43"/>
          <p:cNvGrpSpPr/>
          <p:nvPr/>
        </p:nvGrpSpPr>
        <p:grpSpPr>
          <a:xfrm>
            <a:off x="4846073" y="3182482"/>
            <a:ext cx="393060" cy="393060"/>
            <a:chOff x="5941025" y="3634400"/>
            <a:chExt cx="467650" cy="467650"/>
          </a:xfrm>
        </p:grpSpPr>
        <p:sp>
          <p:nvSpPr>
            <p:cNvPr id="714" name="Google Shape;714;p43"/>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Google Shape;715;p43"/>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6" name="Google Shape;716;p43"/>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Google Shape;717;p43"/>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Google Shape;718;p43"/>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9" name="Google Shape;719;p43"/>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20" name="Google Shape;720;p43"/>
          <p:cNvGrpSpPr/>
          <p:nvPr/>
        </p:nvGrpSpPr>
        <p:grpSpPr>
          <a:xfrm>
            <a:off x="5436146" y="3207571"/>
            <a:ext cx="342882" cy="342903"/>
            <a:chOff x="6643075" y="3664250"/>
            <a:chExt cx="407950" cy="407975"/>
          </a:xfrm>
        </p:grpSpPr>
        <p:sp>
          <p:nvSpPr>
            <p:cNvPr id="721" name="Google Shape;721;p4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2" name="Google Shape;722;p4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23" name="Google Shape;723;p43"/>
          <p:cNvGrpSpPr/>
          <p:nvPr/>
        </p:nvGrpSpPr>
        <p:grpSpPr>
          <a:xfrm>
            <a:off x="336980" y="3758225"/>
            <a:ext cx="371564" cy="371543"/>
            <a:chOff x="576250" y="4319400"/>
            <a:chExt cx="442075" cy="442050"/>
          </a:xfrm>
        </p:grpSpPr>
        <p:sp>
          <p:nvSpPr>
            <p:cNvPr id="724" name="Google Shape;724;p43"/>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5" name="Google Shape;725;p43"/>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Google Shape;726;p43"/>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Google Shape;727;p43"/>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28" name="Google Shape;728;p43"/>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Google Shape;729;p43"/>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0" name="Google Shape;730;p43"/>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1" name="Google Shape;731;p43"/>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32" name="Google Shape;732;p43"/>
          <p:cNvGrpSpPr/>
          <p:nvPr/>
        </p:nvGrpSpPr>
        <p:grpSpPr>
          <a:xfrm>
            <a:off x="4280585" y="3777157"/>
            <a:ext cx="394068" cy="325505"/>
            <a:chOff x="5268225" y="4341925"/>
            <a:chExt cx="468850" cy="387275"/>
          </a:xfrm>
        </p:grpSpPr>
        <p:sp>
          <p:nvSpPr>
            <p:cNvPr id="733" name="Google Shape;733;p43"/>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4" name="Google Shape;734;p43"/>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5" name="Google Shape;735;p43"/>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6" name="Google Shape;736;p43"/>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Google Shape;737;p43"/>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8" name="Google Shape;738;p43"/>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Google Shape;739;p43"/>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Google Shape;740;p43"/>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41" name="Google Shape;741;p43"/>
          <p:cNvGrpSpPr/>
          <p:nvPr/>
        </p:nvGrpSpPr>
        <p:grpSpPr>
          <a:xfrm>
            <a:off x="4865531" y="3766924"/>
            <a:ext cx="354145" cy="354145"/>
            <a:chOff x="5964175" y="4329750"/>
            <a:chExt cx="421350" cy="421350"/>
          </a:xfrm>
        </p:grpSpPr>
        <p:sp>
          <p:nvSpPr>
            <p:cNvPr id="742" name="Google Shape;742;p43"/>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Google Shape;743;p43"/>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44" name="Google Shape;744;p43"/>
          <p:cNvGrpSpPr/>
          <p:nvPr/>
        </p:nvGrpSpPr>
        <p:grpSpPr>
          <a:xfrm>
            <a:off x="901439" y="4331908"/>
            <a:ext cx="372594" cy="360301"/>
            <a:chOff x="1247825" y="5001950"/>
            <a:chExt cx="443300" cy="428675"/>
          </a:xfrm>
        </p:grpSpPr>
        <p:sp>
          <p:nvSpPr>
            <p:cNvPr id="745" name="Google Shape;745;p4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Google Shape;746;p4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7" name="Google Shape;747;p4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Google Shape;748;p4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Google Shape;749;p4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0" name="Google Shape;750;p4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1" name="Google Shape;751;p43"/>
          <p:cNvGrpSpPr/>
          <p:nvPr/>
        </p:nvGrpSpPr>
        <p:grpSpPr>
          <a:xfrm>
            <a:off x="1499685" y="4313985"/>
            <a:ext cx="306068" cy="389992"/>
            <a:chOff x="1959600" y="4980625"/>
            <a:chExt cx="364150" cy="464000"/>
          </a:xfrm>
        </p:grpSpPr>
        <p:sp>
          <p:nvSpPr>
            <p:cNvPr id="752" name="Google Shape;752;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3" name="Google Shape;753;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Google Shape;754;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Google Shape;755;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Google Shape;756;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Google Shape;757;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Google Shape;758;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9" name="Google Shape;759;p43"/>
          <p:cNvGrpSpPr/>
          <p:nvPr/>
        </p:nvGrpSpPr>
        <p:grpSpPr>
          <a:xfrm>
            <a:off x="2042165" y="4328840"/>
            <a:ext cx="351077" cy="360806"/>
            <a:chOff x="2605025" y="4998300"/>
            <a:chExt cx="417700" cy="429275"/>
          </a:xfrm>
        </p:grpSpPr>
        <p:sp>
          <p:nvSpPr>
            <p:cNvPr id="760" name="Google Shape;760;p43"/>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Google Shape;761;p43"/>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Google Shape;762;p43"/>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3" name="Google Shape;763;p43"/>
          <p:cNvGrpSpPr/>
          <p:nvPr/>
        </p:nvGrpSpPr>
        <p:grpSpPr>
          <a:xfrm>
            <a:off x="2572857" y="4331908"/>
            <a:ext cx="419662" cy="349543"/>
            <a:chOff x="3236425" y="5001950"/>
            <a:chExt cx="499300" cy="415875"/>
          </a:xfrm>
        </p:grpSpPr>
        <p:sp>
          <p:nvSpPr>
            <p:cNvPr id="764" name="Google Shape;764;p43"/>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Google Shape;765;p43"/>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Google Shape;766;p43"/>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Google Shape;767;p43"/>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Google Shape;768;p43"/>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9" name="Google Shape;769;p43"/>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70" name="Google Shape;770;p43"/>
          <p:cNvGrpSpPr/>
          <p:nvPr/>
        </p:nvGrpSpPr>
        <p:grpSpPr>
          <a:xfrm>
            <a:off x="3187977" y="4313985"/>
            <a:ext cx="319369" cy="380263"/>
            <a:chOff x="3968275" y="4980625"/>
            <a:chExt cx="379975" cy="452425"/>
          </a:xfrm>
        </p:grpSpPr>
        <p:sp>
          <p:nvSpPr>
            <p:cNvPr id="771" name="Google Shape;771;p43"/>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2" name="Google Shape;772;p43"/>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3" name="Google Shape;773;p43"/>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74" name="Google Shape;774;p43"/>
          <p:cNvGrpSpPr/>
          <p:nvPr/>
        </p:nvGrpSpPr>
        <p:grpSpPr>
          <a:xfrm>
            <a:off x="4843510" y="4398938"/>
            <a:ext cx="404323" cy="220085"/>
            <a:chOff x="5937975" y="5081700"/>
            <a:chExt cx="481050" cy="261850"/>
          </a:xfrm>
        </p:grpSpPr>
        <p:sp>
          <p:nvSpPr>
            <p:cNvPr id="775" name="Google Shape;775;p43"/>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6" name="Google Shape;776;p43"/>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7" name="Google Shape;777;p43"/>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78" name="Google Shape;778;p43"/>
          <p:cNvGrpSpPr/>
          <p:nvPr/>
        </p:nvGrpSpPr>
        <p:grpSpPr>
          <a:xfrm>
            <a:off x="5461718" y="4356472"/>
            <a:ext cx="290183" cy="333678"/>
            <a:chOff x="6673500" y="5031175"/>
            <a:chExt cx="345250" cy="397000"/>
          </a:xfrm>
        </p:grpSpPr>
        <p:sp>
          <p:nvSpPr>
            <p:cNvPr id="779" name="Google Shape;779;p43"/>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0" name="Google Shape;780;p43"/>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1" name="Google Shape;781;p43"/>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2" name="Google Shape;782;p43"/>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3" name="Google Shape;783;p43"/>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84" name="Google Shape;784;p43"/>
          <p:cNvGrpSpPr/>
          <p:nvPr/>
        </p:nvGrpSpPr>
        <p:grpSpPr>
          <a:xfrm>
            <a:off x="3153705" y="381117"/>
            <a:ext cx="387933" cy="345971"/>
            <a:chOff x="3927500" y="301425"/>
            <a:chExt cx="461550" cy="411625"/>
          </a:xfrm>
        </p:grpSpPr>
        <p:sp>
          <p:nvSpPr>
            <p:cNvPr id="785" name="Google Shape;785;p43"/>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6" name="Google Shape;786;p43"/>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7" name="Google Shape;787;p43"/>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8" name="Google Shape;788;p43"/>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9" name="Google Shape;789;p43"/>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0" name="Google Shape;790;p43"/>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1" name="Google Shape;791;p43"/>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2" name="Google Shape;792;p43"/>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3" name="Google Shape;793;p43"/>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4" name="Google Shape;794;p43"/>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5" name="Google Shape;795;p43"/>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6" name="Google Shape;796;p43"/>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7" name="Google Shape;797;p43"/>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8" name="Google Shape;798;p43"/>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9" name="Google Shape;799;p43"/>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0" name="Google Shape;800;p43"/>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1" name="Google Shape;801;p43"/>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2" name="Google Shape;802;p43"/>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3" name="Google Shape;803;p43"/>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4" name="Google Shape;804;p43"/>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5" name="Google Shape;805;p43"/>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6" name="Google Shape;806;p43"/>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7" name="Google Shape;807;p43"/>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8" name="Google Shape;808;p43"/>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9" name="Google Shape;809;p43"/>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0" name="Google Shape;810;p43"/>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1" name="Google Shape;811;p43"/>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12" name="Google Shape;812;p43"/>
          <p:cNvGrpSpPr/>
          <p:nvPr/>
        </p:nvGrpSpPr>
        <p:grpSpPr>
          <a:xfrm>
            <a:off x="5441252" y="387778"/>
            <a:ext cx="332670" cy="332670"/>
            <a:chOff x="6649150" y="309350"/>
            <a:chExt cx="395800" cy="395800"/>
          </a:xfrm>
        </p:grpSpPr>
        <p:sp>
          <p:nvSpPr>
            <p:cNvPr id="813" name="Google Shape;813;p43"/>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4" name="Google Shape;814;p43"/>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5" name="Google Shape;815;p43"/>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6" name="Google Shape;816;p43"/>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7" name="Google Shape;817;p43"/>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Google Shape;818;p43"/>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Google Shape;819;p43"/>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Google Shape;820;p43"/>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1" name="Google Shape;821;p43"/>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2" name="Google Shape;822;p43"/>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3" name="Google Shape;823;p43"/>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4" name="Google Shape;824;p43"/>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5" name="Google Shape;825;p43"/>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6" name="Google Shape;826;p43"/>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7" name="Google Shape;827;p43"/>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8" name="Google Shape;828;p43"/>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Google Shape;829;p43"/>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Google Shape;830;p43"/>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Google Shape;831;p43"/>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2" name="Google Shape;832;p43"/>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3" name="Google Shape;833;p43"/>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4" name="Google Shape;834;p43"/>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Google Shape;835;p43"/>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36" name="Google Shape;836;p43"/>
          <p:cNvGrpSpPr/>
          <p:nvPr/>
        </p:nvGrpSpPr>
        <p:grpSpPr>
          <a:xfrm>
            <a:off x="4873705" y="395448"/>
            <a:ext cx="337797" cy="319873"/>
            <a:chOff x="5973900" y="318475"/>
            <a:chExt cx="401900" cy="380575"/>
          </a:xfrm>
        </p:grpSpPr>
        <p:sp>
          <p:nvSpPr>
            <p:cNvPr id="837" name="Google Shape;837;p43"/>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Google Shape;838;p43"/>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9" name="Google Shape;839;p43"/>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0" name="Google Shape;840;p43"/>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1" name="Google Shape;841;p43"/>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2" name="Google Shape;842;p43"/>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3" name="Google Shape;843;p43"/>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4" name="Google Shape;844;p43"/>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5" name="Google Shape;845;p43"/>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6" name="Google Shape;846;p43"/>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7" name="Google Shape;847;p43"/>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8" name="Google Shape;848;p43"/>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9" name="Google Shape;849;p43"/>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0" name="Google Shape;850;p43"/>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51" name="Google Shape;851;p43"/>
          <p:cNvGrpSpPr/>
          <p:nvPr/>
        </p:nvGrpSpPr>
        <p:grpSpPr>
          <a:xfrm>
            <a:off x="918858" y="908741"/>
            <a:ext cx="342882" cy="418128"/>
            <a:chOff x="1268550" y="929175"/>
            <a:chExt cx="407950" cy="497475"/>
          </a:xfrm>
        </p:grpSpPr>
        <p:sp>
          <p:nvSpPr>
            <p:cNvPr id="852" name="Google Shape;852;p43"/>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3" name="Google Shape;853;p43"/>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4" name="Google Shape;854;p43"/>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55" name="Google Shape;855;p43"/>
          <p:cNvGrpSpPr/>
          <p:nvPr/>
        </p:nvGrpSpPr>
        <p:grpSpPr>
          <a:xfrm>
            <a:off x="5404922" y="924605"/>
            <a:ext cx="405331" cy="388962"/>
            <a:chOff x="6605925" y="948050"/>
            <a:chExt cx="482250" cy="462775"/>
          </a:xfrm>
        </p:grpSpPr>
        <p:sp>
          <p:nvSpPr>
            <p:cNvPr id="856" name="Google Shape;856;p43"/>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7" name="Google Shape;857;p43"/>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8" name="Google Shape;858;p43"/>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9" name="Google Shape;859;p43"/>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0" name="Google Shape;860;p43"/>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1" name="Google Shape;861;p43"/>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62" name="Google Shape;862;p43"/>
          <p:cNvGrpSpPr/>
          <p:nvPr/>
        </p:nvGrpSpPr>
        <p:grpSpPr>
          <a:xfrm>
            <a:off x="5499604" y="2076574"/>
            <a:ext cx="215966" cy="342399"/>
            <a:chOff x="6718575" y="2318625"/>
            <a:chExt cx="256950" cy="407375"/>
          </a:xfrm>
        </p:grpSpPr>
        <p:sp>
          <p:nvSpPr>
            <p:cNvPr id="863" name="Google Shape;863;p4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4" name="Google Shape;864;p4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5" name="Google Shape;865;p4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6" name="Google Shape;866;p4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7" name="Google Shape;867;p4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8" name="Google Shape;868;p4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9" name="Google Shape;869;p4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Google Shape;870;p4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1" name="Google Shape;871;p43"/>
          <p:cNvGrpSpPr/>
          <p:nvPr/>
        </p:nvGrpSpPr>
        <p:grpSpPr>
          <a:xfrm>
            <a:off x="2600993" y="2703482"/>
            <a:ext cx="363369" cy="221115"/>
            <a:chOff x="3269900" y="3064500"/>
            <a:chExt cx="432325" cy="263075"/>
          </a:xfrm>
        </p:grpSpPr>
        <p:sp>
          <p:nvSpPr>
            <p:cNvPr id="872" name="Google Shape;872;p43"/>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Google Shape;873;p43"/>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Google Shape;874;p43"/>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5" name="Google Shape;875;p43"/>
          <p:cNvGrpSpPr/>
          <p:nvPr/>
        </p:nvGrpSpPr>
        <p:grpSpPr>
          <a:xfrm>
            <a:off x="5475019" y="2635926"/>
            <a:ext cx="265115" cy="372594"/>
            <a:chOff x="6689325" y="2984125"/>
            <a:chExt cx="315425" cy="443300"/>
          </a:xfrm>
        </p:grpSpPr>
        <p:sp>
          <p:nvSpPr>
            <p:cNvPr id="876" name="Google Shape;876;p43"/>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Google Shape;877;p43"/>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8" name="Google Shape;878;p43"/>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9" name="Google Shape;879;p43"/>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Google Shape;880;p43"/>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81" name="Google Shape;881;p43"/>
          <p:cNvGrpSpPr/>
          <p:nvPr/>
        </p:nvGrpSpPr>
        <p:grpSpPr>
          <a:xfrm>
            <a:off x="1523745" y="3730594"/>
            <a:ext cx="256416" cy="414535"/>
            <a:chOff x="1988225" y="4286525"/>
            <a:chExt cx="305075" cy="493200"/>
          </a:xfrm>
        </p:grpSpPr>
        <p:sp>
          <p:nvSpPr>
            <p:cNvPr id="882" name="Google Shape;882;p43"/>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3" name="Google Shape;883;p43"/>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4" name="Google Shape;884;p43"/>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Google Shape;885;p43"/>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Google Shape;886;p43"/>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7" name="Google Shape;887;p43"/>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8" name="Google Shape;888;p43"/>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89" name="Google Shape;889;p43"/>
          <p:cNvGrpSpPr/>
          <p:nvPr/>
        </p:nvGrpSpPr>
        <p:grpSpPr>
          <a:xfrm>
            <a:off x="2067737" y="3759759"/>
            <a:ext cx="309640" cy="392030"/>
            <a:chOff x="2635450" y="4321225"/>
            <a:chExt cx="368400" cy="466425"/>
          </a:xfrm>
        </p:grpSpPr>
        <p:sp>
          <p:nvSpPr>
            <p:cNvPr id="890" name="Google Shape;890;p43"/>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Google Shape;891;p43"/>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2" name="Google Shape;892;p43"/>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3" name="Google Shape;893;p43"/>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4" name="Google Shape;894;p43"/>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Google Shape;895;p43"/>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6" name="Google Shape;896;p43"/>
          <p:cNvGrpSpPr/>
          <p:nvPr/>
        </p:nvGrpSpPr>
        <p:grpSpPr>
          <a:xfrm>
            <a:off x="5436146" y="3750030"/>
            <a:ext cx="342882" cy="383835"/>
            <a:chOff x="6643075" y="4309650"/>
            <a:chExt cx="407950" cy="456675"/>
          </a:xfrm>
        </p:grpSpPr>
        <p:sp>
          <p:nvSpPr>
            <p:cNvPr id="897" name="Google Shape;897;p43"/>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Google Shape;898;p43"/>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Google Shape;899;p43"/>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Google Shape;900;p43"/>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Google Shape;901;p43"/>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Google Shape;902;p43"/>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Google Shape;903;p43"/>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Google Shape;904;p43"/>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Google Shape;905;p43"/>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06" name="Google Shape;906;p43"/>
          <p:cNvGrpSpPr/>
          <p:nvPr/>
        </p:nvGrpSpPr>
        <p:grpSpPr>
          <a:xfrm>
            <a:off x="4251419" y="4291984"/>
            <a:ext cx="452420" cy="433992"/>
            <a:chOff x="5233525" y="4954450"/>
            <a:chExt cx="538275" cy="516350"/>
          </a:xfrm>
        </p:grpSpPr>
        <p:sp>
          <p:nvSpPr>
            <p:cNvPr id="907" name="Google Shape;907;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Google Shape;908;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Google Shape;909;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Google Shape;910;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Google Shape;911;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Google Shape;912;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Google Shape;913;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4" name="Google Shape;914;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5" name="Google Shape;915;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Google Shape;916;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7" name="Google Shape;917;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8" name="Google Shape;918;p43"/>
          <p:cNvGrpSpPr/>
          <p:nvPr/>
        </p:nvGrpSpPr>
        <p:grpSpPr>
          <a:xfrm>
            <a:off x="3682338" y="4299654"/>
            <a:ext cx="460615" cy="418653"/>
            <a:chOff x="4556450" y="4963575"/>
            <a:chExt cx="548025" cy="498100"/>
          </a:xfrm>
        </p:grpSpPr>
        <p:sp>
          <p:nvSpPr>
            <p:cNvPr id="919" name="Google Shape;919;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Google Shape;920;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1" name="Google Shape;921;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2" name="Google Shape;922;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Google Shape;923;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4" name="Google Shape;924;p43"/>
          <p:cNvGrpSpPr/>
          <p:nvPr/>
        </p:nvGrpSpPr>
        <p:grpSpPr>
          <a:xfrm>
            <a:off x="299620" y="4390239"/>
            <a:ext cx="445255" cy="246182"/>
            <a:chOff x="531800" y="5071350"/>
            <a:chExt cx="529750" cy="292900"/>
          </a:xfrm>
        </p:grpSpPr>
        <p:sp>
          <p:nvSpPr>
            <p:cNvPr id="925" name="Google Shape;925;p43"/>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6" name="Google Shape;926;p43"/>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Google Shape;927;p43"/>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Google Shape;928;p43"/>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Google Shape;929;p43"/>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0" name="Google Shape;930;p43"/>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Google Shape;931;p43"/>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2" name="Google Shape;932;p43"/>
          <p:cNvGrpSpPr/>
          <p:nvPr/>
        </p:nvGrpSpPr>
        <p:grpSpPr>
          <a:xfrm>
            <a:off x="7243894" y="1803400"/>
            <a:ext cx="433992" cy="422729"/>
            <a:chOff x="5916675" y="927975"/>
            <a:chExt cx="516350" cy="502950"/>
          </a:xfrm>
        </p:grpSpPr>
        <p:sp>
          <p:nvSpPr>
            <p:cNvPr id="933" name="Google Shape;933;p43"/>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4" name="Google Shape;934;p43"/>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5" name="Google Shape;935;p43"/>
          <p:cNvGrpSpPr/>
          <p:nvPr/>
        </p:nvGrpSpPr>
        <p:grpSpPr>
          <a:xfrm>
            <a:off x="6359914" y="2509302"/>
            <a:ext cx="1079481" cy="1051467"/>
            <a:chOff x="5916675" y="927975"/>
            <a:chExt cx="516350" cy="502950"/>
          </a:xfrm>
        </p:grpSpPr>
        <p:sp>
          <p:nvSpPr>
            <p:cNvPr id="936" name="Google Shape;936;p43"/>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7" name="Google Shape;937;p43"/>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8" name="Google Shape;938;p43"/>
          <p:cNvGrpSpPr/>
          <p:nvPr/>
        </p:nvGrpSpPr>
        <p:grpSpPr>
          <a:xfrm>
            <a:off x="6360057" y="1803400"/>
            <a:ext cx="433992" cy="422729"/>
            <a:chOff x="5916675" y="927975"/>
            <a:chExt cx="516350" cy="502950"/>
          </a:xfrm>
        </p:grpSpPr>
        <p:sp>
          <p:nvSpPr>
            <p:cNvPr id="939" name="Google Shape;939;p43"/>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0" name="Google Shape;940;p43"/>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41" name="Google Shape;941;p43"/>
          <p:cNvSpPr/>
          <p:nvPr/>
        </p:nvSpPr>
        <p:spPr>
          <a:xfrm>
            <a:off x="7436055"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Google Shape;942;p43"/>
          <p:cNvSpPr/>
          <p:nvPr/>
        </p:nvSpPr>
        <p:spPr>
          <a:xfrm>
            <a:off x="6552218"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3" name="Google Shape;943;p43"/>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4" name="Google Shape;944;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template is for a SlideDoc</a:t>
            </a:r>
            <a:endParaRPr/>
          </a:p>
        </p:txBody>
      </p:sp>
      <p:sp>
        <p:nvSpPr>
          <p:cNvPr id="114" name="Google Shape;114;p17"/>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A slidedoc is a visual document, developed in presentation software, that is intended to be read and referenced instead of projected.</a:t>
            </a:r>
            <a:endParaRP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116" name="Google Shape;116;p17"/>
          <p:cNvSpPr txBox="1">
            <a:spLocks noGrp="1"/>
          </p:cNvSpPr>
          <p:nvPr>
            <p:ph type="body" idx="2"/>
          </p:nvPr>
        </p:nvSpPr>
        <p:spPr>
          <a:xfrm>
            <a:off x="3090625" y="1851913"/>
            <a:ext cx="5596200" cy="25521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Slidedocs help you spread your smart thinking by combining visual communications with short chunks of written copy. Their scannable nature makes them great pre-read, reference, and leave-behind materials. Their modularity makes it easy for people to incorporate your ideas into their own communications. And these features together make slidedocs </a:t>
            </a:r>
            <a:r>
              <a:rPr lang="en">
                <a:solidFill>
                  <a:srgbClr val="F67031"/>
                </a:solidFill>
              </a:rPr>
              <a:t>the perfect companion to both written documents and presentations</a:t>
            </a:r>
            <a:r>
              <a:rPr lang="en"/>
              <a:t>.</a:t>
            </a:r>
            <a:endParaRPr/>
          </a:p>
          <a:p>
            <a:pPr marL="0" lvl="0" indent="0">
              <a:spcBef>
                <a:spcPts val="1000"/>
              </a:spcBef>
              <a:spcAft>
                <a:spcPts val="1000"/>
              </a:spcAft>
              <a:buClr>
                <a:schemeClr val="dk1"/>
              </a:buClr>
              <a:buSzPts val="1100"/>
              <a:buFont typeface="Arial"/>
              <a:buNone/>
            </a:pPr>
            <a:r>
              <a:rPr lang="en" b="1">
                <a:solidFill>
                  <a:schemeClr val="dk2"/>
                </a:solidFill>
              </a:rPr>
              <a:t>Text from </a:t>
            </a:r>
            <a:r>
              <a:rPr lang="en" b="1" u="sng">
                <a:solidFill>
                  <a:srgbClr val="F67031"/>
                </a:solidFill>
                <a:hlinkClick r:id="rId3"/>
              </a:rPr>
              <a:t>duarte.com/slidedocs</a:t>
            </a:r>
            <a:endParaRPr b="1">
              <a:solidFill>
                <a:srgbClr val="F6703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948"/>
        <p:cNvGrpSpPr/>
        <p:nvPr/>
      </p:nvGrpSpPr>
      <p:grpSpPr>
        <a:xfrm>
          <a:off x="0" y="0"/>
          <a:ext cx="0" cy="0"/>
          <a:chOff x="0" y="0"/>
          <a:chExt cx="0" cy="0"/>
        </a:xfrm>
      </p:grpSpPr>
      <p:sp>
        <p:nvSpPr>
          <p:cNvPr id="949" name="Google Shape;949;p44"/>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rgbClr val="FFFFFF"/>
                </a:solidFill>
                <a:latin typeface="Nunito Sans"/>
                <a:ea typeface="Nunito Sans"/>
                <a:cs typeface="Nunito Sans"/>
                <a:sym typeface="Nunito Sans"/>
              </a:rPr>
              <a:t>Now you can use any emoji as an icon!</a:t>
            </a:r>
            <a:endParaRPr>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r>
              <a:rPr lang="en">
                <a:solidFill>
                  <a:srgbClr val="FFFFFF"/>
                </a:solidFill>
                <a:latin typeface="Nunito Sans"/>
                <a:ea typeface="Nunito Sans"/>
                <a:cs typeface="Nunito Sans"/>
                <a:sym typeface="Nunito Sans"/>
              </a:rPr>
              <a:t>And of course it resizes without losing quality and you can change the color.</a:t>
            </a:r>
            <a:endParaRPr>
              <a:solidFill>
                <a:srgbClr val="FFFFFF"/>
              </a:solidFill>
              <a:latin typeface="Nunito Sans"/>
              <a:ea typeface="Nunito Sans"/>
              <a:cs typeface="Nunito Sans"/>
              <a:sym typeface="Nunito Sans"/>
            </a:endParaRPr>
          </a:p>
          <a:p>
            <a:pPr marL="0" lvl="0" indent="0" rtl="0">
              <a:spcBef>
                <a:spcPts val="0"/>
              </a:spcBef>
              <a:spcAft>
                <a:spcPts val="0"/>
              </a:spcAft>
              <a:buNone/>
            </a:pPr>
            <a:endParaRPr>
              <a:solidFill>
                <a:srgbClr val="FFFFFF"/>
              </a:solidFill>
              <a:latin typeface="Nunito Sans"/>
              <a:ea typeface="Nunito Sans"/>
              <a:cs typeface="Nunito Sans"/>
              <a:sym typeface="Nunito Sans"/>
            </a:endParaRPr>
          </a:p>
          <a:p>
            <a:pPr marL="0" lvl="0" indent="0">
              <a:spcBef>
                <a:spcPts val="0"/>
              </a:spcBef>
              <a:spcAft>
                <a:spcPts val="0"/>
              </a:spcAft>
              <a:buNone/>
            </a:pPr>
            <a:r>
              <a:rPr lang="en">
                <a:solidFill>
                  <a:srgbClr val="FFFFFF"/>
                </a:solidFill>
                <a:latin typeface="Nunito Sans"/>
                <a:ea typeface="Nunito Sans"/>
                <a:cs typeface="Nunito Sans"/>
                <a:sym typeface="Nunito Sans"/>
              </a:rPr>
              <a:t>How? Follow Google instructions </a:t>
            </a:r>
            <a:r>
              <a:rPr lang="en" u="sng">
                <a:solidFill>
                  <a:srgbClr val="FFFFFF"/>
                </a:solidFill>
                <a:latin typeface="Nunito Sans"/>
                <a:ea typeface="Nunito Sans"/>
                <a:cs typeface="Nunito Sans"/>
                <a:sym typeface="Nunito Sans"/>
                <a:hlinkClick r:id="rId3"/>
              </a:rPr>
              <a:t>https://twitter.com/googledocs/status/730087240156643328</a:t>
            </a:r>
            <a:endParaRPr>
              <a:solidFill>
                <a:srgbClr val="FFFFFF"/>
              </a:solidFill>
              <a:latin typeface="Nunito Sans"/>
              <a:ea typeface="Nunito Sans"/>
              <a:cs typeface="Nunito Sans"/>
              <a:sym typeface="Nunito Sans"/>
            </a:endParaRPr>
          </a:p>
          <a:p>
            <a:pPr marL="0" lvl="0" indent="0" rtl="0">
              <a:spcBef>
                <a:spcPts val="0"/>
              </a:spcBef>
              <a:spcAft>
                <a:spcPts val="0"/>
              </a:spcAft>
              <a:buNone/>
            </a:pPr>
            <a:endParaRPr>
              <a:solidFill>
                <a:srgbClr val="FFFFFF"/>
              </a:solidFill>
              <a:latin typeface="Nunito Sans"/>
              <a:ea typeface="Nunito Sans"/>
              <a:cs typeface="Nunito Sans"/>
              <a:sym typeface="Nunito Sans"/>
            </a:endParaRPr>
          </a:p>
          <a:p>
            <a:pPr marL="0" lvl="0" indent="0" rtl="0">
              <a:spcBef>
                <a:spcPts val="0"/>
              </a:spcBef>
              <a:spcAft>
                <a:spcPts val="0"/>
              </a:spcAft>
              <a:buNone/>
            </a:pPr>
            <a:endParaRPr>
              <a:solidFill>
                <a:srgbClr val="FFFFFF"/>
              </a:solidFill>
              <a:latin typeface="Nunito Sans"/>
              <a:ea typeface="Nunito Sans"/>
              <a:cs typeface="Nunito Sans"/>
              <a:sym typeface="Nunito Sans"/>
            </a:endParaRPr>
          </a:p>
          <a:p>
            <a:pPr marL="0" lvl="0" indent="0" rtl="0">
              <a:spcBef>
                <a:spcPts val="0"/>
              </a:spcBef>
              <a:spcAft>
                <a:spcPts val="0"/>
              </a:spcAft>
              <a:buClr>
                <a:schemeClr val="dk1"/>
              </a:buClr>
              <a:buSzPts val="1100"/>
              <a:buFont typeface="Arial"/>
              <a:buNone/>
            </a:pPr>
            <a:endParaRPr>
              <a:solidFill>
                <a:srgbClr val="FFFFFF"/>
              </a:solidFill>
              <a:latin typeface="Nunito Sans"/>
              <a:ea typeface="Nunito Sans"/>
              <a:cs typeface="Nunito Sans"/>
              <a:sym typeface="Nunito Sans"/>
            </a:endParaRPr>
          </a:p>
          <a:p>
            <a:pPr marL="0" lvl="0" indent="0" rtl="0">
              <a:spcBef>
                <a:spcPts val="0"/>
              </a:spcBef>
              <a:spcAft>
                <a:spcPts val="0"/>
              </a:spcAft>
              <a:buNone/>
            </a:pPr>
            <a:endParaRPr>
              <a:solidFill>
                <a:srgbClr val="FFFFFF"/>
              </a:solidFill>
              <a:latin typeface="Nunito Sans"/>
              <a:ea typeface="Nunito Sans"/>
              <a:cs typeface="Nunito Sans"/>
              <a:sym typeface="Nunito Sans"/>
            </a:endParaRPr>
          </a:p>
        </p:txBody>
      </p:sp>
      <p:sp>
        <p:nvSpPr>
          <p:cNvPr id="950" name="Google Shape;950;p44"/>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3600">
                <a:solidFill>
                  <a:srgbClr val="FFFFFF"/>
                </a:solidFill>
                <a:latin typeface="Nunito Sans"/>
                <a:ea typeface="Nunito Sans"/>
                <a:cs typeface="Nunito Sans"/>
                <a:sym typeface="Nunito Sans"/>
              </a:rPr>
              <a:t>✋👆👉👍👤👦👧👨👩👪💃🏃💑❤😂😉😋😒😭👶😸🐟🍒🍔💣📌📖🔨🎃🎈🎨🏈🏰🌏🔌🔑</a:t>
            </a:r>
            <a:r>
              <a:rPr lang="en" sz="2400">
                <a:solidFill>
                  <a:srgbClr val="FFFFFF"/>
                </a:solidFill>
                <a:highlight>
                  <a:srgbClr val="ED0036"/>
                </a:highlight>
                <a:latin typeface="Nunito Sans"/>
                <a:ea typeface="Nunito Sans"/>
                <a:cs typeface="Nunito Sans"/>
                <a:sym typeface="Nunito Sans"/>
              </a:rPr>
              <a:t> and many more...</a:t>
            </a:r>
            <a:endParaRPr sz="2400">
              <a:solidFill>
                <a:srgbClr val="FFFFFF"/>
              </a:solidFill>
              <a:highlight>
                <a:srgbClr val="ED0036"/>
              </a:highlight>
              <a:latin typeface="Nunito Sans"/>
              <a:ea typeface="Nunito Sans"/>
              <a:cs typeface="Nunito Sans"/>
              <a:sym typeface="Nunito Sans"/>
            </a:endParaRPr>
          </a:p>
        </p:txBody>
      </p:sp>
      <p:sp>
        <p:nvSpPr>
          <p:cNvPr id="951" name="Google Shape;951;p44"/>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952" name="Google Shape;952;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Table of contents</a:t>
            </a:r>
            <a:endParaRPr/>
          </a:p>
        </p:txBody>
      </p:sp>
      <p:sp>
        <p:nvSpPr>
          <p:cNvPr id="122" name="Google Shape;122;p18"/>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Section one</a:t>
            </a:r>
            <a:endParaRPr/>
          </a:p>
          <a:p>
            <a:pPr marL="457200" lvl="0" indent="-342900" rtl="0">
              <a:spcBef>
                <a:spcPts val="1000"/>
              </a:spcBef>
              <a:spcAft>
                <a:spcPts val="0"/>
              </a:spcAft>
              <a:buSzPts val="1800"/>
              <a:buAutoNum type="arabicPeriod"/>
            </a:pPr>
            <a:r>
              <a:rPr lang="en"/>
              <a:t>Section two</a:t>
            </a:r>
            <a:endParaRPr/>
          </a:p>
          <a:p>
            <a:pPr marL="457200" lvl="0" indent="-342900" rtl="0">
              <a:spcBef>
                <a:spcPts val="1000"/>
              </a:spcBef>
              <a:spcAft>
                <a:spcPts val="0"/>
              </a:spcAft>
              <a:buSzPts val="1800"/>
              <a:buAutoNum type="arabicPeriod"/>
            </a:pPr>
            <a:r>
              <a:rPr lang="en"/>
              <a:t>Even another section</a:t>
            </a:r>
            <a:endParaRPr/>
          </a:p>
          <a:p>
            <a:pPr marL="914400" lvl="1" indent="-317500" rtl="0">
              <a:spcBef>
                <a:spcPts val="1000"/>
              </a:spcBef>
              <a:spcAft>
                <a:spcPts val="0"/>
              </a:spcAft>
              <a:buSzPts val="1400"/>
              <a:buAutoNum type="alphaLcPeriod"/>
            </a:pPr>
            <a:r>
              <a:rPr lang="en"/>
              <a:t>And there can be subsections too.</a:t>
            </a:r>
            <a:endParaRPr/>
          </a:p>
          <a:p>
            <a:pPr marL="914400" lvl="1" indent="-317500" rtl="0">
              <a:spcBef>
                <a:spcPts val="1000"/>
              </a:spcBef>
              <a:spcAft>
                <a:spcPts val="0"/>
              </a:spcAft>
              <a:buSzPts val="1400"/>
              <a:buAutoNum type="alphaLcPeriod"/>
            </a:pPr>
            <a:r>
              <a:rPr lang="en"/>
              <a:t>Subsection</a:t>
            </a:r>
            <a:endParaRPr/>
          </a:p>
          <a:p>
            <a:pPr marL="457200" lvl="0" indent="-342900">
              <a:spcBef>
                <a:spcPts val="1000"/>
              </a:spcBef>
              <a:spcAft>
                <a:spcPts val="1000"/>
              </a:spcAft>
              <a:buSzPts val="1800"/>
              <a:buAutoNum type="arabicPeriod"/>
            </a:pPr>
            <a:r>
              <a:rPr lang="en"/>
              <a:t>Section four</a:t>
            </a:r>
            <a:endParaRPr/>
          </a:p>
        </p:txBody>
      </p:sp>
      <p:sp>
        <p:nvSpPr>
          <p:cNvPr id="123" name="Google Shape;123;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124" name="Google Shape;124;p18"/>
          <p:cNvSpPr txBox="1">
            <a:spLocks noGrp="1"/>
          </p:cNvSpPr>
          <p:nvPr>
            <p:ph type="subTitle" idx="1"/>
          </p:nvPr>
        </p:nvSpPr>
        <p:spPr>
          <a:xfrm>
            <a:off x="646550" y="1684700"/>
            <a:ext cx="3246900" cy="21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is a template optimized for SlideDocs. As it is a long document you should inform the reader about its contents.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Hello!</a:t>
            </a:r>
            <a:endParaRPr/>
          </a:p>
          <a:p>
            <a:pPr marL="0" lvl="0" indent="0">
              <a:spcBef>
                <a:spcPts val="0"/>
              </a:spcBef>
              <a:spcAft>
                <a:spcPts val="0"/>
              </a:spcAft>
              <a:buNone/>
            </a:pPr>
            <a:r>
              <a:rPr lang="en"/>
              <a:t>Nice to meet you</a:t>
            </a:r>
            <a:endParaRPr/>
          </a:p>
        </p:txBody>
      </p:sp>
      <p:sp>
        <p:nvSpPr>
          <p:cNvPr id="130" name="Google Shape;130;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131" name="Google Shape;131;p19"/>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Use the first slides to present yourself or your company. Remember that you may not be presenting this document directly.</a:t>
            </a:r>
            <a:endParaRPr/>
          </a:p>
          <a:p>
            <a:pPr marL="0" lvl="0" indent="0">
              <a:spcBef>
                <a:spcPts val="600"/>
              </a:spcBef>
              <a:spcAft>
                <a:spcPts val="0"/>
              </a:spcAft>
              <a:buNone/>
            </a:pPr>
            <a:endParaRPr/>
          </a:p>
          <a:p>
            <a:pPr marL="0" lvl="0" indent="0">
              <a:spcBef>
                <a:spcPts val="600"/>
              </a:spcBef>
              <a:spcAft>
                <a:spcPts val="0"/>
              </a:spcAft>
              <a:buNone/>
            </a:pPr>
            <a:r>
              <a:rPr lang="en"/>
              <a:t>Contact us at:</a:t>
            </a:r>
            <a:endParaRPr/>
          </a:p>
          <a:p>
            <a:pPr marL="457200" lvl="0" indent="-304800" rtl="0">
              <a:spcBef>
                <a:spcPts val="600"/>
              </a:spcBef>
              <a:spcAft>
                <a:spcPts val="0"/>
              </a:spcAft>
              <a:buSzPts val="1200"/>
              <a:buChar char="▪"/>
            </a:pPr>
            <a:r>
              <a:rPr lang="en"/>
              <a:t>www.ourwebsite.com</a:t>
            </a:r>
            <a:endParaRPr/>
          </a:p>
          <a:p>
            <a:pPr marL="457200" lvl="0" indent="-304800" rtl="0">
              <a:spcBef>
                <a:spcPts val="1000"/>
              </a:spcBef>
              <a:spcAft>
                <a:spcPts val="0"/>
              </a:spcAft>
              <a:buSzPts val="1200"/>
              <a:buChar char="▪"/>
            </a:pPr>
            <a:r>
              <a:rPr lang="en"/>
              <a:t>hello@mail.me</a:t>
            </a:r>
            <a:endParaRPr/>
          </a:p>
          <a:p>
            <a:pPr marL="457200" lvl="0" indent="-304800">
              <a:spcBef>
                <a:spcPts val="1000"/>
              </a:spcBef>
              <a:spcAft>
                <a:spcPts val="1000"/>
              </a:spcAft>
              <a:buSzPts val="1200"/>
              <a:buChar char="▪"/>
            </a:pPr>
            <a:r>
              <a:rPr lang="en"/>
              <a:t>@companyname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b="1"/>
              <a:t>1.</a:t>
            </a:r>
            <a:endParaRPr sz="4800" b="1"/>
          </a:p>
          <a:p>
            <a:pPr marL="0" lvl="0" indent="0" rtl="0">
              <a:spcBef>
                <a:spcPts val="0"/>
              </a:spcBef>
              <a:spcAft>
                <a:spcPts val="0"/>
              </a:spcAft>
              <a:buNone/>
            </a:pPr>
            <a:r>
              <a:rPr lang="en"/>
              <a:t>TRANSITION HEADLINE</a:t>
            </a:r>
            <a:endParaRPr/>
          </a:p>
        </p:txBody>
      </p:sp>
      <p:sp>
        <p:nvSpPr>
          <p:cNvPr id="137" name="Google Shape;137;p20"/>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start with the first set of slides</a:t>
            </a:r>
            <a:endParaRPr/>
          </a:p>
        </p:txBody>
      </p:sp>
      <p:sp>
        <p:nvSpPr>
          <p:cNvPr id="138" name="Google Shape;138;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Quotations are commonly printed as a means of </a:t>
            </a:r>
            <a:r>
              <a:rPr lang="en">
                <a:solidFill>
                  <a:srgbClr val="F67031"/>
                </a:solidFill>
              </a:rPr>
              <a:t>inspiration</a:t>
            </a:r>
            <a:r>
              <a:rPr lang="en"/>
              <a:t> and to invoke philosophical thoughts from the reader.</a:t>
            </a:r>
            <a:endParaRPr/>
          </a:p>
        </p:txBody>
      </p:sp>
      <p:sp>
        <p:nvSpPr>
          <p:cNvPr id="144" name="Google Shape;14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is a slide title</a:t>
            </a:r>
            <a:endParaRPr/>
          </a:p>
        </p:txBody>
      </p:sp>
      <p:sp>
        <p:nvSpPr>
          <p:cNvPr id="150" name="Google Shape;150;p22"/>
          <p:cNvSpPr txBox="1">
            <a:spLocks noGrp="1"/>
          </p:cNvSpPr>
          <p:nvPr>
            <p:ph type="body" idx="1"/>
          </p:nvPr>
        </p:nvSpPr>
        <p:spPr>
          <a:xfrm>
            <a:off x="3090625" y="575500"/>
            <a:ext cx="5596200" cy="2765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200"/>
              <a:t>SlideDocs are for distribution; they’re not optimized for presenting. Slides have too much text and font size is too small for an audience to read it projected in a screen.</a:t>
            </a:r>
            <a:endParaRPr sz="1200"/>
          </a:p>
          <a:p>
            <a:pPr marL="0" lvl="0" indent="0" rtl="0">
              <a:spcBef>
                <a:spcPts val="600"/>
              </a:spcBef>
              <a:spcAft>
                <a:spcPts val="0"/>
              </a:spcAft>
              <a:buNone/>
            </a:pPr>
            <a:r>
              <a:rPr lang="en" sz="1200"/>
              <a:t>These documents are useful for:</a:t>
            </a:r>
            <a:endParaRPr sz="1200"/>
          </a:p>
          <a:p>
            <a:pPr marL="457200" lvl="0" indent="-304800" rtl="0">
              <a:spcBef>
                <a:spcPts val="600"/>
              </a:spcBef>
              <a:spcAft>
                <a:spcPts val="0"/>
              </a:spcAft>
              <a:buSzPts val="1200"/>
              <a:buChar char="▪"/>
            </a:pPr>
            <a:r>
              <a:rPr lang="en" sz="1200"/>
              <a:t>Distribute before a meeting when the topic is highly complex or technical</a:t>
            </a:r>
            <a:endParaRPr sz="1200"/>
          </a:p>
          <a:p>
            <a:pPr marL="457200" lvl="0" indent="-304800" rtl="0">
              <a:spcBef>
                <a:spcPts val="1000"/>
              </a:spcBef>
              <a:spcAft>
                <a:spcPts val="0"/>
              </a:spcAft>
              <a:buSzPts val="1200"/>
              <a:buChar char="▪"/>
            </a:pPr>
            <a:r>
              <a:rPr lang="en" sz="1200"/>
              <a:t>To fully explain your idea before booking a meeting with someone</a:t>
            </a:r>
            <a:endParaRPr sz="1200"/>
          </a:p>
          <a:p>
            <a:pPr marL="457200" lvl="0" indent="-304800" rtl="0">
              <a:spcBef>
                <a:spcPts val="1000"/>
              </a:spcBef>
              <a:spcAft>
                <a:spcPts val="1000"/>
              </a:spcAft>
              <a:buSzPts val="1200"/>
              <a:buChar char="▪"/>
            </a:pPr>
            <a:r>
              <a:rPr lang="en" sz="1200"/>
              <a:t>As a reference and follow-up material</a:t>
            </a:r>
            <a:endParaRPr sz="1200"/>
          </a:p>
        </p:txBody>
      </p:sp>
      <p:sp>
        <p:nvSpPr>
          <p:cNvPr id="151" name="Google Shape;151;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152" name="Google Shape;152;p22"/>
          <p:cNvSpPr/>
          <p:nvPr/>
        </p:nvSpPr>
        <p:spPr>
          <a:xfrm>
            <a:off x="5031488" y="3016175"/>
            <a:ext cx="1660800" cy="1660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Nunito Sans"/>
                <a:ea typeface="Nunito Sans"/>
                <a:cs typeface="Nunito Sans"/>
                <a:sym typeface="Nunito Sans"/>
              </a:rPr>
              <a:t>Explain</a:t>
            </a:r>
            <a:endParaRPr sz="1200" b="1">
              <a:solidFill>
                <a:srgbClr val="FFFFFF"/>
              </a:solidFill>
              <a:latin typeface="Nunito Sans"/>
              <a:ea typeface="Nunito Sans"/>
              <a:cs typeface="Nunito Sans"/>
              <a:sym typeface="Nunito Sans"/>
            </a:endParaRPr>
          </a:p>
        </p:txBody>
      </p:sp>
      <p:sp>
        <p:nvSpPr>
          <p:cNvPr id="153" name="Google Shape;153;p22"/>
          <p:cNvSpPr/>
          <p:nvPr/>
        </p:nvSpPr>
        <p:spPr>
          <a:xfrm>
            <a:off x="6895975" y="3016175"/>
            <a:ext cx="1660800" cy="1660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Nunito Sans"/>
                <a:ea typeface="Nunito Sans"/>
                <a:cs typeface="Nunito Sans"/>
                <a:sym typeface="Nunito Sans"/>
              </a:rPr>
              <a:t>Follow-up</a:t>
            </a:r>
            <a:endParaRPr sz="1200" b="1">
              <a:solidFill>
                <a:srgbClr val="FFFFFF"/>
              </a:solidFill>
              <a:latin typeface="Nunito Sans"/>
              <a:ea typeface="Nunito Sans"/>
              <a:cs typeface="Nunito Sans"/>
              <a:sym typeface="Nunito Sans"/>
            </a:endParaRPr>
          </a:p>
        </p:txBody>
      </p:sp>
      <p:sp>
        <p:nvSpPr>
          <p:cNvPr id="154" name="Google Shape;154;p22"/>
          <p:cNvSpPr/>
          <p:nvPr/>
        </p:nvSpPr>
        <p:spPr>
          <a:xfrm>
            <a:off x="3167000" y="3016175"/>
            <a:ext cx="1660800" cy="1660800"/>
          </a:xfrm>
          <a:prstGeom prst="ellipse">
            <a:avLst/>
          </a:prstGeom>
          <a:solidFill>
            <a:srgbClr val="FFA4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Nunito Sans"/>
                <a:ea typeface="Nunito Sans"/>
                <a:cs typeface="Nunito Sans"/>
                <a:sym typeface="Nunito Sans"/>
              </a:rPr>
              <a:t>Distribute</a:t>
            </a:r>
            <a:endParaRPr sz="1200" b="1">
              <a:solidFill>
                <a:srgbClr val="FFFFFF"/>
              </a:solidFill>
              <a:latin typeface="Nunito Sans"/>
              <a:ea typeface="Nunito Sans"/>
              <a:cs typeface="Nunito Sans"/>
              <a:sym typeface="Nunito Sans"/>
            </a:endParaRPr>
          </a:p>
        </p:txBody>
      </p:sp>
      <p:cxnSp>
        <p:nvCxnSpPr>
          <p:cNvPr id="155" name="Google Shape;155;p22"/>
          <p:cNvCxnSpPr/>
          <p:nvPr/>
        </p:nvCxnSpPr>
        <p:spPr>
          <a:xfrm>
            <a:off x="4473377" y="3856125"/>
            <a:ext cx="909900" cy="0"/>
          </a:xfrm>
          <a:prstGeom prst="straightConnector1">
            <a:avLst/>
          </a:prstGeom>
          <a:noFill/>
          <a:ln w="19050" cap="flat" cmpd="sng">
            <a:solidFill>
              <a:srgbClr val="FFFFFF"/>
            </a:solidFill>
            <a:prstDash val="solid"/>
            <a:round/>
            <a:headEnd type="oval" w="sm" len="sm"/>
            <a:tailEnd type="triangle" w="sm" len="sm"/>
          </a:ln>
        </p:spPr>
      </p:cxnSp>
      <p:cxnSp>
        <p:nvCxnSpPr>
          <p:cNvPr id="156" name="Google Shape;156;p22"/>
          <p:cNvCxnSpPr/>
          <p:nvPr/>
        </p:nvCxnSpPr>
        <p:spPr>
          <a:xfrm>
            <a:off x="6292952" y="3856125"/>
            <a:ext cx="909900" cy="0"/>
          </a:xfrm>
          <a:prstGeom prst="straightConnector1">
            <a:avLst/>
          </a:prstGeom>
          <a:noFill/>
          <a:ln w="19050" cap="flat" cmpd="sng">
            <a:solidFill>
              <a:srgbClr val="FFFFFF"/>
            </a:solidFill>
            <a:prstDash val="solid"/>
            <a:round/>
            <a:headEnd type="oval" w="sm" len="sm"/>
            <a:tailEnd type="triangl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ctrTitle" idx="4294967295"/>
          </p:nvPr>
        </p:nvSpPr>
        <p:spPr>
          <a:xfrm>
            <a:off x="685800" y="28025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200" b="1"/>
              <a:t>BIG CONCEPT</a:t>
            </a:r>
            <a:endParaRPr sz="7200" b="1"/>
          </a:p>
        </p:txBody>
      </p:sp>
      <p:sp>
        <p:nvSpPr>
          <p:cNvPr id="162" name="Google Shape;162;p23"/>
          <p:cNvSpPr txBox="1">
            <a:spLocks noGrp="1"/>
          </p:cNvSpPr>
          <p:nvPr>
            <p:ph type="subTitle" idx="4294967295"/>
          </p:nvPr>
        </p:nvSpPr>
        <p:spPr>
          <a:xfrm>
            <a:off x="685800" y="3868754"/>
            <a:ext cx="7772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solidFill>
                  <a:srgbClr val="FFFFFF"/>
                </a:solidFill>
              </a:rPr>
              <a:t>Bring the attention of your audience over a key concept using icons or illustrations</a:t>
            </a:r>
            <a:endParaRPr>
              <a:solidFill>
                <a:srgbClr val="FFFFFF"/>
              </a:solidFill>
            </a:endParaRPr>
          </a:p>
        </p:txBody>
      </p:sp>
      <p:grpSp>
        <p:nvGrpSpPr>
          <p:cNvPr id="163" name="Google Shape;163;p23"/>
          <p:cNvGrpSpPr/>
          <p:nvPr/>
        </p:nvGrpSpPr>
        <p:grpSpPr>
          <a:xfrm>
            <a:off x="6791059" y="345962"/>
            <a:ext cx="1590883" cy="1590858"/>
            <a:chOff x="6643075" y="3664250"/>
            <a:chExt cx="407950" cy="407975"/>
          </a:xfrm>
        </p:grpSpPr>
        <p:sp>
          <p:nvSpPr>
            <p:cNvPr id="164" name="Google Shape;164;p2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2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6" name="Google Shape;166;p23"/>
          <p:cNvGrpSpPr/>
          <p:nvPr/>
        </p:nvGrpSpPr>
        <p:grpSpPr>
          <a:xfrm rot="1508271">
            <a:off x="798753" y="1851401"/>
            <a:ext cx="654063" cy="654026"/>
            <a:chOff x="576250" y="4319400"/>
            <a:chExt cx="442075" cy="442050"/>
          </a:xfrm>
        </p:grpSpPr>
        <p:sp>
          <p:nvSpPr>
            <p:cNvPr id="167" name="Google Shape;167;p23"/>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23"/>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23"/>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23"/>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1" name="Google Shape;171;p23"/>
          <p:cNvSpPr/>
          <p:nvPr/>
        </p:nvSpPr>
        <p:spPr>
          <a:xfrm>
            <a:off x="6410281" y="713293"/>
            <a:ext cx="248676" cy="23744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23"/>
          <p:cNvSpPr/>
          <p:nvPr/>
        </p:nvSpPr>
        <p:spPr>
          <a:xfrm rot="2697569">
            <a:off x="8048925" y="1928866"/>
            <a:ext cx="377468" cy="36042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23"/>
          <p:cNvSpPr/>
          <p:nvPr/>
        </p:nvSpPr>
        <p:spPr>
          <a:xfrm>
            <a:off x="8347545" y="1723093"/>
            <a:ext cx="151199" cy="1444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23"/>
          <p:cNvSpPr/>
          <p:nvPr/>
        </p:nvSpPr>
        <p:spPr>
          <a:xfrm rot="1280187">
            <a:off x="6238008" y="1429475"/>
            <a:ext cx="151179" cy="144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
        <p:nvSpPr>
          <p:cNvPr id="176" name="Google Shape;176;p23"/>
          <p:cNvSpPr/>
          <p:nvPr/>
        </p:nvSpPr>
        <p:spPr>
          <a:xfrm>
            <a:off x="1635350" y="1665933"/>
            <a:ext cx="5956025" cy="1074500"/>
          </a:xfrm>
          <a:custGeom>
            <a:avLst/>
            <a:gdLst/>
            <a:ahLst/>
            <a:cxnLst/>
            <a:rect l="l" t="t" r="r" b="b"/>
            <a:pathLst>
              <a:path w="238241" h="42980" extrusionOk="0">
                <a:moveTo>
                  <a:pt x="0" y="14049"/>
                </a:moveTo>
                <a:cubicBezTo>
                  <a:pt x="5476" y="8573"/>
                  <a:pt x="13935" y="7254"/>
                  <a:pt x="21126" y="4377"/>
                </a:cubicBezTo>
                <a:cubicBezTo>
                  <a:pt x="34915" y="-1140"/>
                  <a:pt x="51579" y="-1336"/>
                  <a:pt x="65669" y="3359"/>
                </a:cubicBezTo>
                <a:cubicBezTo>
                  <a:pt x="71835" y="5414"/>
                  <a:pt x="79874" y="8507"/>
                  <a:pt x="81450" y="14813"/>
                </a:cubicBezTo>
                <a:cubicBezTo>
                  <a:pt x="82973" y="20904"/>
                  <a:pt x="84783" y="28176"/>
                  <a:pt x="81704" y="33648"/>
                </a:cubicBezTo>
                <a:cubicBezTo>
                  <a:pt x="77323" y="41435"/>
                  <a:pt x="64779" y="44711"/>
                  <a:pt x="56251" y="42047"/>
                </a:cubicBezTo>
                <a:cubicBezTo>
                  <a:pt x="49198" y="39844"/>
                  <a:pt x="46785" y="28700"/>
                  <a:pt x="48107" y="21430"/>
                </a:cubicBezTo>
                <a:cubicBezTo>
                  <a:pt x="48970" y="16684"/>
                  <a:pt x="53054" y="12574"/>
                  <a:pt x="57270" y="10231"/>
                </a:cubicBezTo>
                <a:cubicBezTo>
                  <a:pt x="87007" y="-6292"/>
                  <a:pt x="121672" y="33365"/>
                  <a:pt x="155264" y="38739"/>
                </a:cubicBezTo>
                <a:cubicBezTo>
                  <a:pt x="174115" y="41755"/>
                  <a:pt x="194150" y="44396"/>
                  <a:pt x="212533" y="39248"/>
                </a:cubicBezTo>
                <a:cubicBezTo>
                  <a:pt x="225473" y="35624"/>
                  <a:pt x="238241" y="21633"/>
                  <a:pt x="238241" y="8195"/>
                </a:cubicBezTo>
              </a:path>
            </a:pathLst>
          </a:custGeom>
          <a:noFill/>
          <a:ln w="9525" cap="flat" cmpd="sng">
            <a:solidFill>
              <a:srgbClr val="FFFFFF"/>
            </a:solidFill>
            <a:prstDash val="dash"/>
            <a:round/>
            <a:headEnd type="none" w="med" len="med"/>
            <a:tailEnd type="none" w="med" len="med"/>
          </a:ln>
        </p:spPr>
      </p:sp>
    </p:spTree>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1529</Words>
  <Application>Microsoft Office PowerPoint</Application>
  <PresentationFormat>Presentación en pantalla (16:9)</PresentationFormat>
  <Paragraphs>213</Paragraphs>
  <Slides>30</Slides>
  <Notes>30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Nunito Sans</vt:lpstr>
      <vt:lpstr>Georgia</vt:lpstr>
      <vt:lpstr>Calibri</vt:lpstr>
      <vt:lpstr>Ulysses template</vt:lpstr>
      <vt:lpstr>Sistema de Cajero Automático  Técnicas de Programación 2019-1</vt:lpstr>
      <vt:lpstr>Instructions for use</vt:lpstr>
      <vt:lpstr>This template is for a SlideDoc</vt:lpstr>
      <vt:lpstr>Table of contents</vt:lpstr>
      <vt:lpstr>Hello! Nice to meet you</vt:lpstr>
      <vt:lpstr>1. TRANSITION HEADLINE</vt:lpstr>
      <vt:lpstr>Presentación de PowerPoint</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And even more numbers</vt:lpstr>
      <vt:lpstr>Our process is easy</vt:lpstr>
      <vt:lpstr>Let’s review some concepts</vt:lpstr>
      <vt:lpstr>You can insert graphs from Google Sheets</vt:lpstr>
      <vt:lpstr>Android Project</vt:lpstr>
      <vt:lpstr>iPhone Project</vt:lpstr>
      <vt:lpstr>Tablet Project</vt:lpstr>
      <vt:lpstr>Desktop Project</vt:lpstr>
      <vt:lpstr>Thank you very much for your time</vt:lpstr>
      <vt:lpstr>Credits</vt:lpstr>
      <vt:lpstr>Presentation design</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Cajero Automático  Técnicas de Programación 2019-1</dc:title>
  <dc:creator>NormanBrandon</dc:creator>
  <cp:lastModifiedBy>NormanBrandon</cp:lastModifiedBy>
  <cp:revision>1</cp:revision>
  <dcterms:modified xsi:type="dcterms:W3CDTF">2018-08-29T16:19:45Z</dcterms:modified>
</cp:coreProperties>
</file>