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16"/>
  </p:notesMasterIdLst>
  <p:sldIdLst>
    <p:sldId id="256" r:id="rId2"/>
    <p:sldId id="257" r:id="rId3"/>
    <p:sldId id="265" r:id="rId4"/>
    <p:sldId id="264" r:id="rId5"/>
    <p:sldId id="260" r:id="rId6"/>
    <p:sldId id="263" r:id="rId7"/>
    <p:sldId id="269" r:id="rId8"/>
    <p:sldId id="266" r:id="rId9"/>
    <p:sldId id="270" r:id="rId10"/>
    <p:sldId id="259" r:id="rId11"/>
    <p:sldId id="267" r:id="rId12"/>
    <p:sldId id="261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4896"/>
  </p:normalViewPr>
  <p:slideViewPr>
    <p:cSldViewPr snapToGrid="0" snapToObjects="1">
      <p:cViewPr>
        <p:scale>
          <a:sx n="66" d="100"/>
          <a:sy n="66" d="100"/>
        </p:scale>
        <p:origin x="4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A3C44-692A-45C7-B05A-5D390270566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C2AAAB-031B-4206-8B21-5500CB87D5DB}">
      <dgm:prSet/>
      <dgm:spPr/>
      <dgm:t>
        <a:bodyPr/>
        <a:lstStyle/>
        <a:p>
          <a:r>
            <a:rPr lang="en-US"/>
            <a:t>Goals</a:t>
          </a:r>
        </a:p>
      </dgm:t>
    </dgm:pt>
    <dgm:pt modelId="{35039379-B137-4163-85FD-C174BF3F1912}" type="parTrans" cxnId="{E88037EE-BCF8-4DC8-821A-2720827DED5B}">
      <dgm:prSet/>
      <dgm:spPr/>
      <dgm:t>
        <a:bodyPr/>
        <a:lstStyle/>
        <a:p>
          <a:endParaRPr lang="en-US"/>
        </a:p>
      </dgm:t>
    </dgm:pt>
    <dgm:pt modelId="{F4384DD2-B86D-4B0B-A0CB-8307EC2AC146}" type="sibTrans" cxnId="{E88037EE-BCF8-4DC8-821A-2720827DED5B}">
      <dgm:prSet/>
      <dgm:spPr/>
      <dgm:t>
        <a:bodyPr/>
        <a:lstStyle/>
        <a:p>
          <a:endParaRPr lang="en-US"/>
        </a:p>
      </dgm:t>
    </dgm:pt>
    <dgm:pt modelId="{9CC78D24-5F44-43F0-890C-37C87D200FAC}">
      <dgm:prSet/>
      <dgm:spPr/>
      <dgm:t>
        <a:bodyPr/>
        <a:lstStyle/>
        <a:p>
          <a:r>
            <a:rPr lang="en-US"/>
            <a:t>Small</a:t>
          </a:r>
        </a:p>
      </dgm:t>
    </dgm:pt>
    <dgm:pt modelId="{2990B990-86F1-4140-BB88-2E177D2E6CF1}" type="parTrans" cxnId="{64A169D8-8483-4E6D-A537-655386270F87}">
      <dgm:prSet/>
      <dgm:spPr/>
      <dgm:t>
        <a:bodyPr/>
        <a:lstStyle/>
        <a:p>
          <a:endParaRPr lang="en-US"/>
        </a:p>
      </dgm:t>
    </dgm:pt>
    <dgm:pt modelId="{56E94786-FD1D-41F5-B90C-79B158A970EC}" type="sibTrans" cxnId="{64A169D8-8483-4E6D-A537-655386270F87}">
      <dgm:prSet/>
      <dgm:spPr/>
      <dgm:t>
        <a:bodyPr/>
        <a:lstStyle/>
        <a:p>
          <a:endParaRPr lang="en-US"/>
        </a:p>
      </dgm:t>
    </dgm:pt>
    <dgm:pt modelId="{BDC7B571-6496-4885-AE3B-969D8934AB23}">
      <dgm:prSet/>
      <dgm:spPr/>
      <dgm:t>
        <a:bodyPr/>
        <a:lstStyle/>
        <a:p>
          <a:r>
            <a:rPr lang="en-US"/>
            <a:t>Rapid development cycle </a:t>
          </a:r>
        </a:p>
      </dgm:t>
    </dgm:pt>
    <dgm:pt modelId="{03C3A6E2-DA9D-4E32-A3E2-14DEBD57ADC8}" type="parTrans" cxnId="{471488CD-31B1-4993-B06A-BA409D54668D}">
      <dgm:prSet/>
      <dgm:spPr/>
      <dgm:t>
        <a:bodyPr/>
        <a:lstStyle/>
        <a:p>
          <a:endParaRPr lang="en-US"/>
        </a:p>
      </dgm:t>
    </dgm:pt>
    <dgm:pt modelId="{A6085CF5-6BA0-4348-BE6E-0CC298A71929}" type="sibTrans" cxnId="{471488CD-31B1-4993-B06A-BA409D54668D}">
      <dgm:prSet/>
      <dgm:spPr/>
      <dgm:t>
        <a:bodyPr/>
        <a:lstStyle/>
        <a:p>
          <a:endParaRPr lang="en-US"/>
        </a:p>
      </dgm:t>
    </dgm:pt>
    <dgm:pt modelId="{02C6681F-289C-4254-A805-AEDB9BC9D1C4}">
      <dgm:prSet/>
      <dgm:spPr/>
      <dgm:t>
        <a:bodyPr/>
        <a:lstStyle/>
        <a:p>
          <a:r>
            <a:rPr lang="en-US"/>
            <a:t>Provide machine learning insight</a:t>
          </a:r>
        </a:p>
      </dgm:t>
    </dgm:pt>
    <dgm:pt modelId="{65B6B829-EDE6-4370-A8C3-A014BF846269}" type="parTrans" cxnId="{503FF4EA-DBD3-441E-91EF-4BCF3C5B7987}">
      <dgm:prSet/>
      <dgm:spPr/>
      <dgm:t>
        <a:bodyPr/>
        <a:lstStyle/>
        <a:p>
          <a:endParaRPr lang="en-US"/>
        </a:p>
      </dgm:t>
    </dgm:pt>
    <dgm:pt modelId="{E33A3770-6789-40F5-98CF-2D050E9F240F}" type="sibTrans" cxnId="{503FF4EA-DBD3-441E-91EF-4BCF3C5B7987}">
      <dgm:prSet/>
      <dgm:spPr/>
      <dgm:t>
        <a:bodyPr/>
        <a:lstStyle/>
        <a:p>
          <a:endParaRPr lang="en-US"/>
        </a:p>
      </dgm:t>
    </dgm:pt>
    <dgm:pt modelId="{1CA88ABE-05A5-4B55-9B94-F6FFA53B5115}">
      <dgm:prSet/>
      <dgm:spPr/>
      <dgm:t>
        <a:bodyPr/>
        <a:lstStyle/>
        <a:p>
          <a:r>
            <a:rPr lang="en-US"/>
            <a:t>Minimal distractions</a:t>
          </a:r>
        </a:p>
      </dgm:t>
    </dgm:pt>
    <dgm:pt modelId="{31F57CDC-AC94-448D-8AF3-AC4DF07EC33D}" type="parTrans" cxnId="{8293192D-62EC-4C95-BD4E-A0937367F628}">
      <dgm:prSet/>
      <dgm:spPr/>
      <dgm:t>
        <a:bodyPr/>
        <a:lstStyle/>
        <a:p>
          <a:endParaRPr lang="en-US"/>
        </a:p>
      </dgm:t>
    </dgm:pt>
    <dgm:pt modelId="{BBB8521B-B9A2-4910-AC66-F51A5EB28217}" type="sibTrans" cxnId="{8293192D-62EC-4C95-BD4E-A0937367F628}">
      <dgm:prSet/>
      <dgm:spPr/>
      <dgm:t>
        <a:bodyPr/>
        <a:lstStyle/>
        <a:p>
          <a:endParaRPr lang="en-US"/>
        </a:p>
      </dgm:t>
    </dgm:pt>
    <dgm:pt modelId="{E496B53A-EFE3-4C00-9C5B-C37DE21426BA}">
      <dgm:prSet/>
      <dgm:spPr/>
      <dgm:t>
        <a:bodyPr/>
        <a:lstStyle/>
        <a:p>
          <a:r>
            <a:rPr lang="en-US"/>
            <a:t>Project plan </a:t>
          </a:r>
        </a:p>
      </dgm:t>
    </dgm:pt>
    <dgm:pt modelId="{7F1BE91F-163E-48FE-BE4F-58D90AF68397}" type="parTrans" cxnId="{46EB720B-C503-456B-876C-E90DCA5AF556}">
      <dgm:prSet/>
      <dgm:spPr/>
      <dgm:t>
        <a:bodyPr/>
        <a:lstStyle/>
        <a:p>
          <a:endParaRPr lang="en-US"/>
        </a:p>
      </dgm:t>
    </dgm:pt>
    <dgm:pt modelId="{E0E9BBF5-7FB4-4FCA-9EC0-1AB2E926FB1A}" type="sibTrans" cxnId="{46EB720B-C503-456B-876C-E90DCA5AF556}">
      <dgm:prSet/>
      <dgm:spPr/>
      <dgm:t>
        <a:bodyPr/>
        <a:lstStyle/>
        <a:p>
          <a:endParaRPr lang="en-US"/>
        </a:p>
      </dgm:t>
    </dgm:pt>
    <dgm:pt modelId="{3329BE6E-3C7A-4BBA-8908-ADC5E15B26D5}">
      <dgm:prSet/>
      <dgm:spPr/>
      <dgm:t>
        <a:bodyPr/>
        <a:lstStyle/>
        <a:p>
          <a:r>
            <a:rPr lang="en-US"/>
            <a:t>Excel</a:t>
          </a:r>
        </a:p>
      </dgm:t>
    </dgm:pt>
    <dgm:pt modelId="{3BF4F4D0-3B89-4E0F-B744-EFB09899CA3B}" type="parTrans" cxnId="{AB8E2733-4163-41BD-92C5-11C0AD79D188}">
      <dgm:prSet/>
      <dgm:spPr/>
      <dgm:t>
        <a:bodyPr/>
        <a:lstStyle/>
        <a:p>
          <a:endParaRPr lang="en-US"/>
        </a:p>
      </dgm:t>
    </dgm:pt>
    <dgm:pt modelId="{A7144AC5-4D17-4F2B-A1C2-2C64E2F9896F}" type="sibTrans" cxnId="{AB8E2733-4163-41BD-92C5-11C0AD79D188}">
      <dgm:prSet/>
      <dgm:spPr/>
      <dgm:t>
        <a:bodyPr/>
        <a:lstStyle/>
        <a:p>
          <a:endParaRPr lang="en-US"/>
        </a:p>
      </dgm:t>
    </dgm:pt>
    <dgm:pt modelId="{F1335AAC-1FB3-214D-B1A1-B6CEF96340CE}" type="pres">
      <dgm:prSet presAssocID="{B47A3C44-692A-45C7-B05A-5D3902705665}" presName="linear" presStyleCnt="0">
        <dgm:presLayoutVars>
          <dgm:dir/>
          <dgm:animLvl val="lvl"/>
          <dgm:resizeHandles val="exact"/>
        </dgm:presLayoutVars>
      </dgm:prSet>
      <dgm:spPr/>
    </dgm:pt>
    <dgm:pt modelId="{9157AACC-0173-2844-AEF8-471BA41E6265}" type="pres">
      <dgm:prSet presAssocID="{50C2AAAB-031B-4206-8B21-5500CB87D5DB}" presName="parentLin" presStyleCnt="0"/>
      <dgm:spPr/>
    </dgm:pt>
    <dgm:pt modelId="{D4C27369-59E9-8349-A574-D7F4B5DA007C}" type="pres">
      <dgm:prSet presAssocID="{50C2AAAB-031B-4206-8B21-5500CB87D5DB}" presName="parentLeftMargin" presStyleLbl="node1" presStyleIdx="0" presStyleCnt="2"/>
      <dgm:spPr/>
    </dgm:pt>
    <dgm:pt modelId="{46F2709C-D6EE-6143-8EBA-862382818409}" type="pres">
      <dgm:prSet presAssocID="{50C2AAAB-031B-4206-8B21-5500CB87D5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D8976E-7328-DC4D-BBBF-090C6B39C550}" type="pres">
      <dgm:prSet presAssocID="{50C2AAAB-031B-4206-8B21-5500CB87D5DB}" presName="negativeSpace" presStyleCnt="0"/>
      <dgm:spPr/>
    </dgm:pt>
    <dgm:pt modelId="{3CAC959A-5F74-EB47-B4F4-A8FBD12D333C}" type="pres">
      <dgm:prSet presAssocID="{50C2AAAB-031B-4206-8B21-5500CB87D5DB}" presName="childText" presStyleLbl="conFgAcc1" presStyleIdx="0" presStyleCnt="2">
        <dgm:presLayoutVars>
          <dgm:bulletEnabled val="1"/>
        </dgm:presLayoutVars>
      </dgm:prSet>
      <dgm:spPr/>
    </dgm:pt>
    <dgm:pt modelId="{94FF4AC5-4DE6-D748-8EA8-4DB0DFC2D748}" type="pres">
      <dgm:prSet presAssocID="{F4384DD2-B86D-4B0B-A0CB-8307EC2AC146}" presName="spaceBetweenRectangles" presStyleCnt="0"/>
      <dgm:spPr/>
    </dgm:pt>
    <dgm:pt modelId="{B5E83659-E480-1B4F-A430-0C6DF939B0EC}" type="pres">
      <dgm:prSet presAssocID="{E496B53A-EFE3-4C00-9C5B-C37DE21426BA}" presName="parentLin" presStyleCnt="0"/>
      <dgm:spPr/>
    </dgm:pt>
    <dgm:pt modelId="{E5717C7C-6A7A-F14B-84FC-87C8E5800ADB}" type="pres">
      <dgm:prSet presAssocID="{E496B53A-EFE3-4C00-9C5B-C37DE21426BA}" presName="parentLeftMargin" presStyleLbl="node1" presStyleIdx="0" presStyleCnt="2"/>
      <dgm:spPr/>
    </dgm:pt>
    <dgm:pt modelId="{E0927FD2-04A8-9348-BF1D-9F7BA5E90F60}" type="pres">
      <dgm:prSet presAssocID="{E496B53A-EFE3-4C00-9C5B-C37DE21426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91F67E-C6A1-3741-A860-52FAF13A9FE6}" type="pres">
      <dgm:prSet presAssocID="{E496B53A-EFE3-4C00-9C5B-C37DE21426BA}" presName="negativeSpace" presStyleCnt="0"/>
      <dgm:spPr/>
    </dgm:pt>
    <dgm:pt modelId="{5202C15A-9FA8-E44E-9206-5F7EE56F72FB}" type="pres">
      <dgm:prSet presAssocID="{E496B53A-EFE3-4C00-9C5B-C37DE21426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6EB720B-C503-456B-876C-E90DCA5AF556}" srcId="{B47A3C44-692A-45C7-B05A-5D3902705665}" destId="{E496B53A-EFE3-4C00-9C5B-C37DE21426BA}" srcOrd="1" destOrd="0" parTransId="{7F1BE91F-163E-48FE-BE4F-58D90AF68397}" sibTransId="{E0E9BBF5-7FB4-4FCA-9EC0-1AB2E926FB1A}"/>
    <dgm:cxn modelId="{73457F24-D9A4-854F-9A66-08D82C8393FD}" type="presOf" srcId="{50C2AAAB-031B-4206-8B21-5500CB87D5DB}" destId="{46F2709C-D6EE-6143-8EBA-862382818409}" srcOrd="1" destOrd="0" presId="urn:microsoft.com/office/officeart/2005/8/layout/list1"/>
    <dgm:cxn modelId="{8293192D-62EC-4C95-BD4E-A0937367F628}" srcId="{50C2AAAB-031B-4206-8B21-5500CB87D5DB}" destId="{1CA88ABE-05A5-4B55-9B94-F6FFA53B5115}" srcOrd="3" destOrd="0" parTransId="{31F57CDC-AC94-448D-8AF3-AC4DF07EC33D}" sibTransId="{BBB8521B-B9A2-4910-AC66-F51A5EB28217}"/>
    <dgm:cxn modelId="{AB8E2733-4163-41BD-92C5-11C0AD79D188}" srcId="{E496B53A-EFE3-4C00-9C5B-C37DE21426BA}" destId="{3329BE6E-3C7A-4BBA-8908-ADC5E15B26D5}" srcOrd="0" destOrd="0" parTransId="{3BF4F4D0-3B89-4E0F-B744-EFB09899CA3B}" sibTransId="{A7144AC5-4D17-4F2B-A1C2-2C64E2F9896F}"/>
    <dgm:cxn modelId="{B466953F-F5D9-9744-857F-41ED0C6C01F6}" type="presOf" srcId="{3329BE6E-3C7A-4BBA-8908-ADC5E15B26D5}" destId="{5202C15A-9FA8-E44E-9206-5F7EE56F72FB}" srcOrd="0" destOrd="0" presId="urn:microsoft.com/office/officeart/2005/8/layout/list1"/>
    <dgm:cxn modelId="{498C7851-B276-1440-9106-9155871403A7}" type="presOf" srcId="{9CC78D24-5F44-43F0-890C-37C87D200FAC}" destId="{3CAC959A-5F74-EB47-B4F4-A8FBD12D333C}" srcOrd="0" destOrd="0" presId="urn:microsoft.com/office/officeart/2005/8/layout/list1"/>
    <dgm:cxn modelId="{62869C6E-AAB8-F846-B6C4-272230D264CB}" type="presOf" srcId="{50C2AAAB-031B-4206-8B21-5500CB87D5DB}" destId="{D4C27369-59E9-8349-A574-D7F4B5DA007C}" srcOrd="0" destOrd="0" presId="urn:microsoft.com/office/officeart/2005/8/layout/list1"/>
    <dgm:cxn modelId="{3D8D1289-1DA0-AB46-BD8F-6208A40E9836}" type="presOf" srcId="{1CA88ABE-05A5-4B55-9B94-F6FFA53B5115}" destId="{3CAC959A-5F74-EB47-B4F4-A8FBD12D333C}" srcOrd="0" destOrd="3" presId="urn:microsoft.com/office/officeart/2005/8/layout/list1"/>
    <dgm:cxn modelId="{27001994-F5C9-E648-9D3C-78D2A303E166}" type="presOf" srcId="{02C6681F-289C-4254-A805-AEDB9BC9D1C4}" destId="{3CAC959A-5F74-EB47-B4F4-A8FBD12D333C}" srcOrd="0" destOrd="2" presId="urn:microsoft.com/office/officeart/2005/8/layout/list1"/>
    <dgm:cxn modelId="{471488CD-31B1-4993-B06A-BA409D54668D}" srcId="{50C2AAAB-031B-4206-8B21-5500CB87D5DB}" destId="{BDC7B571-6496-4885-AE3B-969D8934AB23}" srcOrd="1" destOrd="0" parTransId="{03C3A6E2-DA9D-4E32-A3E2-14DEBD57ADC8}" sibTransId="{A6085CF5-6BA0-4348-BE6E-0CC298A71929}"/>
    <dgm:cxn modelId="{64A169D8-8483-4E6D-A537-655386270F87}" srcId="{50C2AAAB-031B-4206-8B21-5500CB87D5DB}" destId="{9CC78D24-5F44-43F0-890C-37C87D200FAC}" srcOrd="0" destOrd="0" parTransId="{2990B990-86F1-4140-BB88-2E177D2E6CF1}" sibTransId="{56E94786-FD1D-41F5-B90C-79B158A970EC}"/>
    <dgm:cxn modelId="{AD8C60DE-F99F-3B4B-8415-FF50D7E3D5C9}" type="presOf" srcId="{E496B53A-EFE3-4C00-9C5B-C37DE21426BA}" destId="{E5717C7C-6A7A-F14B-84FC-87C8E5800ADB}" srcOrd="0" destOrd="0" presId="urn:microsoft.com/office/officeart/2005/8/layout/list1"/>
    <dgm:cxn modelId="{503FF4EA-DBD3-441E-91EF-4BCF3C5B7987}" srcId="{50C2AAAB-031B-4206-8B21-5500CB87D5DB}" destId="{02C6681F-289C-4254-A805-AEDB9BC9D1C4}" srcOrd="2" destOrd="0" parTransId="{65B6B829-EDE6-4370-A8C3-A014BF846269}" sibTransId="{E33A3770-6789-40F5-98CF-2D050E9F240F}"/>
    <dgm:cxn modelId="{EF9B8DED-0715-E34B-B892-2DFB8C9DCF6F}" type="presOf" srcId="{BDC7B571-6496-4885-AE3B-969D8934AB23}" destId="{3CAC959A-5F74-EB47-B4F4-A8FBD12D333C}" srcOrd="0" destOrd="1" presId="urn:microsoft.com/office/officeart/2005/8/layout/list1"/>
    <dgm:cxn modelId="{E88037EE-BCF8-4DC8-821A-2720827DED5B}" srcId="{B47A3C44-692A-45C7-B05A-5D3902705665}" destId="{50C2AAAB-031B-4206-8B21-5500CB87D5DB}" srcOrd="0" destOrd="0" parTransId="{35039379-B137-4163-85FD-C174BF3F1912}" sibTransId="{F4384DD2-B86D-4B0B-A0CB-8307EC2AC146}"/>
    <dgm:cxn modelId="{B568A6F8-C6DE-8E41-9D89-D8FB98700169}" type="presOf" srcId="{B47A3C44-692A-45C7-B05A-5D3902705665}" destId="{F1335AAC-1FB3-214D-B1A1-B6CEF96340CE}" srcOrd="0" destOrd="0" presId="urn:microsoft.com/office/officeart/2005/8/layout/list1"/>
    <dgm:cxn modelId="{7413CAFE-1F0D-6445-83BA-559DC3D0B53C}" type="presOf" srcId="{E496B53A-EFE3-4C00-9C5B-C37DE21426BA}" destId="{E0927FD2-04A8-9348-BF1D-9F7BA5E90F60}" srcOrd="1" destOrd="0" presId="urn:microsoft.com/office/officeart/2005/8/layout/list1"/>
    <dgm:cxn modelId="{55EE2DA1-A835-3C42-A5CB-19A53B8873B3}" type="presParOf" srcId="{F1335AAC-1FB3-214D-B1A1-B6CEF96340CE}" destId="{9157AACC-0173-2844-AEF8-471BA41E6265}" srcOrd="0" destOrd="0" presId="urn:microsoft.com/office/officeart/2005/8/layout/list1"/>
    <dgm:cxn modelId="{144C1D1D-461E-744F-B165-0E9B61D709DF}" type="presParOf" srcId="{9157AACC-0173-2844-AEF8-471BA41E6265}" destId="{D4C27369-59E9-8349-A574-D7F4B5DA007C}" srcOrd="0" destOrd="0" presId="urn:microsoft.com/office/officeart/2005/8/layout/list1"/>
    <dgm:cxn modelId="{59D649BA-B306-5F4D-BE46-B4BE68515180}" type="presParOf" srcId="{9157AACC-0173-2844-AEF8-471BA41E6265}" destId="{46F2709C-D6EE-6143-8EBA-862382818409}" srcOrd="1" destOrd="0" presId="urn:microsoft.com/office/officeart/2005/8/layout/list1"/>
    <dgm:cxn modelId="{B855006B-7F2D-8343-9D2D-BE1ACCC84228}" type="presParOf" srcId="{F1335AAC-1FB3-214D-B1A1-B6CEF96340CE}" destId="{F6D8976E-7328-DC4D-BBBF-090C6B39C550}" srcOrd="1" destOrd="0" presId="urn:microsoft.com/office/officeart/2005/8/layout/list1"/>
    <dgm:cxn modelId="{1A2C6A78-0D47-4845-BB10-CD8E13022623}" type="presParOf" srcId="{F1335AAC-1FB3-214D-B1A1-B6CEF96340CE}" destId="{3CAC959A-5F74-EB47-B4F4-A8FBD12D333C}" srcOrd="2" destOrd="0" presId="urn:microsoft.com/office/officeart/2005/8/layout/list1"/>
    <dgm:cxn modelId="{99588B2A-03F4-714C-A48B-81E53B55D836}" type="presParOf" srcId="{F1335AAC-1FB3-214D-B1A1-B6CEF96340CE}" destId="{94FF4AC5-4DE6-D748-8EA8-4DB0DFC2D748}" srcOrd="3" destOrd="0" presId="urn:microsoft.com/office/officeart/2005/8/layout/list1"/>
    <dgm:cxn modelId="{41820A36-5FCD-D944-B44F-C2EE0463A724}" type="presParOf" srcId="{F1335AAC-1FB3-214D-B1A1-B6CEF96340CE}" destId="{B5E83659-E480-1B4F-A430-0C6DF939B0EC}" srcOrd="4" destOrd="0" presId="urn:microsoft.com/office/officeart/2005/8/layout/list1"/>
    <dgm:cxn modelId="{91D46E86-F564-0845-B811-44C4CBE52EFA}" type="presParOf" srcId="{B5E83659-E480-1B4F-A430-0C6DF939B0EC}" destId="{E5717C7C-6A7A-F14B-84FC-87C8E5800ADB}" srcOrd="0" destOrd="0" presId="urn:microsoft.com/office/officeart/2005/8/layout/list1"/>
    <dgm:cxn modelId="{A8CE82CF-8399-DF4D-A2AD-A275C040CD41}" type="presParOf" srcId="{B5E83659-E480-1B4F-A430-0C6DF939B0EC}" destId="{E0927FD2-04A8-9348-BF1D-9F7BA5E90F60}" srcOrd="1" destOrd="0" presId="urn:microsoft.com/office/officeart/2005/8/layout/list1"/>
    <dgm:cxn modelId="{8DB2DB37-8A15-9244-9005-9E35D2141F63}" type="presParOf" srcId="{F1335AAC-1FB3-214D-B1A1-B6CEF96340CE}" destId="{A891F67E-C6A1-3741-A860-52FAF13A9FE6}" srcOrd="5" destOrd="0" presId="urn:microsoft.com/office/officeart/2005/8/layout/list1"/>
    <dgm:cxn modelId="{8475BE0D-E24E-B04F-85AB-DC3FF1BC8345}" type="presParOf" srcId="{F1335AAC-1FB3-214D-B1A1-B6CEF96340CE}" destId="{5202C15A-9FA8-E44E-9206-5F7EE56F72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189D9-FA4C-4B55-A76C-F0D92FE6DF6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9A851C-029B-4BF2-B055-766AA0D6F1BA}">
      <dgm:prSet/>
      <dgm:spPr/>
      <dgm:t>
        <a:bodyPr/>
        <a:lstStyle/>
        <a:p>
          <a:r>
            <a:rPr lang="en-US"/>
            <a:t>Wanted to build a framework to interactively demonstrate machine learning.</a:t>
          </a:r>
        </a:p>
      </dgm:t>
    </dgm:pt>
    <dgm:pt modelId="{E93FA308-ED22-45C2-A0C3-30A290AC29E6}" type="parTrans" cxnId="{E1984725-D00A-42DB-B2F3-C0CCEECFD42C}">
      <dgm:prSet/>
      <dgm:spPr/>
      <dgm:t>
        <a:bodyPr/>
        <a:lstStyle/>
        <a:p>
          <a:endParaRPr lang="en-US"/>
        </a:p>
      </dgm:t>
    </dgm:pt>
    <dgm:pt modelId="{69812459-33F3-46F2-A16D-FCB7C30CBCD8}" type="sibTrans" cxnId="{E1984725-D00A-42DB-B2F3-C0CCEECFD42C}">
      <dgm:prSet/>
      <dgm:spPr/>
      <dgm:t>
        <a:bodyPr/>
        <a:lstStyle/>
        <a:p>
          <a:endParaRPr lang="en-US"/>
        </a:p>
      </dgm:t>
    </dgm:pt>
    <dgm:pt modelId="{1E17CA4B-C3E1-462B-BC00-5C61265690FE}">
      <dgm:prSet/>
      <dgm:spPr/>
      <dgm:t>
        <a:bodyPr/>
        <a:lstStyle/>
        <a:p>
          <a:r>
            <a:rPr lang="en-US"/>
            <a:t>Use the power of graphics to show learning. </a:t>
          </a:r>
        </a:p>
      </dgm:t>
    </dgm:pt>
    <dgm:pt modelId="{46FADD5D-D57F-4CDA-8E9A-E76B216AC5CF}" type="parTrans" cxnId="{621603B9-C5FA-4D26-A1C1-944FD6DB2354}">
      <dgm:prSet/>
      <dgm:spPr/>
      <dgm:t>
        <a:bodyPr/>
        <a:lstStyle/>
        <a:p>
          <a:endParaRPr lang="en-US"/>
        </a:p>
      </dgm:t>
    </dgm:pt>
    <dgm:pt modelId="{9D2FCDC3-4481-4F85-AE33-8E318D94B1B5}" type="sibTrans" cxnId="{621603B9-C5FA-4D26-A1C1-944FD6DB2354}">
      <dgm:prSet/>
      <dgm:spPr/>
      <dgm:t>
        <a:bodyPr/>
        <a:lstStyle/>
        <a:p>
          <a:endParaRPr lang="en-US"/>
        </a:p>
      </dgm:t>
    </dgm:pt>
    <dgm:pt modelId="{3ECCCE47-A28F-A14F-B9F2-AA2D3608601E}" type="pres">
      <dgm:prSet presAssocID="{8EE189D9-FA4C-4B55-A76C-F0D92FE6DF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FB0240-E905-3E4C-A42D-5FE432D877B5}" type="pres">
      <dgm:prSet presAssocID="{1C9A851C-029B-4BF2-B055-766AA0D6F1BA}" presName="hierRoot1" presStyleCnt="0"/>
      <dgm:spPr/>
    </dgm:pt>
    <dgm:pt modelId="{877452DB-EA08-BE4F-95CF-67B7A44B1D71}" type="pres">
      <dgm:prSet presAssocID="{1C9A851C-029B-4BF2-B055-766AA0D6F1BA}" presName="composite" presStyleCnt="0"/>
      <dgm:spPr/>
    </dgm:pt>
    <dgm:pt modelId="{B01BF595-7B84-7C48-9991-EADC8F456292}" type="pres">
      <dgm:prSet presAssocID="{1C9A851C-029B-4BF2-B055-766AA0D6F1BA}" presName="background" presStyleLbl="node0" presStyleIdx="0" presStyleCnt="2"/>
      <dgm:spPr/>
    </dgm:pt>
    <dgm:pt modelId="{86CF1279-9952-314B-AAC0-DF3925B293F5}" type="pres">
      <dgm:prSet presAssocID="{1C9A851C-029B-4BF2-B055-766AA0D6F1BA}" presName="text" presStyleLbl="fgAcc0" presStyleIdx="0" presStyleCnt="2">
        <dgm:presLayoutVars>
          <dgm:chPref val="3"/>
        </dgm:presLayoutVars>
      </dgm:prSet>
      <dgm:spPr/>
    </dgm:pt>
    <dgm:pt modelId="{C4C29807-D533-0348-A9A4-8C856D8D2F9F}" type="pres">
      <dgm:prSet presAssocID="{1C9A851C-029B-4BF2-B055-766AA0D6F1BA}" presName="hierChild2" presStyleCnt="0"/>
      <dgm:spPr/>
    </dgm:pt>
    <dgm:pt modelId="{803DA71E-A6F8-694F-B788-B3ABF578D8A1}" type="pres">
      <dgm:prSet presAssocID="{1E17CA4B-C3E1-462B-BC00-5C61265690FE}" presName="hierRoot1" presStyleCnt="0"/>
      <dgm:spPr/>
    </dgm:pt>
    <dgm:pt modelId="{4F561ED2-1E2E-0146-B832-466A27145444}" type="pres">
      <dgm:prSet presAssocID="{1E17CA4B-C3E1-462B-BC00-5C61265690FE}" presName="composite" presStyleCnt="0"/>
      <dgm:spPr/>
    </dgm:pt>
    <dgm:pt modelId="{91C4E1D6-6A22-3745-9623-36BE313CD0D0}" type="pres">
      <dgm:prSet presAssocID="{1E17CA4B-C3E1-462B-BC00-5C61265690FE}" presName="background" presStyleLbl="node0" presStyleIdx="1" presStyleCnt="2"/>
      <dgm:spPr/>
    </dgm:pt>
    <dgm:pt modelId="{5F7EDBEB-ECA8-B44E-9446-B303BC0A5042}" type="pres">
      <dgm:prSet presAssocID="{1E17CA4B-C3E1-462B-BC00-5C61265690FE}" presName="text" presStyleLbl="fgAcc0" presStyleIdx="1" presStyleCnt="2">
        <dgm:presLayoutVars>
          <dgm:chPref val="3"/>
        </dgm:presLayoutVars>
      </dgm:prSet>
      <dgm:spPr/>
    </dgm:pt>
    <dgm:pt modelId="{D4250822-7BBC-B24D-91B7-D6B0C8FC4EA3}" type="pres">
      <dgm:prSet presAssocID="{1E17CA4B-C3E1-462B-BC00-5C61265690FE}" presName="hierChild2" presStyleCnt="0"/>
      <dgm:spPr/>
    </dgm:pt>
  </dgm:ptLst>
  <dgm:cxnLst>
    <dgm:cxn modelId="{0F427403-C97C-A142-B7F0-4671173B8BA7}" type="presOf" srcId="{1E17CA4B-C3E1-462B-BC00-5C61265690FE}" destId="{5F7EDBEB-ECA8-B44E-9446-B303BC0A5042}" srcOrd="0" destOrd="0" presId="urn:microsoft.com/office/officeart/2005/8/layout/hierarchy1"/>
    <dgm:cxn modelId="{E1984725-D00A-42DB-B2F3-C0CCEECFD42C}" srcId="{8EE189D9-FA4C-4B55-A76C-F0D92FE6DF6A}" destId="{1C9A851C-029B-4BF2-B055-766AA0D6F1BA}" srcOrd="0" destOrd="0" parTransId="{E93FA308-ED22-45C2-A0C3-30A290AC29E6}" sibTransId="{69812459-33F3-46F2-A16D-FCB7C30CBCD8}"/>
    <dgm:cxn modelId="{08877F9E-6B13-5B43-809A-E891ABA953CC}" type="presOf" srcId="{8EE189D9-FA4C-4B55-A76C-F0D92FE6DF6A}" destId="{3ECCCE47-A28F-A14F-B9F2-AA2D3608601E}" srcOrd="0" destOrd="0" presId="urn:microsoft.com/office/officeart/2005/8/layout/hierarchy1"/>
    <dgm:cxn modelId="{621603B9-C5FA-4D26-A1C1-944FD6DB2354}" srcId="{8EE189D9-FA4C-4B55-A76C-F0D92FE6DF6A}" destId="{1E17CA4B-C3E1-462B-BC00-5C61265690FE}" srcOrd="1" destOrd="0" parTransId="{46FADD5D-D57F-4CDA-8E9A-E76B216AC5CF}" sibTransId="{9D2FCDC3-4481-4F85-AE33-8E318D94B1B5}"/>
    <dgm:cxn modelId="{96E08DC8-68D0-E343-9ED5-36CC33C48967}" type="presOf" srcId="{1C9A851C-029B-4BF2-B055-766AA0D6F1BA}" destId="{86CF1279-9952-314B-AAC0-DF3925B293F5}" srcOrd="0" destOrd="0" presId="urn:microsoft.com/office/officeart/2005/8/layout/hierarchy1"/>
    <dgm:cxn modelId="{99D749DD-9FA7-6D4C-BBBC-568D526B41AA}" type="presParOf" srcId="{3ECCCE47-A28F-A14F-B9F2-AA2D3608601E}" destId="{93FB0240-E905-3E4C-A42D-5FE432D877B5}" srcOrd="0" destOrd="0" presId="urn:microsoft.com/office/officeart/2005/8/layout/hierarchy1"/>
    <dgm:cxn modelId="{D2991DAB-2769-094C-804E-E0D27A93682F}" type="presParOf" srcId="{93FB0240-E905-3E4C-A42D-5FE432D877B5}" destId="{877452DB-EA08-BE4F-95CF-67B7A44B1D71}" srcOrd="0" destOrd="0" presId="urn:microsoft.com/office/officeart/2005/8/layout/hierarchy1"/>
    <dgm:cxn modelId="{B8682B2F-476B-4545-835E-8E381B516319}" type="presParOf" srcId="{877452DB-EA08-BE4F-95CF-67B7A44B1D71}" destId="{B01BF595-7B84-7C48-9991-EADC8F456292}" srcOrd="0" destOrd="0" presId="urn:microsoft.com/office/officeart/2005/8/layout/hierarchy1"/>
    <dgm:cxn modelId="{EC9B0967-56E8-B64F-B6BF-F7F002485EFB}" type="presParOf" srcId="{877452DB-EA08-BE4F-95CF-67B7A44B1D71}" destId="{86CF1279-9952-314B-AAC0-DF3925B293F5}" srcOrd="1" destOrd="0" presId="urn:microsoft.com/office/officeart/2005/8/layout/hierarchy1"/>
    <dgm:cxn modelId="{9DB019E6-68BE-D049-AD0A-9F0ADCAF9A92}" type="presParOf" srcId="{93FB0240-E905-3E4C-A42D-5FE432D877B5}" destId="{C4C29807-D533-0348-A9A4-8C856D8D2F9F}" srcOrd="1" destOrd="0" presId="urn:microsoft.com/office/officeart/2005/8/layout/hierarchy1"/>
    <dgm:cxn modelId="{FFEC1262-6E41-7247-9ED7-AF3AFF1FEB59}" type="presParOf" srcId="{3ECCCE47-A28F-A14F-B9F2-AA2D3608601E}" destId="{803DA71E-A6F8-694F-B788-B3ABF578D8A1}" srcOrd="1" destOrd="0" presId="urn:microsoft.com/office/officeart/2005/8/layout/hierarchy1"/>
    <dgm:cxn modelId="{E488BA03-2947-5D49-95E9-376A0E87A5D6}" type="presParOf" srcId="{803DA71E-A6F8-694F-B788-B3ABF578D8A1}" destId="{4F561ED2-1E2E-0146-B832-466A27145444}" srcOrd="0" destOrd="0" presId="urn:microsoft.com/office/officeart/2005/8/layout/hierarchy1"/>
    <dgm:cxn modelId="{8F750A6A-0827-D54B-B395-D5583AF61A10}" type="presParOf" srcId="{4F561ED2-1E2E-0146-B832-466A27145444}" destId="{91C4E1D6-6A22-3745-9623-36BE313CD0D0}" srcOrd="0" destOrd="0" presId="urn:microsoft.com/office/officeart/2005/8/layout/hierarchy1"/>
    <dgm:cxn modelId="{D0E9363C-F3EA-D543-8648-D1D8CE0AC032}" type="presParOf" srcId="{4F561ED2-1E2E-0146-B832-466A27145444}" destId="{5F7EDBEB-ECA8-B44E-9446-B303BC0A5042}" srcOrd="1" destOrd="0" presId="urn:microsoft.com/office/officeart/2005/8/layout/hierarchy1"/>
    <dgm:cxn modelId="{0BB18D8A-5E04-0C46-8F9D-E4612BCA2A80}" type="presParOf" srcId="{803DA71E-A6F8-694F-B788-B3ABF578D8A1}" destId="{D4250822-7BBC-B24D-91B7-D6B0C8FC4E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959A-5F74-EB47-B4F4-A8FBD12D333C}">
      <dsp:nvSpPr>
        <dsp:cNvPr id="0" name=""/>
        <dsp:cNvSpPr/>
      </dsp:nvSpPr>
      <dsp:spPr>
        <a:xfrm>
          <a:off x="0" y="687221"/>
          <a:ext cx="5906181" cy="251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604012" rIns="458385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Small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Rapid development cycle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Provide machine learning insight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Minimal distractions</a:t>
          </a:r>
        </a:p>
      </dsp:txBody>
      <dsp:txXfrm>
        <a:off x="0" y="687221"/>
        <a:ext cx="5906181" cy="2512125"/>
      </dsp:txXfrm>
    </dsp:sp>
    <dsp:sp modelId="{46F2709C-D6EE-6143-8EBA-862382818409}">
      <dsp:nvSpPr>
        <dsp:cNvPr id="0" name=""/>
        <dsp:cNvSpPr/>
      </dsp:nvSpPr>
      <dsp:spPr>
        <a:xfrm>
          <a:off x="295309" y="259181"/>
          <a:ext cx="4134326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Goals</a:t>
          </a:r>
        </a:p>
      </dsp:txBody>
      <dsp:txXfrm>
        <a:off x="337099" y="300971"/>
        <a:ext cx="4050746" cy="772500"/>
      </dsp:txXfrm>
    </dsp:sp>
    <dsp:sp modelId="{5202C15A-9FA8-E44E-9206-5F7EE56F72FB}">
      <dsp:nvSpPr>
        <dsp:cNvPr id="0" name=""/>
        <dsp:cNvSpPr/>
      </dsp:nvSpPr>
      <dsp:spPr>
        <a:xfrm>
          <a:off x="0" y="3783986"/>
          <a:ext cx="5906181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604012" rIns="458385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Excel</a:t>
          </a:r>
        </a:p>
      </dsp:txBody>
      <dsp:txXfrm>
        <a:off x="0" y="3783986"/>
        <a:ext cx="5906181" cy="1187550"/>
      </dsp:txXfrm>
    </dsp:sp>
    <dsp:sp modelId="{E0927FD2-04A8-9348-BF1D-9F7BA5E90F60}">
      <dsp:nvSpPr>
        <dsp:cNvPr id="0" name=""/>
        <dsp:cNvSpPr/>
      </dsp:nvSpPr>
      <dsp:spPr>
        <a:xfrm>
          <a:off x="295309" y="3355946"/>
          <a:ext cx="4134326" cy="85608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Project plan </a:t>
          </a:r>
        </a:p>
      </dsp:txBody>
      <dsp:txXfrm>
        <a:off x="337099" y="3397736"/>
        <a:ext cx="4050746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BF595-7B84-7C48-9991-EADC8F456292}">
      <dsp:nvSpPr>
        <dsp:cNvPr id="0" name=""/>
        <dsp:cNvSpPr/>
      </dsp:nvSpPr>
      <dsp:spPr>
        <a:xfrm>
          <a:off x="53405" y="264"/>
          <a:ext cx="3926657" cy="2493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F1279-9952-314B-AAC0-DF3925B293F5}">
      <dsp:nvSpPr>
        <dsp:cNvPr id="0" name=""/>
        <dsp:cNvSpPr/>
      </dsp:nvSpPr>
      <dsp:spPr>
        <a:xfrm>
          <a:off x="489700" y="414744"/>
          <a:ext cx="3926657" cy="2493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Wanted to build a framework to interactively demonstrate machine learning.</a:t>
          </a:r>
        </a:p>
      </dsp:txBody>
      <dsp:txXfrm>
        <a:off x="562730" y="487774"/>
        <a:ext cx="3780597" cy="2347367"/>
      </dsp:txXfrm>
    </dsp:sp>
    <dsp:sp modelId="{91C4E1D6-6A22-3745-9623-36BE313CD0D0}">
      <dsp:nvSpPr>
        <dsp:cNvPr id="0" name=""/>
        <dsp:cNvSpPr/>
      </dsp:nvSpPr>
      <dsp:spPr>
        <a:xfrm>
          <a:off x="4852653" y="264"/>
          <a:ext cx="3926657" cy="2493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EDBEB-ECA8-B44E-9446-B303BC0A5042}">
      <dsp:nvSpPr>
        <dsp:cNvPr id="0" name=""/>
        <dsp:cNvSpPr/>
      </dsp:nvSpPr>
      <dsp:spPr>
        <a:xfrm>
          <a:off x="5288948" y="414744"/>
          <a:ext cx="3926657" cy="2493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 the power of graphics to show learning. </a:t>
          </a:r>
        </a:p>
      </dsp:txBody>
      <dsp:txXfrm>
        <a:off x="5361978" y="487774"/>
        <a:ext cx="3780597" cy="2347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E4BF-0991-0D4E-A385-6CABAD7FDC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24AC6-4CA8-F14F-9C7E-36A7535B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team (we adapted to the current environment of restricted engagement.)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Minimal distractions(for ex. avoiding AWS, cloud computing, multiple languages)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Excel(brainstormed, track progress and sculpt the project based on these steps. Separate needs from wants.)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4AC6-4CA8-F14F-9C7E-36A7535B0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Simplicity because of shortage of time(included machine learning)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4AC6-4CA8-F14F-9C7E-36A7535B0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7/20/20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5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463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C6AAA-CA81-40EB-A7D3-3380D9E22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664" b="70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55576-3154-CB45-87ED-46BD68DE8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b="1" dirty="0"/>
              <a:t>Project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2A75-F5F7-344E-8E20-780E24CC8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By: Sarah and Norman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4432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A4F2-C0FB-0142-84B8-0ED5AF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Challenges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9BD5D-5F6A-4D4A-B07C-081B65588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936416"/>
                <a:ext cx="5178168" cy="4985169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Training mode for Pong animation </a:t>
                </a:r>
              </a:p>
              <a:p>
                <a:r>
                  <a:rPr lang="en-US" sz="2400" dirty="0"/>
                  <a:t>Ball paths recorded to database</a:t>
                </a:r>
              </a:p>
              <a:p>
                <a:pPr lvl="1"/>
                <a:r>
                  <a:rPr lang="en-US" sz="2400" dirty="0"/>
                  <a:t>Time, X, Y, Angle, Speed, Y-intercept</a:t>
                </a:r>
              </a:p>
              <a:p>
                <a:r>
                  <a:rPr lang="en-US" sz="2400" dirty="0"/>
                  <a:t>Applied Machine Learning </a:t>
                </a:r>
              </a:p>
              <a:p>
                <a:pPr lvl="1"/>
                <a:r>
                  <a:rPr lang="en-US" sz="2400" dirty="0"/>
                  <a:t>Linear regression</a:t>
                </a:r>
              </a:p>
              <a:p>
                <a:pPr lvl="1"/>
                <a:r>
                  <a:rPr lang="en-US" sz="2400" dirty="0"/>
                  <a:t>Multivariant linear regression with different combination of path attributes.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0</a:t>
                </a:r>
              </a:p>
              <a:p>
                <a:pPr marL="274320" lvl="1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9BD5D-5F6A-4D4A-B07C-081B65588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936416"/>
                <a:ext cx="5178168" cy="4985169"/>
              </a:xfrm>
              <a:blipFill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71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9C1A86-29D8-0242-AF00-7EAC41340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8" r="-5" b="237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EF6F8-18F1-2D41-907A-B0A80EC6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 dirty="0">
                <a:solidFill>
                  <a:schemeClr val="tx1"/>
                </a:solidFill>
              </a:rPr>
              <a:t>Recorded Ball Paths</a:t>
            </a:r>
          </a:p>
        </p:txBody>
      </p:sp>
    </p:spTree>
    <p:extLst>
      <p:ext uri="{BB962C8B-B14F-4D97-AF65-F5344CB8AC3E}">
        <p14:creationId xmlns:p14="http://schemas.microsoft.com/office/powerpoint/2010/main" val="188206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456ED-0828-3D43-B4FE-64421B00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7FF6-2486-2B44-BEAE-E4088C5F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 Pong the ball travels in a linear fashion.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collection of ball paths appears random to Machine Learning algorithms.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Our challenge was to present linear paths to the Machine Learning algorithm</a:t>
            </a:r>
            <a:r>
              <a:rPr lang="en-US" sz="2000">
                <a:solidFill>
                  <a:srgbClr val="FFFFFF"/>
                </a:solidFill>
              </a:rPr>
              <a:t>.  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We mapped the reflective geometry of the Pong court into a larger linear space.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applied Machine Learning in this larger linear space.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mapped the solution back to the Pong court.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ended with an extensible framework for experimenting with and demonstrating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24293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92C37-5BC9-3946-9913-7F1BCDF6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Extensible Class-Based Design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862E-6070-824C-A284-4CAC2220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Game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Models the interaction of the pieces.</a:t>
            </a:r>
          </a:p>
          <a:p>
            <a:pPr>
              <a:lnSpc>
                <a:spcPct val="90000"/>
              </a:lnSpc>
            </a:pPr>
            <a:r>
              <a:rPr lang="en-US" sz="1900"/>
              <a:t>Court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Model the game geometry and colors.</a:t>
            </a:r>
          </a:p>
          <a:p>
            <a:pPr>
              <a:lnSpc>
                <a:spcPct val="90000"/>
              </a:lnSpc>
            </a:pPr>
            <a:r>
              <a:rPr lang="en-US" sz="1900"/>
              <a:t>Paddle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Extend with shaped faces, to alter ball paths.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Extend with energy usage, to encourage minimal movements.</a:t>
            </a:r>
          </a:p>
          <a:p>
            <a:pPr>
              <a:lnSpc>
                <a:spcPct val="90000"/>
              </a:lnSpc>
            </a:pPr>
            <a:r>
              <a:rPr lang="en-US" sz="1900"/>
              <a:t>Ball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Models the speed and interaction with walls and paddle.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Extend with spin, friction, and gravity.</a:t>
            </a:r>
          </a:p>
          <a:p>
            <a:pPr>
              <a:lnSpc>
                <a:spcPct val="90000"/>
              </a:lnSpc>
            </a:pPr>
            <a:r>
              <a:rPr lang="en-US" sz="1900"/>
              <a:t>Predictor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Encapsulates the machine learning. 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Extend with the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205985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og looking at the camera&#10;&#10;Description automatically generated">
            <a:extLst>
              <a:ext uri="{FF2B5EF4-FFF2-40B4-BE49-F238E27FC236}">
                <a16:creationId xmlns:a16="http://schemas.microsoft.com/office/drawing/2014/main" id="{6AF498FA-ED9B-A247-9E72-2F022565D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783" y="803063"/>
            <a:ext cx="540843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9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9AC94-AAEA-AC4E-821F-AC830A32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Set-up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B9E7F-E62C-48EF-BF90-F00E3CA5D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64435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0294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72D3-AFE7-684F-A730-AE36D18D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75BE-64A7-4544-A4CB-7740300F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772815"/>
            <a:ext cx="10894979" cy="464664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6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58C57-EC06-5E45-906B-D617E62C93F9}"/>
              </a:ext>
            </a:extLst>
          </p:cNvPr>
          <p:cNvSpPr/>
          <p:nvPr/>
        </p:nvSpPr>
        <p:spPr>
          <a:xfrm>
            <a:off x="3165231" y="1918515"/>
            <a:ext cx="2148174" cy="13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Game sounds:</a:t>
            </a:r>
          </a:p>
          <a:p>
            <a:pPr algn="ctr"/>
            <a:r>
              <a:rPr lang="en-US" sz="2000" dirty="0" err="1"/>
              <a:t>Simpleaudio</a:t>
            </a:r>
            <a:r>
              <a:rPr lang="en-US" sz="2000" dirty="0"/>
              <a:t> and *wav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94AFB-66DD-5448-A0CE-5C99645E923C}"/>
              </a:ext>
            </a:extLst>
          </p:cNvPr>
          <p:cNvSpPr/>
          <p:nvPr/>
        </p:nvSpPr>
        <p:spPr>
          <a:xfrm>
            <a:off x="4185138" y="3429000"/>
            <a:ext cx="1688122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GUI: </a:t>
            </a:r>
            <a:r>
              <a:rPr lang="en-US" sz="2000" dirty="0" err="1"/>
              <a:t>tkinter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54683-F9FD-3841-A26D-363637E83E13}"/>
              </a:ext>
            </a:extLst>
          </p:cNvPr>
          <p:cNvSpPr/>
          <p:nvPr/>
        </p:nvSpPr>
        <p:spPr>
          <a:xfrm>
            <a:off x="7547746" y="3711864"/>
            <a:ext cx="207498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Event Handling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85CAC-8363-D94E-8B58-53E4AF1547D8}"/>
              </a:ext>
            </a:extLst>
          </p:cNvPr>
          <p:cNvSpPr/>
          <p:nvPr/>
        </p:nvSpPr>
        <p:spPr>
          <a:xfrm>
            <a:off x="1066799" y="3801148"/>
            <a:ext cx="2332653" cy="73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Game Layout: matplotlib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6E54E-BD42-E442-9763-8A3CCB4EB656}"/>
              </a:ext>
            </a:extLst>
          </p:cNvPr>
          <p:cNvSpPr/>
          <p:nvPr/>
        </p:nvSpPr>
        <p:spPr>
          <a:xfrm>
            <a:off x="5034582" y="4536829"/>
            <a:ext cx="1729393" cy="95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Animation: </a:t>
            </a:r>
            <a:r>
              <a:rPr lang="en-US" sz="2000" dirty="0" err="1"/>
              <a:t>FunAnimation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5469D1-4179-0E48-8096-7B913270AD54}"/>
              </a:ext>
            </a:extLst>
          </p:cNvPr>
          <p:cNvSpPr/>
          <p:nvPr/>
        </p:nvSpPr>
        <p:spPr>
          <a:xfrm>
            <a:off x="7430639" y="5135060"/>
            <a:ext cx="1688123" cy="85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Database: </a:t>
            </a:r>
            <a:r>
              <a:rPr lang="en-US" sz="2000" dirty="0" err="1"/>
              <a:t>sqlite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1B1F3-6900-7C47-B955-720190ABD36C}"/>
              </a:ext>
            </a:extLst>
          </p:cNvPr>
          <p:cNvSpPr/>
          <p:nvPr/>
        </p:nvSpPr>
        <p:spPr>
          <a:xfrm>
            <a:off x="9594780" y="5273029"/>
            <a:ext cx="1509879" cy="106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Machine Learning: </a:t>
            </a:r>
            <a:r>
              <a:rPr lang="en-US" sz="2000" dirty="0" err="1"/>
              <a:t>sklearn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CAAC24-1F0F-7942-A829-4B415B87B632}"/>
              </a:ext>
            </a:extLst>
          </p:cNvPr>
          <p:cNvCxnSpPr>
            <a:cxnSpLocks/>
          </p:cNvCxnSpPr>
          <p:nvPr/>
        </p:nvCxnSpPr>
        <p:spPr>
          <a:xfrm flipV="1">
            <a:off x="2510652" y="3094236"/>
            <a:ext cx="507085" cy="80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D67FE-6623-B74C-B5C9-85901A94EAED}"/>
              </a:ext>
            </a:extLst>
          </p:cNvPr>
          <p:cNvCxnSpPr/>
          <p:nvPr/>
        </p:nvCxnSpPr>
        <p:spPr>
          <a:xfrm>
            <a:off x="3176954" y="4140422"/>
            <a:ext cx="87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EA252D-9FE1-334B-84B5-52C4708F4379}"/>
              </a:ext>
            </a:extLst>
          </p:cNvPr>
          <p:cNvCxnSpPr/>
          <p:nvPr/>
        </p:nvCxnSpPr>
        <p:spPr>
          <a:xfrm>
            <a:off x="5859624" y="4067823"/>
            <a:ext cx="1514191" cy="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53EF49-C965-F24A-ADFB-25AACDB7292A}"/>
              </a:ext>
            </a:extLst>
          </p:cNvPr>
          <p:cNvCxnSpPr/>
          <p:nvPr/>
        </p:nvCxnSpPr>
        <p:spPr>
          <a:xfrm>
            <a:off x="4441371" y="4449911"/>
            <a:ext cx="593211" cy="35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A53A9D-7604-964E-9E13-F58B0F6D2158}"/>
              </a:ext>
            </a:extLst>
          </p:cNvPr>
          <p:cNvCxnSpPr/>
          <p:nvPr/>
        </p:nvCxnSpPr>
        <p:spPr>
          <a:xfrm>
            <a:off x="6634930" y="5316793"/>
            <a:ext cx="709246" cy="2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6B1A7-0491-BC44-BDEE-567509C2186A}"/>
              </a:ext>
            </a:extLst>
          </p:cNvPr>
          <p:cNvCxnSpPr/>
          <p:nvPr/>
        </p:nvCxnSpPr>
        <p:spPr>
          <a:xfrm>
            <a:off x="9035242" y="5685908"/>
            <a:ext cx="490097" cy="18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67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67F51-8518-B247-B782-E4D20EEF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Why Pong?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6A1E-74A8-8D47-BD77-CCEFCF33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Shopping at Sears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Make the generations meet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Simplicity because of shortage of time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Easy to explain and communicate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Common ground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9296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B8122D13-78FE-A143-8C4E-281D6EA46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4" t="33085" r="10015" b="17892"/>
          <a:stretch/>
        </p:blipFill>
        <p:spPr>
          <a:xfrm>
            <a:off x="1149580" y="643467"/>
            <a:ext cx="4118572" cy="3447288"/>
          </a:xfrm>
          <a:prstGeom prst="rect">
            <a:avLst/>
          </a:prstGeom>
        </p:spPr>
      </p:pic>
      <p:pic>
        <p:nvPicPr>
          <p:cNvPr id="17" name="Content Placeholder 16" descr="A close up of a clock&#10;&#10;Description automatically generated">
            <a:extLst>
              <a:ext uri="{FF2B5EF4-FFF2-40B4-BE49-F238E27FC236}">
                <a16:creationId xmlns:a16="http://schemas.microsoft.com/office/drawing/2014/main" id="{F948CB8C-AD84-7349-AD46-56CF6078A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8256" y="644075"/>
            <a:ext cx="4189754" cy="3446072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A00A8-D923-904A-AF07-6B41D65B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Visualizations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985999-2255-7A49-9335-A0CF8AA2F469}"/>
              </a:ext>
            </a:extLst>
          </p:cNvPr>
          <p:cNvSpPr txBox="1"/>
          <p:nvPr/>
        </p:nvSpPr>
        <p:spPr>
          <a:xfrm>
            <a:off x="2819543" y="4138280"/>
            <a:ext cx="123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1972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5523E-7665-6849-8027-E2B952F0B623}"/>
              </a:ext>
            </a:extLst>
          </p:cNvPr>
          <p:cNvSpPr txBox="1"/>
          <p:nvPr/>
        </p:nvSpPr>
        <p:spPr>
          <a:xfrm>
            <a:off x="8638035" y="4176796"/>
            <a:ext cx="9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dern Love" pitchFamily="82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1042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12D-E25F-7249-89BC-42DC6AFF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5C44BB-69DF-485A-8EF5-4B5B3F59F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20107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13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9449C-A782-8341-8363-F6B132E5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rgbClr val="FFFFFF"/>
                </a:solidFill>
              </a:rPr>
              <a:t>GAME DEMO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86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450CB61-BE82-C349-8C38-816866279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21" t="27985" r="3109" b="-2"/>
          <a:stretch/>
        </p:blipFill>
        <p:spPr>
          <a:xfrm>
            <a:off x="7237755" y="39257"/>
            <a:ext cx="3380836" cy="4374941"/>
          </a:xfrm>
          <a:prstGeom prst="rect">
            <a:avLst/>
          </a:prstGeom>
        </p:spPr>
      </p:pic>
      <p:pic>
        <p:nvPicPr>
          <p:cNvPr id="4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5BAAE-E1CF-614C-BA36-5422E3AB5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672" t="27612" r="2937" b="-2"/>
          <a:stretch/>
        </p:blipFill>
        <p:spPr>
          <a:xfrm>
            <a:off x="1429478" y="61708"/>
            <a:ext cx="3535685" cy="43749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D4246-45BD-6247-BE51-F530AACF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75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F2E8C70-174A-9745-AA0C-5EFD7066A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10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363</Words>
  <Application>Microsoft Macintosh PowerPoint</Application>
  <PresentationFormat>Widescreen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Courier</vt:lpstr>
      <vt:lpstr>Garamond</vt:lpstr>
      <vt:lpstr>Modern Love</vt:lpstr>
      <vt:lpstr>SavonVTI</vt:lpstr>
      <vt:lpstr>Project Pong</vt:lpstr>
      <vt:lpstr>Project Set-up</vt:lpstr>
      <vt:lpstr>Project Journey</vt:lpstr>
      <vt:lpstr>Why Pong?</vt:lpstr>
      <vt:lpstr>Visualizations </vt:lpstr>
      <vt:lpstr>Purpose</vt:lpstr>
      <vt:lpstr>GAME DEMO</vt:lpstr>
      <vt:lpstr>Machine Learning</vt:lpstr>
      <vt:lpstr>PowerPoint Presentation</vt:lpstr>
      <vt:lpstr>Challenges </vt:lpstr>
      <vt:lpstr>Recorded Ball Paths</vt:lpstr>
      <vt:lpstr>Analysis </vt:lpstr>
      <vt:lpstr>Extensible Class-Based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Pong</dc:title>
  <dc:creator>Microsoft Office User</dc:creator>
  <cp:lastModifiedBy>Microsoft Office User</cp:lastModifiedBy>
  <cp:revision>5</cp:revision>
  <dcterms:created xsi:type="dcterms:W3CDTF">2020-07-22T05:26:01Z</dcterms:created>
  <dcterms:modified xsi:type="dcterms:W3CDTF">2020-07-23T02:12:22Z</dcterms:modified>
</cp:coreProperties>
</file>