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71" r:id="rId1"/>
  </p:sldMasterIdLst>
  <p:notesMasterIdLst>
    <p:notesMasterId r:id="rId23"/>
  </p:notesMasterIdLst>
  <p:sldIdLst>
    <p:sldId id="256" r:id="rId2"/>
    <p:sldId id="277" r:id="rId3"/>
    <p:sldId id="279" r:id="rId4"/>
    <p:sldId id="257" r:id="rId5"/>
    <p:sldId id="281" r:id="rId6"/>
    <p:sldId id="266" r:id="rId7"/>
    <p:sldId id="269" r:id="rId8"/>
    <p:sldId id="270" r:id="rId9"/>
    <p:sldId id="271" r:id="rId10"/>
    <p:sldId id="272" r:id="rId11"/>
    <p:sldId id="274" r:id="rId12"/>
    <p:sldId id="273" r:id="rId13"/>
    <p:sldId id="275" r:id="rId14"/>
    <p:sldId id="276" r:id="rId15"/>
    <p:sldId id="278" r:id="rId16"/>
    <p:sldId id="282" r:id="rId17"/>
    <p:sldId id="283" r:id="rId18"/>
    <p:sldId id="263" r:id="rId19"/>
    <p:sldId id="265" r:id="rId20"/>
    <p:sldId id="268" r:id="rId21"/>
    <p:sldId id="264"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32" autoAdjust="0"/>
    <p:restoredTop sz="94660"/>
  </p:normalViewPr>
  <p:slideViewPr>
    <p:cSldViewPr snapToGrid="0">
      <p:cViewPr>
        <p:scale>
          <a:sx n="75" d="100"/>
          <a:sy n="75" d="100"/>
        </p:scale>
        <p:origin x="26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BB58D12-CC94-46BC-9A8E-98F069209726}" type="doc">
      <dgm:prSet loTypeId="urn:microsoft.com/office/officeart/2005/8/layout/chevron1" loCatId="process" qsTypeId="urn:microsoft.com/office/officeart/2005/8/quickstyle/simple1" qsCatId="simple" csTypeId="urn:microsoft.com/office/officeart/2005/8/colors/accent1_2" csCatId="accent1" phldr="1"/>
      <dgm:spPr/>
    </dgm:pt>
    <dgm:pt modelId="{91BE5999-12BA-4E1B-87AA-731F87F33CF3}">
      <dgm:prSet phldrT="[Text]" custT="1"/>
      <dgm:spPr>
        <a:solidFill>
          <a:schemeClr val="accent2">
            <a:lumMod val="75000"/>
          </a:schemeClr>
        </a:solidFill>
        <a:ln>
          <a:noFill/>
        </a:ln>
      </dgm:spPr>
      <dgm:t>
        <a:bodyPr/>
        <a:lstStyle/>
        <a:p>
          <a:r>
            <a:rPr lang="en-US" sz="1200" b="1" dirty="0">
              <a:solidFill>
                <a:schemeClr val="bg1"/>
              </a:solidFill>
            </a:rPr>
            <a:t>Introduction</a:t>
          </a:r>
        </a:p>
      </dgm:t>
    </dgm:pt>
    <dgm:pt modelId="{D5C4DE43-3FF6-411C-A6BC-F352DE63039E}" type="parTrans" cxnId="{E3B1D9E0-1220-48A7-9BB6-7A2CEBC47AD6}">
      <dgm:prSet/>
      <dgm:spPr/>
      <dgm:t>
        <a:bodyPr/>
        <a:lstStyle/>
        <a:p>
          <a:endParaRPr lang="en-US"/>
        </a:p>
      </dgm:t>
    </dgm:pt>
    <dgm:pt modelId="{4E28F220-8AFA-4B21-B14B-EB3411BAA431}" type="sibTrans" cxnId="{E3B1D9E0-1220-48A7-9BB6-7A2CEBC47AD6}">
      <dgm:prSet/>
      <dgm:spPr/>
      <dgm:t>
        <a:bodyPr/>
        <a:lstStyle/>
        <a:p>
          <a:endParaRPr lang="en-US"/>
        </a:p>
      </dgm:t>
    </dgm:pt>
    <dgm:pt modelId="{B348C164-0963-4FE8-837B-8A4FD52E374B}">
      <dgm:prSet phldrT="[Text]" custT="1"/>
      <dgm:spPr>
        <a:solidFill>
          <a:schemeClr val="accent2">
            <a:lumMod val="40000"/>
            <a:lumOff val="60000"/>
          </a:schemeClr>
        </a:solidFill>
        <a:ln>
          <a:noFill/>
        </a:ln>
      </dgm:spPr>
      <dgm:t>
        <a:bodyPr/>
        <a:lstStyle/>
        <a:p>
          <a:r>
            <a:rPr lang="en-US" sz="1100" b="1" dirty="0">
              <a:solidFill>
                <a:schemeClr val="tx1"/>
              </a:solidFill>
            </a:rPr>
            <a:t>Project Methodology</a:t>
          </a:r>
        </a:p>
      </dgm:t>
    </dgm:pt>
    <dgm:pt modelId="{5F17ECE9-1205-4C06-B222-E444806C3BEE}" type="parTrans" cxnId="{446259BB-938F-4E51-BEB8-A6B96EDAACE1}">
      <dgm:prSet/>
      <dgm:spPr/>
      <dgm:t>
        <a:bodyPr/>
        <a:lstStyle/>
        <a:p>
          <a:endParaRPr lang="en-US"/>
        </a:p>
      </dgm:t>
    </dgm:pt>
    <dgm:pt modelId="{B96DFE7E-DAEF-4E7B-9F4F-387C7AD1A6F5}" type="sibTrans" cxnId="{446259BB-938F-4E51-BEB8-A6B96EDAACE1}">
      <dgm:prSet/>
      <dgm:spPr/>
      <dgm:t>
        <a:bodyPr/>
        <a:lstStyle/>
        <a:p>
          <a:endParaRPr lang="en-US"/>
        </a:p>
      </dgm:t>
    </dgm:pt>
    <dgm:pt modelId="{C08BE88B-A308-4B95-BA74-43EA43BC7FD5}">
      <dgm:prSet phldrT="[Text]" custT="1"/>
      <dgm:spPr>
        <a:solidFill>
          <a:schemeClr val="accent2">
            <a:lumMod val="40000"/>
            <a:lumOff val="60000"/>
          </a:schemeClr>
        </a:solidFill>
        <a:ln>
          <a:noFill/>
        </a:ln>
      </dgm:spPr>
      <dgm:t>
        <a:bodyPr/>
        <a:lstStyle/>
        <a:p>
          <a:r>
            <a:rPr lang="en-US" sz="1200" b="1" dirty="0">
              <a:solidFill>
                <a:schemeClr val="tx1"/>
              </a:solidFill>
            </a:rPr>
            <a:t>Conclusion</a:t>
          </a:r>
        </a:p>
      </dgm:t>
    </dgm:pt>
    <dgm:pt modelId="{1DAEDFA0-68A6-456D-A2DC-F3AEC91CCEBA}" type="parTrans" cxnId="{0DA65E12-7E2F-47EA-824F-C22DAE39A51D}">
      <dgm:prSet/>
      <dgm:spPr/>
      <dgm:t>
        <a:bodyPr/>
        <a:lstStyle/>
        <a:p>
          <a:endParaRPr lang="en-US"/>
        </a:p>
      </dgm:t>
    </dgm:pt>
    <dgm:pt modelId="{2BC1F91A-69E6-49A5-8A42-D32BD5A491E7}" type="sibTrans" cxnId="{0DA65E12-7E2F-47EA-824F-C22DAE39A51D}">
      <dgm:prSet/>
      <dgm:spPr/>
      <dgm:t>
        <a:bodyPr/>
        <a:lstStyle/>
        <a:p>
          <a:endParaRPr lang="en-US"/>
        </a:p>
      </dgm:t>
    </dgm:pt>
    <dgm:pt modelId="{E7BA5F40-7F82-4EC3-91FF-6EEBA8397997}">
      <dgm:prSet custT="1"/>
      <dgm:spPr>
        <a:solidFill>
          <a:schemeClr val="accent2">
            <a:lumMod val="40000"/>
            <a:lumOff val="60000"/>
          </a:schemeClr>
        </a:solidFill>
        <a:ln>
          <a:noFill/>
        </a:ln>
      </dgm:spPr>
      <dgm:t>
        <a:bodyPr/>
        <a:lstStyle/>
        <a:p>
          <a:r>
            <a:rPr lang="en-US" sz="1200" b="1" dirty="0">
              <a:solidFill>
                <a:schemeClr val="tx1"/>
              </a:solidFill>
            </a:rPr>
            <a:t>Main Question and Project Objectives</a:t>
          </a:r>
        </a:p>
      </dgm:t>
    </dgm:pt>
    <dgm:pt modelId="{CA6419A4-86CA-4572-9A64-EB6C4C17CA5D}" type="parTrans" cxnId="{3AC5AE8A-D61B-4F50-ACB9-BA7D243352E7}">
      <dgm:prSet/>
      <dgm:spPr/>
      <dgm:t>
        <a:bodyPr/>
        <a:lstStyle/>
        <a:p>
          <a:endParaRPr lang="en-US"/>
        </a:p>
      </dgm:t>
    </dgm:pt>
    <dgm:pt modelId="{11532C80-89C6-44E6-AFD7-F12A34761300}" type="sibTrans" cxnId="{3AC5AE8A-D61B-4F50-ACB9-BA7D243352E7}">
      <dgm:prSet/>
      <dgm:spPr/>
      <dgm:t>
        <a:bodyPr/>
        <a:lstStyle/>
        <a:p>
          <a:endParaRPr lang="en-US"/>
        </a:p>
      </dgm:t>
    </dgm:pt>
    <dgm:pt modelId="{C861440B-0FD0-4C43-94F9-78C6D4AF3243}">
      <dgm:prSet custT="1"/>
      <dgm:spPr>
        <a:solidFill>
          <a:schemeClr val="accent2">
            <a:lumMod val="40000"/>
            <a:lumOff val="60000"/>
          </a:schemeClr>
        </a:solidFill>
        <a:ln>
          <a:noFill/>
        </a:ln>
      </dgm:spPr>
      <dgm:t>
        <a:bodyPr/>
        <a:lstStyle/>
        <a:p>
          <a:r>
            <a:rPr lang="en-US" sz="1200" b="1" dirty="0">
              <a:solidFill>
                <a:schemeClr val="tx1"/>
              </a:solidFill>
            </a:rPr>
            <a:t>Output</a:t>
          </a:r>
        </a:p>
      </dgm:t>
    </dgm:pt>
    <dgm:pt modelId="{3ED8F593-182A-4424-843D-BB169C91067F}" type="parTrans" cxnId="{A601057E-7190-49B0-B6C0-4C445CF3518F}">
      <dgm:prSet/>
      <dgm:spPr/>
      <dgm:t>
        <a:bodyPr/>
        <a:lstStyle/>
        <a:p>
          <a:endParaRPr lang="en-US"/>
        </a:p>
      </dgm:t>
    </dgm:pt>
    <dgm:pt modelId="{C44505E5-02CA-4F5D-9FA5-AF7C9326194C}" type="sibTrans" cxnId="{A601057E-7190-49B0-B6C0-4C445CF3518F}">
      <dgm:prSet/>
      <dgm:spPr/>
      <dgm:t>
        <a:bodyPr/>
        <a:lstStyle/>
        <a:p>
          <a:endParaRPr lang="en-US"/>
        </a:p>
      </dgm:t>
    </dgm:pt>
    <dgm:pt modelId="{9D61A007-C18A-4AD0-AA5E-E24CBB2DDA30}">
      <dgm:prSet custT="1"/>
      <dgm:spPr>
        <a:solidFill>
          <a:schemeClr val="accent2">
            <a:lumMod val="40000"/>
            <a:lumOff val="60000"/>
          </a:schemeClr>
        </a:solidFill>
        <a:ln>
          <a:noFill/>
        </a:ln>
      </dgm:spPr>
      <dgm:t>
        <a:bodyPr/>
        <a:lstStyle/>
        <a:p>
          <a:r>
            <a:rPr lang="en-US" sz="1200" b="1" dirty="0">
              <a:solidFill>
                <a:schemeClr val="tx1"/>
              </a:solidFill>
            </a:rPr>
            <a:t>Limitation and Recommendation</a:t>
          </a:r>
        </a:p>
      </dgm:t>
    </dgm:pt>
    <dgm:pt modelId="{0ED59894-4225-4EC8-8BC3-4114C149CF31}" type="parTrans" cxnId="{F2D8C4DE-572E-4CA3-B35A-CA7985217F6A}">
      <dgm:prSet/>
      <dgm:spPr/>
      <dgm:t>
        <a:bodyPr/>
        <a:lstStyle/>
        <a:p>
          <a:endParaRPr lang="en-US"/>
        </a:p>
      </dgm:t>
    </dgm:pt>
    <dgm:pt modelId="{4C35FBE6-7262-4D0E-A353-72BF79D29D25}" type="sibTrans" cxnId="{F2D8C4DE-572E-4CA3-B35A-CA7985217F6A}">
      <dgm:prSet/>
      <dgm:spPr/>
      <dgm:t>
        <a:bodyPr/>
        <a:lstStyle/>
        <a:p>
          <a:endParaRPr lang="en-US"/>
        </a:p>
      </dgm:t>
    </dgm:pt>
    <dgm:pt modelId="{3D3F1610-0985-4949-93C1-95DD4E75142D}" type="pres">
      <dgm:prSet presAssocID="{FBB58D12-CC94-46BC-9A8E-98F069209726}" presName="Name0" presStyleCnt="0">
        <dgm:presLayoutVars>
          <dgm:dir/>
          <dgm:animLvl val="lvl"/>
          <dgm:resizeHandles val="exact"/>
        </dgm:presLayoutVars>
      </dgm:prSet>
      <dgm:spPr/>
    </dgm:pt>
    <dgm:pt modelId="{5D7C883A-0C52-4000-99E4-5BE83ACD5121}" type="pres">
      <dgm:prSet presAssocID="{91BE5999-12BA-4E1B-87AA-731F87F33CF3}" presName="parTxOnly" presStyleLbl="node1" presStyleIdx="0" presStyleCnt="6">
        <dgm:presLayoutVars>
          <dgm:chMax val="0"/>
          <dgm:chPref val="0"/>
          <dgm:bulletEnabled val="1"/>
        </dgm:presLayoutVars>
      </dgm:prSet>
      <dgm:spPr/>
    </dgm:pt>
    <dgm:pt modelId="{8ADBE57B-7CD5-4E17-8B5C-829FD914D02D}" type="pres">
      <dgm:prSet presAssocID="{4E28F220-8AFA-4B21-B14B-EB3411BAA431}" presName="parTxOnlySpace" presStyleCnt="0"/>
      <dgm:spPr/>
    </dgm:pt>
    <dgm:pt modelId="{D39F690A-DDE6-450D-B642-002084003157}" type="pres">
      <dgm:prSet presAssocID="{E7BA5F40-7F82-4EC3-91FF-6EEBA8397997}" presName="parTxOnly" presStyleLbl="node1" presStyleIdx="1" presStyleCnt="6">
        <dgm:presLayoutVars>
          <dgm:chMax val="0"/>
          <dgm:chPref val="0"/>
          <dgm:bulletEnabled val="1"/>
        </dgm:presLayoutVars>
      </dgm:prSet>
      <dgm:spPr/>
    </dgm:pt>
    <dgm:pt modelId="{5DEDA7EF-D53B-41CA-8157-FFA9DD3739B7}" type="pres">
      <dgm:prSet presAssocID="{11532C80-89C6-44E6-AFD7-F12A34761300}" presName="parTxOnlySpace" presStyleCnt="0"/>
      <dgm:spPr/>
    </dgm:pt>
    <dgm:pt modelId="{3132565A-4599-4484-A01B-05AA72728272}" type="pres">
      <dgm:prSet presAssocID="{B348C164-0963-4FE8-837B-8A4FD52E374B}" presName="parTxOnly" presStyleLbl="node1" presStyleIdx="2" presStyleCnt="6">
        <dgm:presLayoutVars>
          <dgm:chMax val="0"/>
          <dgm:chPref val="0"/>
          <dgm:bulletEnabled val="1"/>
        </dgm:presLayoutVars>
      </dgm:prSet>
      <dgm:spPr/>
    </dgm:pt>
    <dgm:pt modelId="{BC699FB8-A421-4E07-9F67-D5877B7E0EF0}" type="pres">
      <dgm:prSet presAssocID="{B96DFE7E-DAEF-4E7B-9F4F-387C7AD1A6F5}" presName="parTxOnlySpace" presStyleCnt="0"/>
      <dgm:spPr/>
    </dgm:pt>
    <dgm:pt modelId="{DDC6B8A5-76F9-4734-A421-2DE6BAEC7105}" type="pres">
      <dgm:prSet presAssocID="{C861440B-0FD0-4C43-94F9-78C6D4AF3243}" presName="parTxOnly" presStyleLbl="node1" presStyleIdx="3" presStyleCnt="6">
        <dgm:presLayoutVars>
          <dgm:chMax val="0"/>
          <dgm:chPref val="0"/>
          <dgm:bulletEnabled val="1"/>
        </dgm:presLayoutVars>
      </dgm:prSet>
      <dgm:spPr/>
    </dgm:pt>
    <dgm:pt modelId="{82414C1B-8C24-4715-A391-B5A2F65A5D8B}" type="pres">
      <dgm:prSet presAssocID="{C44505E5-02CA-4F5D-9FA5-AF7C9326194C}" presName="parTxOnlySpace" presStyleCnt="0"/>
      <dgm:spPr/>
    </dgm:pt>
    <dgm:pt modelId="{51084CF8-10A7-4FBC-A497-207B09666B55}" type="pres">
      <dgm:prSet presAssocID="{C08BE88B-A308-4B95-BA74-43EA43BC7FD5}" presName="parTxOnly" presStyleLbl="node1" presStyleIdx="4" presStyleCnt="6" custLinFactNeighborX="-2003" custLinFactNeighborY="0">
        <dgm:presLayoutVars>
          <dgm:chMax val="0"/>
          <dgm:chPref val="0"/>
          <dgm:bulletEnabled val="1"/>
        </dgm:presLayoutVars>
      </dgm:prSet>
      <dgm:spPr/>
    </dgm:pt>
    <dgm:pt modelId="{411AC83B-13F8-46DB-ABE7-D2CB039D04A8}" type="pres">
      <dgm:prSet presAssocID="{2BC1F91A-69E6-49A5-8A42-D32BD5A491E7}" presName="parTxOnlySpace" presStyleCnt="0"/>
      <dgm:spPr/>
    </dgm:pt>
    <dgm:pt modelId="{198BCEF1-D33F-4E7A-AA32-BDF686A6A4B7}" type="pres">
      <dgm:prSet presAssocID="{9D61A007-C18A-4AD0-AA5E-E24CBB2DDA30}" presName="parTxOnly" presStyleLbl="node1" presStyleIdx="5" presStyleCnt="6">
        <dgm:presLayoutVars>
          <dgm:chMax val="0"/>
          <dgm:chPref val="0"/>
          <dgm:bulletEnabled val="1"/>
        </dgm:presLayoutVars>
      </dgm:prSet>
      <dgm:spPr/>
    </dgm:pt>
  </dgm:ptLst>
  <dgm:cxnLst>
    <dgm:cxn modelId="{BC431D04-D584-4D04-B7D1-65CB21FE200D}" type="presOf" srcId="{9D61A007-C18A-4AD0-AA5E-E24CBB2DDA30}" destId="{198BCEF1-D33F-4E7A-AA32-BDF686A6A4B7}" srcOrd="0" destOrd="0" presId="urn:microsoft.com/office/officeart/2005/8/layout/chevron1"/>
    <dgm:cxn modelId="{0DA65E12-7E2F-47EA-824F-C22DAE39A51D}" srcId="{FBB58D12-CC94-46BC-9A8E-98F069209726}" destId="{C08BE88B-A308-4B95-BA74-43EA43BC7FD5}" srcOrd="4" destOrd="0" parTransId="{1DAEDFA0-68A6-456D-A2DC-F3AEC91CCEBA}" sibTransId="{2BC1F91A-69E6-49A5-8A42-D32BD5A491E7}"/>
    <dgm:cxn modelId="{D1F36517-8F1A-41FB-9E7C-387B41109AF0}" type="presOf" srcId="{91BE5999-12BA-4E1B-87AA-731F87F33CF3}" destId="{5D7C883A-0C52-4000-99E4-5BE83ACD5121}" srcOrd="0" destOrd="0" presId="urn:microsoft.com/office/officeart/2005/8/layout/chevron1"/>
    <dgm:cxn modelId="{0DD3C42A-68E0-481C-A6D7-2BC33A956077}" type="presOf" srcId="{C08BE88B-A308-4B95-BA74-43EA43BC7FD5}" destId="{51084CF8-10A7-4FBC-A497-207B09666B55}" srcOrd="0" destOrd="0" presId="urn:microsoft.com/office/officeart/2005/8/layout/chevron1"/>
    <dgm:cxn modelId="{D640775E-6455-421E-BA6A-ECBEF367E068}" type="presOf" srcId="{C861440B-0FD0-4C43-94F9-78C6D4AF3243}" destId="{DDC6B8A5-76F9-4734-A421-2DE6BAEC7105}" srcOrd="0" destOrd="0" presId="urn:microsoft.com/office/officeart/2005/8/layout/chevron1"/>
    <dgm:cxn modelId="{BFA80D44-AEF4-4F46-954E-E48117D50FD2}" type="presOf" srcId="{E7BA5F40-7F82-4EC3-91FF-6EEBA8397997}" destId="{D39F690A-DDE6-450D-B642-002084003157}" srcOrd="0" destOrd="0" presId="urn:microsoft.com/office/officeart/2005/8/layout/chevron1"/>
    <dgm:cxn modelId="{BDCCBB67-2D24-495F-B867-E68A992EB0C9}" type="presOf" srcId="{B348C164-0963-4FE8-837B-8A4FD52E374B}" destId="{3132565A-4599-4484-A01B-05AA72728272}" srcOrd="0" destOrd="0" presId="urn:microsoft.com/office/officeart/2005/8/layout/chevron1"/>
    <dgm:cxn modelId="{A601057E-7190-49B0-B6C0-4C445CF3518F}" srcId="{FBB58D12-CC94-46BC-9A8E-98F069209726}" destId="{C861440B-0FD0-4C43-94F9-78C6D4AF3243}" srcOrd="3" destOrd="0" parTransId="{3ED8F593-182A-4424-843D-BB169C91067F}" sibTransId="{C44505E5-02CA-4F5D-9FA5-AF7C9326194C}"/>
    <dgm:cxn modelId="{DD506389-772F-4422-80CA-F3B54568A40F}" type="presOf" srcId="{FBB58D12-CC94-46BC-9A8E-98F069209726}" destId="{3D3F1610-0985-4949-93C1-95DD4E75142D}" srcOrd="0" destOrd="0" presId="urn:microsoft.com/office/officeart/2005/8/layout/chevron1"/>
    <dgm:cxn modelId="{3AC5AE8A-D61B-4F50-ACB9-BA7D243352E7}" srcId="{FBB58D12-CC94-46BC-9A8E-98F069209726}" destId="{E7BA5F40-7F82-4EC3-91FF-6EEBA8397997}" srcOrd="1" destOrd="0" parTransId="{CA6419A4-86CA-4572-9A64-EB6C4C17CA5D}" sibTransId="{11532C80-89C6-44E6-AFD7-F12A34761300}"/>
    <dgm:cxn modelId="{446259BB-938F-4E51-BEB8-A6B96EDAACE1}" srcId="{FBB58D12-CC94-46BC-9A8E-98F069209726}" destId="{B348C164-0963-4FE8-837B-8A4FD52E374B}" srcOrd="2" destOrd="0" parTransId="{5F17ECE9-1205-4C06-B222-E444806C3BEE}" sibTransId="{B96DFE7E-DAEF-4E7B-9F4F-387C7AD1A6F5}"/>
    <dgm:cxn modelId="{F2D8C4DE-572E-4CA3-B35A-CA7985217F6A}" srcId="{FBB58D12-CC94-46BC-9A8E-98F069209726}" destId="{9D61A007-C18A-4AD0-AA5E-E24CBB2DDA30}" srcOrd="5" destOrd="0" parTransId="{0ED59894-4225-4EC8-8BC3-4114C149CF31}" sibTransId="{4C35FBE6-7262-4D0E-A353-72BF79D29D25}"/>
    <dgm:cxn modelId="{E3B1D9E0-1220-48A7-9BB6-7A2CEBC47AD6}" srcId="{FBB58D12-CC94-46BC-9A8E-98F069209726}" destId="{91BE5999-12BA-4E1B-87AA-731F87F33CF3}" srcOrd="0" destOrd="0" parTransId="{D5C4DE43-3FF6-411C-A6BC-F352DE63039E}" sibTransId="{4E28F220-8AFA-4B21-B14B-EB3411BAA431}"/>
    <dgm:cxn modelId="{94DB5A73-3559-45B9-9601-82C91BB1E60F}" type="presParOf" srcId="{3D3F1610-0985-4949-93C1-95DD4E75142D}" destId="{5D7C883A-0C52-4000-99E4-5BE83ACD5121}" srcOrd="0" destOrd="0" presId="urn:microsoft.com/office/officeart/2005/8/layout/chevron1"/>
    <dgm:cxn modelId="{C51B6830-53C6-4664-B4C4-2D1D9D08B621}" type="presParOf" srcId="{3D3F1610-0985-4949-93C1-95DD4E75142D}" destId="{8ADBE57B-7CD5-4E17-8B5C-829FD914D02D}" srcOrd="1" destOrd="0" presId="urn:microsoft.com/office/officeart/2005/8/layout/chevron1"/>
    <dgm:cxn modelId="{C54020C1-5378-4643-A6C9-8FEA3C84142C}" type="presParOf" srcId="{3D3F1610-0985-4949-93C1-95DD4E75142D}" destId="{D39F690A-DDE6-450D-B642-002084003157}" srcOrd="2" destOrd="0" presId="urn:microsoft.com/office/officeart/2005/8/layout/chevron1"/>
    <dgm:cxn modelId="{6CC2CC43-C27B-4800-AFF9-0A87FEE8BE6A}" type="presParOf" srcId="{3D3F1610-0985-4949-93C1-95DD4E75142D}" destId="{5DEDA7EF-D53B-41CA-8157-FFA9DD3739B7}" srcOrd="3" destOrd="0" presId="urn:microsoft.com/office/officeart/2005/8/layout/chevron1"/>
    <dgm:cxn modelId="{27B5ED36-2859-497C-9478-E848706F6E19}" type="presParOf" srcId="{3D3F1610-0985-4949-93C1-95DD4E75142D}" destId="{3132565A-4599-4484-A01B-05AA72728272}" srcOrd="4" destOrd="0" presId="urn:microsoft.com/office/officeart/2005/8/layout/chevron1"/>
    <dgm:cxn modelId="{99822E8B-5CD4-4336-9B8A-DBD38FA1878A}" type="presParOf" srcId="{3D3F1610-0985-4949-93C1-95DD4E75142D}" destId="{BC699FB8-A421-4E07-9F67-D5877B7E0EF0}" srcOrd="5" destOrd="0" presId="urn:microsoft.com/office/officeart/2005/8/layout/chevron1"/>
    <dgm:cxn modelId="{1046D893-412D-4927-B81F-05BE9ACF0870}" type="presParOf" srcId="{3D3F1610-0985-4949-93C1-95DD4E75142D}" destId="{DDC6B8A5-76F9-4734-A421-2DE6BAEC7105}" srcOrd="6" destOrd="0" presId="urn:microsoft.com/office/officeart/2005/8/layout/chevron1"/>
    <dgm:cxn modelId="{3A6A6A1A-F4C8-4D62-ACDD-E3AE74A2B5D0}" type="presParOf" srcId="{3D3F1610-0985-4949-93C1-95DD4E75142D}" destId="{82414C1B-8C24-4715-A391-B5A2F65A5D8B}" srcOrd="7" destOrd="0" presId="urn:microsoft.com/office/officeart/2005/8/layout/chevron1"/>
    <dgm:cxn modelId="{EFDAB31A-81A4-474B-8AEB-965238ABBA94}" type="presParOf" srcId="{3D3F1610-0985-4949-93C1-95DD4E75142D}" destId="{51084CF8-10A7-4FBC-A497-207B09666B55}" srcOrd="8" destOrd="0" presId="urn:microsoft.com/office/officeart/2005/8/layout/chevron1"/>
    <dgm:cxn modelId="{3BBD6CAD-1854-4776-8067-2DE08BB33D0C}" type="presParOf" srcId="{3D3F1610-0985-4949-93C1-95DD4E75142D}" destId="{411AC83B-13F8-46DB-ABE7-D2CB039D04A8}" srcOrd="9" destOrd="0" presId="urn:microsoft.com/office/officeart/2005/8/layout/chevron1"/>
    <dgm:cxn modelId="{C9EBA635-2728-4351-B10B-E73F65B24FDA}" type="presParOf" srcId="{3D3F1610-0985-4949-93C1-95DD4E75142D}" destId="{198BCEF1-D33F-4E7A-AA32-BDF686A6A4B7}" srcOrd="10"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FBB58D12-CC94-46BC-9A8E-98F069209726}" type="doc">
      <dgm:prSet loTypeId="urn:microsoft.com/office/officeart/2005/8/layout/chevron1" loCatId="process" qsTypeId="urn:microsoft.com/office/officeart/2005/8/quickstyle/simple1" qsCatId="simple" csTypeId="urn:microsoft.com/office/officeart/2005/8/colors/accent1_2" csCatId="accent1" phldr="1"/>
      <dgm:spPr/>
    </dgm:pt>
    <dgm:pt modelId="{91BE5999-12BA-4E1B-87AA-731F87F33CF3}">
      <dgm:prSet phldrT="[Text]" custT="1"/>
      <dgm:spPr>
        <a:solidFill>
          <a:schemeClr val="accent2">
            <a:lumMod val="60000"/>
            <a:lumOff val="40000"/>
          </a:schemeClr>
        </a:solidFill>
        <a:ln>
          <a:noFill/>
        </a:ln>
      </dgm:spPr>
      <dgm:t>
        <a:bodyPr/>
        <a:lstStyle/>
        <a:p>
          <a:r>
            <a:rPr lang="en-US" sz="1200" b="1" dirty="0">
              <a:solidFill>
                <a:schemeClr val="tx1"/>
              </a:solidFill>
            </a:rPr>
            <a:t>Introduction</a:t>
          </a:r>
        </a:p>
      </dgm:t>
    </dgm:pt>
    <dgm:pt modelId="{D5C4DE43-3FF6-411C-A6BC-F352DE63039E}" type="parTrans" cxnId="{E3B1D9E0-1220-48A7-9BB6-7A2CEBC47AD6}">
      <dgm:prSet/>
      <dgm:spPr/>
      <dgm:t>
        <a:bodyPr/>
        <a:lstStyle/>
        <a:p>
          <a:endParaRPr lang="en-US"/>
        </a:p>
      </dgm:t>
    </dgm:pt>
    <dgm:pt modelId="{4E28F220-8AFA-4B21-B14B-EB3411BAA431}" type="sibTrans" cxnId="{E3B1D9E0-1220-48A7-9BB6-7A2CEBC47AD6}">
      <dgm:prSet/>
      <dgm:spPr/>
      <dgm:t>
        <a:bodyPr/>
        <a:lstStyle/>
        <a:p>
          <a:endParaRPr lang="en-US"/>
        </a:p>
      </dgm:t>
    </dgm:pt>
    <dgm:pt modelId="{B348C164-0963-4FE8-837B-8A4FD52E374B}">
      <dgm:prSet phldrT="[Text]" custT="1"/>
      <dgm:spPr>
        <a:solidFill>
          <a:schemeClr val="accent2">
            <a:lumMod val="60000"/>
            <a:lumOff val="40000"/>
          </a:schemeClr>
        </a:solidFill>
        <a:ln>
          <a:noFill/>
        </a:ln>
      </dgm:spPr>
      <dgm:t>
        <a:bodyPr/>
        <a:lstStyle/>
        <a:p>
          <a:r>
            <a:rPr lang="en-US" sz="1100" b="1" dirty="0">
              <a:solidFill>
                <a:schemeClr val="tx1"/>
              </a:solidFill>
            </a:rPr>
            <a:t>Project Methodology</a:t>
          </a:r>
        </a:p>
      </dgm:t>
    </dgm:pt>
    <dgm:pt modelId="{5F17ECE9-1205-4C06-B222-E444806C3BEE}" type="parTrans" cxnId="{446259BB-938F-4E51-BEB8-A6B96EDAACE1}">
      <dgm:prSet/>
      <dgm:spPr/>
      <dgm:t>
        <a:bodyPr/>
        <a:lstStyle/>
        <a:p>
          <a:endParaRPr lang="en-US"/>
        </a:p>
      </dgm:t>
    </dgm:pt>
    <dgm:pt modelId="{B96DFE7E-DAEF-4E7B-9F4F-387C7AD1A6F5}" type="sibTrans" cxnId="{446259BB-938F-4E51-BEB8-A6B96EDAACE1}">
      <dgm:prSet/>
      <dgm:spPr/>
      <dgm:t>
        <a:bodyPr/>
        <a:lstStyle/>
        <a:p>
          <a:endParaRPr lang="en-US"/>
        </a:p>
      </dgm:t>
    </dgm:pt>
    <dgm:pt modelId="{C08BE88B-A308-4B95-BA74-43EA43BC7FD5}">
      <dgm:prSet phldrT="[Text]" custT="1"/>
      <dgm:spPr>
        <a:solidFill>
          <a:schemeClr val="accent2">
            <a:lumMod val="60000"/>
            <a:lumOff val="40000"/>
          </a:schemeClr>
        </a:solidFill>
        <a:ln>
          <a:noFill/>
        </a:ln>
      </dgm:spPr>
      <dgm:t>
        <a:bodyPr/>
        <a:lstStyle/>
        <a:p>
          <a:r>
            <a:rPr lang="en-US" sz="1200" b="1" dirty="0">
              <a:solidFill>
                <a:schemeClr val="tx1"/>
              </a:solidFill>
            </a:rPr>
            <a:t>Conclusion</a:t>
          </a:r>
        </a:p>
      </dgm:t>
    </dgm:pt>
    <dgm:pt modelId="{1DAEDFA0-68A6-456D-A2DC-F3AEC91CCEBA}" type="parTrans" cxnId="{0DA65E12-7E2F-47EA-824F-C22DAE39A51D}">
      <dgm:prSet/>
      <dgm:spPr/>
      <dgm:t>
        <a:bodyPr/>
        <a:lstStyle/>
        <a:p>
          <a:endParaRPr lang="en-US"/>
        </a:p>
      </dgm:t>
    </dgm:pt>
    <dgm:pt modelId="{2BC1F91A-69E6-49A5-8A42-D32BD5A491E7}" type="sibTrans" cxnId="{0DA65E12-7E2F-47EA-824F-C22DAE39A51D}">
      <dgm:prSet/>
      <dgm:spPr/>
      <dgm:t>
        <a:bodyPr/>
        <a:lstStyle/>
        <a:p>
          <a:endParaRPr lang="en-US"/>
        </a:p>
      </dgm:t>
    </dgm:pt>
    <dgm:pt modelId="{E7BA5F40-7F82-4EC3-91FF-6EEBA8397997}">
      <dgm:prSet custT="1"/>
      <dgm:spPr>
        <a:solidFill>
          <a:schemeClr val="accent2">
            <a:lumMod val="60000"/>
            <a:lumOff val="40000"/>
          </a:schemeClr>
        </a:solidFill>
        <a:ln>
          <a:noFill/>
        </a:ln>
      </dgm:spPr>
      <dgm:t>
        <a:bodyPr/>
        <a:lstStyle/>
        <a:p>
          <a:r>
            <a:rPr lang="en-US" sz="1200" b="1" dirty="0">
              <a:solidFill>
                <a:schemeClr val="tx1">
                  <a:lumMod val="95000"/>
                </a:schemeClr>
              </a:solidFill>
            </a:rPr>
            <a:t>Main Question and Project Objectives</a:t>
          </a:r>
        </a:p>
      </dgm:t>
    </dgm:pt>
    <dgm:pt modelId="{CA6419A4-86CA-4572-9A64-EB6C4C17CA5D}" type="parTrans" cxnId="{3AC5AE8A-D61B-4F50-ACB9-BA7D243352E7}">
      <dgm:prSet/>
      <dgm:spPr/>
      <dgm:t>
        <a:bodyPr/>
        <a:lstStyle/>
        <a:p>
          <a:endParaRPr lang="en-US"/>
        </a:p>
      </dgm:t>
    </dgm:pt>
    <dgm:pt modelId="{11532C80-89C6-44E6-AFD7-F12A34761300}" type="sibTrans" cxnId="{3AC5AE8A-D61B-4F50-ACB9-BA7D243352E7}">
      <dgm:prSet/>
      <dgm:spPr/>
      <dgm:t>
        <a:bodyPr/>
        <a:lstStyle/>
        <a:p>
          <a:endParaRPr lang="en-US"/>
        </a:p>
      </dgm:t>
    </dgm:pt>
    <dgm:pt modelId="{C861440B-0FD0-4C43-94F9-78C6D4AF3243}">
      <dgm:prSet custT="1"/>
      <dgm:spPr>
        <a:solidFill>
          <a:schemeClr val="accent2">
            <a:lumMod val="75000"/>
          </a:schemeClr>
        </a:solidFill>
        <a:ln>
          <a:noFill/>
        </a:ln>
      </dgm:spPr>
      <dgm:t>
        <a:bodyPr/>
        <a:lstStyle/>
        <a:p>
          <a:r>
            <a:rPr lang="en-US" sz="1200" b="1" dirty="0">
              <a:solidFill>
                <a:schemeClr val="bg1"/>
              </a:solidFill>
            </a:rPr>
            <a:t>Output</a:t>
          </a:r>
        </a:p>
      </dgm:t>
    </dgm:pt>
    <dgm:pt modelId="{3ED8F593-182A-4424-843D-BB169C91067F}" type="parTrans" cxnId="{A601057E-7190-49B0-B6C0-4C445CF3518F}">
      <dgm:prSet/>
      <dgm:spPr/>
      <dgm:t>
        <a:bodyPr/>
        <a:lstStyle/>
        <a:p>
          <a:endParaRPr lang="en-US"/>
        </a:p>
      </dgm:t>
    </dgm:pt>
    <dgm:pt modelId="{C44505E5-02CA-4F5D-9FA5-AF7C9326194C}" type="sibTrans" cxnId="{A601057E-7190-49B0-B6C0-4C445CF3518F}">
      <dgm:prSet/>
      <dgm:spPr/>
      <dgm:t>
        <a:bodyPr/>
        <a:lstStyle/>
        <a:p>
          <a:endParaRPr lang="en-US"/>
        </a:p>
      </dgm:t>
    </dgm:pt>
    <dgm:pt modelId="{9D61A007-C18A-4AD0-AA5E-E24CBB2DDA30}">
      <dgm:prSet custT="1"/>
      <dgm:spPr>
        <a:solidFill>
          <a:schemeClr val="accent2">
            <a:lumMod val="60000"/>
            <a:lumOff val="40000"/>
          </a:schemeClr>
        </a:solidFill>
        <a:ln>
          <a:noFill/>
        </a:ln>
      </dgm:spPr>
      <dgm:t>
        <a:bodyPr/>
        <a:lstStyle/>
        <a:p>
          <a:r>
            <a:rPr lang="en-US" sz="1200" b="1" dirty="0">
              <a:solidFill>
                <a:schemeClr val="tx1"/>
              </a:solidFill>
            </a:rPr>
            <a:t>Limitation and Recommendation</a:t>
          </a:r>
        </a:p>
      </dgm:t>
    </dgm:pt>
    <dgm:pt modelId="{0ED59894-4225-4EC8-8BC3-4114C149CF31}" type="parTrans" cxnId="{F2D8C4DE-572E-4CA3-B35A-CA7985217F6A}">
      <dgm:prSet/>
      <dgm:spPr/>
      <dgm:t>
        <a:bodyPr/>
        <a:lstStyle/>
        <a:p>
          <a:endParaRPr lang="en-US"/>
        </a:p>
      </dgm:t>
    </dgm:pt>
    <dgm:pt modelId="{4C35FBE6-7262-4D0E-A353-72BF79D29D25}" type="sibTrans" cxnId="{F2D8C4DE-572E-4CA3-B35A-CA7985217F6A}">
      <dgm:prSet/>
      <dgm:spPr/>
      <dgm:t>
        <a:bodyPr/>
        <a:lstStyle/>
        <a:p>
          <a:endParaRPr lang="en-US"/>
        </a:p>
      </dgm:t>
    </dgm:pt>
    <dgm:pt modelId="{3D3F1610-0985-4949-93C1-95DD4E75142D}" type="pres">
      <dgm:prSet presAssocID="{FBB58D12-CC94-46BC-9A8E-98F069209726}" presName="Name0" presStyleCnt="0">
        <dgm:presLayoutVars>
          <dgm:dir/>
          <dgm:animLvl val="lvl"/>
          <dgm:resizeHandles val="exact"/>
        </dgm:presLayoutVars>
      </dgm:prSet>
      <dgm:spPr/>
    </dgm:pt>
    <dgm:pt modelId="{5D7C883A-0C52-4000-99E4-5BE83ACD5121}" type="pres">
      <dgm:prSet presAssocID="{91BE5999-12BA-4E1B-87AA-731F87F33CF3}" presName="parTxOnly" presStyleLbl="node1" presStyleIdx="0" presStyleCnt="6">
        <dgm:presLayoutVars>
          <dgm:chMax val="0"/>
          <dgm:chPref val="0"/>
          <dgm:bulletEnabled val="1"/>
        </dgm:presLayoutVars>
      </dgm:prSet>
      <dgm:spPr/>
    </dgm:pt>
    <dgm:pt modelId="{8ADBE57B-7CD5-4E17-8B5C-829FD914D02D}" type="pres">
      <dgm:prSet presAssocID="{4E28F220-8AFA-4B21-B14B-EB3411BAA431}" presName="parTxOnlySpace" presStyleCnt="0"/>
      <dgm:spPr/>
    </dgm:pt>
    <dgm:pt modelId="{D39F690A-DDE6-450D-B642-002084003157}" type="pres">
      <dgm:prSet presAssocID="{E7BA5F40-7F82-4EC3-91FF-6EEBA8397997}" presName="parTxOnly" presStyleLbl="node1" presStyleIdx="1" presStyleCnt="6">
        <dgm:presLayoutVars>
          <dgm:chMax val="0"/>
          <dgm:chPref val="0"/>
          <dgm:bulletEnabled val="1"/>
        </dgm:presLayoutVars>
      </dgm:prSet>
      <dgm:spPr/>
    </dgm:pt>
    <dgm:pt modelId="{5DEDA7EF-D53B-41CA-8157-FFA9DD3739B7}" type="pres">
      <dgm:prSet presAssocID="{11532C80-89C6-44E6-AFD7-F12A34761300}" presName="parTxOnlySpace" presStyleCnt="0"/>
      <dgm:spPr/>
    </dgm:pt>
    <dgm:pt modelId="{3132565A-4599-4484-A01B-05AA72728272}" type="pres">
      <dgm:prSet presAssocID="{B348C164-0963-4FE8-837B-8A4FD52E374B}" presName="parTxOnly" presStyleLbl="node1" presStyleIdx="2" presStyleCnt="6">
        <dgm:presLayoutVars>
          <dgm:chMax val="0"/>
          <dgm:chPref val="0"/>
          <dgm:bulletEnabled val="1"/>
        </dgm:presLayoutVars>
      </dgm:prSet>
      <dgm:spPr/>
    </dgm:pt>
    <dgm:pt modelId="{BC699FB8-A421-4E07-9F67-D5877B7E0EF0}" type="pres">
      <dgm:prSet presAssocID="{B96DFE7E-DAEF-4E7B-9F4F-387C7AD1A6F5}" presName="parTxOnlySpace" presStyleCnt="0"/>
      <dgm:spPr/>
    </dgm:pt>
    <dgm:pt modelId="{DDC6B8A5-76F9-4734-A421-2DE6BAEC7105}" type="pres">
      <dgm:prSet presAssocID="{C861440B-0FD0-4C43-94F9-78C6D4AF3243}" presName="parTxOnly" presStyleLbl="node1" presStyleIdx="3" presStyleCnt="6">
        <dgm:presLayoutVars>
          <dgm:chMax val="0"/>
          <dgm:chPref val="0"/>
          <dgm:bulletEnabled val="1"/>
        </dgm:presLayoutVars>
      </dgm:prSet>
      <dgm:spPr/>
    </dgm:pt>
    <dgm:pt modelId="{82414C1B-8C24-4715-A391-B5A2F65A5D8B}" type="pres">
      <dgm:prSet presAssocID="{C44505E5-02CA-4F5D-9FA5-AF7C9326194C}" presName="parTxOnlySpace" presStyleCnt="0"/>
      <dgm:spPr/>
    </dgm:pt>
    <dgm:pt modelId="{51084CF8-10A7-4FBC-A497-207B09666B55}" type="pres">
      <dgm:prSet presAssocID="{C08BE88B-A308-4B95-BA74-43EA43BC7FD5}" presName="parTxOnly" presStyleLbl="node1" presStyleIdx="4" presStyleCnt="6" custLinFactNeighborX="-2003" custLinFactNeighborY="0">
        <dgm:presLayoutVars>
          <dgm:chMax val="0"/>
          <dgm:chPref val="0"/>
          <dgm:bulletEnabled val="1"/>
        </dgm:presLayoutVars>
      </dgm:prSet>
      <dgm:spPr/>
    </dgm:pt>
    <dgm:pt modelId="{411AC83B-13F8-46DB-ABE7-D2CB039D04A8}" type="pres">
      <dgm:prSet presAssocID="{2BC1F91A-69E6-49A5-8A42-D32BD5A491E7}" presName="parTxOnlySpace" presStyleCnt="0"/>
      <dgm:spPr/>
    </dgm:pt>
    <dgm:pt modelId="{198BCEF1-D33F-4E7A-AA32-BDF686A6A4B7}" type="pres">
      <dgm:prSet presAssocID="{9D61A007-C18A-4AD0-AA5E-E24CBB2DDA30}" presName="parTxOnly" presStyleLbl="node1" presStyleIdx="5" presStyleCnt="6">
        <dgm:presLayoutVars>
          <dgm:chMax val="0"/>
          <dgm:chPref val="0"/>
          <dgm:bulletEnabled val="1"/>
        </dgm:presLayoutVars>
      </dgm:prSet>
      <dgm:spPr/>
    </dgm:pt>
  </dgm:ptLst>
  <dgm:cxnLst>
    <dgm:cxn modelId="{BC431D04-D584-4D04-B7D1-65CB21FE200D}" type="presOf" srcId="{9D61A007-C18A-4AD0-AA5E-E24CBB2DDA30}" destId="{198BCEF1-D33F-4E7A-AA32-BDF686A6A4B7}" srcOrd="0" destOrd="0" presId="urn:microsoft.com/office/officeart/2005/8/layout/chevron1"/>
    <dgm:cxn modelId="{0DA65E12-7E2F-47EA-824F-C22DAE39A51D}" srcId="{FBB58D12-CC94-46BC-9A8E-98F069209726}" destId="{C08BE88B-A308-4B95-BA74-43EA43BC7FD5}" srcOrd="4" destOrd="0" parTransId="{1DAEDFA0-68A6-456D-A2DC-F3AEC91CCEBA}" sibTransId="{2BC1F91A-69E6-49A5-8A42-D32BD5A491E7}"/>
    <dgm:cxn modelId="{D1F36517-8F1A-41FB-9E7C-387B41109AF0}" type="presOf" srcId="{91BE5999-12BA-4E1B-87AA-731F87F33CF3}" destId="{5D7C883A-0C52-4000-99E4-5BE83ACD5121}" srcOrd="0" destOrd="0" presId="urn:microsoft.com/office/officeart/2005/8/layout/chevron1"/>
    <dgm:cxn modelId="{0DD3C42A-68E0-481C-A6D7-2BC33A956077}" type="presOf" srcId="{C08BE88B-A308-4B95-BA74-43EA43BC7FD5}" destId="{51084CF8-10A7-4FBC-A497-207B09666B55}" srcOrd="0" destOrd="0" presId="urn:microsoft.com/office/officeart/2005/8/layout/chevron1"/>
    <dgm:cxn modelId="{D640775E-6455-421E-BA6A-ECBEF367E068}" type="presOf" srcId="{C861440B-0FD0-4C43-94F9-78C6D4AF3243}" destId="{DDC6B8A5-76F9-4734-A421-2DE6BAEC7105}" srcOrd="0" destOrd="0" presId="urn:microsoft.com/office/officeart/2005/8/layout/chevron1"/>
    <dgm:cxn modelId="{BFA80D44-AEF4-4F46-954E-E48117D50FD2}" type="presOf" srcId="{E7BA5F40-7F82-4EC3-91FF-6EEBA8397997}" destId="{D39F690A-DDE6-450D-B642-002084003157}" srcOrd="0" destOrd="0" presId="urn:microsoft.com/office/officeart/2005/8/layout/chevron1"/>
    <dgm:cxn modelId="{BDCCBB67-2D24-495F-B867-E68A992EB0C9}" type="presOf" srcId="{B348C164-0963-4FE8-837B-8A4FD52E374B}" destId="{3132565A-4599-4484-A01B-05AA72728272}" srcOrd="0" destOrd="0" presId="urn:microsoft.com/office/officeart/2005/8/layout/chevron1"/>
    <dgm:cxn modelId="{A601057E-7190-49B0-B6C0-4C445CF3518F}" srcId="{FBB58D12-CC94-46BC-9A8E-98F069209726}" destId="{C861440B-0FD0-4C43-94F9-78C6D4AF3243}" srcOrd="3" destOrd="0" parTransId="{3ED8F593-182A-4424-843D-BB169C91067F}" sibTransId="{C44505E5-02CA-4F5D-9FA5-AF7C9326194C}"/>
    <dgm:cxn modelId="{DD506389-772F-4422-80CA-F3B54568A40F}" type="presOf" srcId="{FBB58D12-CC94-46BC-9A8E-98F069209726}" destId="{3D3F1610-0985-4949-93C1-95DD4E75142D}" srcOrd="0" destOrd="0" presId="urn:microsoft.com/office/officeart/2005/8/layout/chevron1"/>
    <dgm:cxn modelId="{3AC5AE8A-D61B-4F50-ACB9-BA7D243352E7}" srcId="{FBB58D12-CC94-46BC-9A8E-98F069209726}" destId="{E7BA5F40-7F82-4EC3-91FF-6EEBA8397997}" srcOrd="1" destOrd="0" parTransId="{CA6419A4-86CA-4572-9A64-EB6C4C17CA5D}" sibTransId="{11532C80-89C6-44E6-AFD7-F12A34761300}"/>
    <dgm:cxn modelId="{446259BB-938F-4E51-BEB8-A6B96EDAACE1}" srcId="{FBB58D12-CC94-46BC-9A8E-98F069209726}" destId="{B348C164-0963-4FE8-837B-8A4FD52E374B}" srcOrd="2" destOrd="0" parTransId="{5F17ECE9-1205-4C06-B222-E444806C3BEE}" sibTransId="{B96DFE7E-DAEF-4E7B-9F4F-387C7AD1A6F5}"/>
    <dgm:cxn modelId="{F2D8C4DE-572E-4CA3-B35A-CA7985217F6A}" srcId="{FBB58D12-CC94-46BC-9A8E-98F069209726}" destId="{9D61A007-C18A-4AD0-AA5E-E24CBB2DDA30}" srcOrd="5" destOrd="0" parTransId="{0ED59894-4225-4EC8-8BC3-4114C149CF31}" sibTransId="{4C35FBE6-7262-4D0E-A353-72BF79D29D25}"/>
    <dgm:cxn modelId="{E3B1D9E0-1220-48A7-9BB6-7A2CEBC47AD6}" srcId="{FBB58D12-CC94-46BC-9A8E-98F069209726}" destId="{91BE5999-12BA-4E1B-87AA-731F87F33CF3}" srcOrd="0" destOrd="0" parTransId="{D5C4DE43-3FF6-411C-A6BC-F352DE63039E}" sibTransId="{4E28F220-8AFA-4B21-B14B-EB3411BAA431}"/>
    <dgm:cxn modelId="{94DB5A73-3559-45B9-9601-82C91BB1E60F}" type="presParOf" srcId="{3D3F1610-0985-4949-93C1-95DD4E75142D}" destId="{5D7C883A-0C52-4000-99E4-5BE83ACD5121}" srcOrd="0" destOrd="0" presId="urn:microsoft.com/office/officeart/2005/8/layout/chevron1"/>
    <dgm:cxn modelId="{C51B6830-53C6-4664-B4C4-2D1D9D08B621}" type="presParOf" srcId="{3D3F1610-0985-4949-93C1-95DD4E75142D}" destId="{8ADBE57B-7CD5-4E17-8B5C-829FD914D02D}" srcOrd="1" destOrd="0" presId="urn:microsoft.com/office/officeart/2005/8/layout/chevron1"/>
    <dgm:cxn modelId="{C54020C1-5378-4643-A6C9-8FEA3C84142C}" type="presParOf" srcId="{3D3F1610-0985-4949-93C1-95DD4E75142D}" destId="{D39F690A-DDE6-450D-B642-002084003157}" srcOrd="2" destOrd="0" presId="urn:microsoft.com/office/officeart/2005/8/layout/chevron1"/>
    <dgm:cxn modelId="{6CC2CC43-C27B-4800-AFF9-0A87FEE8BE6A}" type="presParOf" srcId="{3D3F1610-0985-4949-93C1-95DD4E75142D}" destId="{5DEDA7EF-D53B-41CA-8157-FFA9DD3739B7}" srcOrd="3" destOrd="0" presId="urn:microsoft.com/office/officeart/2005/8/layout/chevron1"/>
    <dgm:cxn modelId="{27B5ED36-2859-497C-9478-E848706F6E19}" type="presParOf" srcId="{3D3F1610-0985-4949-93C1-95DD4E75142D}" destId="{3132565A-4599-4484-A01B-05AA72728272}" srcOrd="4" destOrd="0" presId="urn:microsoft.com/office/officeart/2005/8/layout/chevron1"/>
    <dgm:cxn modelId="{99822E8B-5CD4-4336-9B8A-DBD38FA1878A}" type="presParOf" srcId="{3D3F1610-0985-4949-93C1-95DD4E75142D}" destId="{BC699FB8-A421-4E07-9F67-D5877B7E0EF0}" srcOrd="5" destOrd="0" presId="urn:microsoft.com/office/officeart/2005/8/layout/chevron1"/>
    <dgm:cxn modelId="{1046D893-412D-4927-B81F-05BE9ACF0870}" type="presParOf" srcId="{3D3F1610-0985-4949-93C1-95DD4E75142D}" destId="{DDC6B8A5-76F9-4734-A421-2DE6BAEC7105}" srcOrd="6" destOrd="0" presId="urn:microsoft.com/office/officeart/2005/8/layout/chevron1"/>
    <dgm:cxn modelId="{3A6A6A1A-F4C8-4D62-ACDD-E3AE74A2B5D0}" type="presParOf" srcId="{3D3F1610-0985-4949-93C1-95DD4E75142D}" destId="{82414C1B-8C24-4715-A391-B5A2F65A5D8B}" srcOrd="7" destOrd="0" presId="urn:microsoft.com/office/officeart/2005/8/layout/chevron1"/>
    <dgm:cxn modelId="{EFDAB31A-81A4-474B-8AEB-965238ABBA94}" type="presParOf" srcId="{3D3F1610-0985-4949-93C1-95DD4E75142D}" destId="{51084CF8-10A7-4FBC-A497-207B09666B55}" srcOrd="8" destOrd="0" presId="urn:microsoft.com/office/officeart/2005/8/layout/chevron1"/>
    <dgm:cxn modelId="{3BBD6CAD-1854-4776-8067-2DE08BB33D0C}" type="presParOf" srcId="{3D3F1610-0985-4949-93C1-95DD4E75142D}" destId="{411AC83B-13F8-46DB-ABE7-D2CB039D04A8}" srcOrd="9" destOrd="0" presId="urn:microsoft.com/office/officeart/2005/8/layout/chevron1"/>
    <dgm:cxn modelId="{C9EBA635-2728-4351-B10B-E73F65B24FDA}" type="presParOf" srcId="{3D3F1610-0985-4949-93C1-95DD4E75142D}" destId="{198BCEF1-D33F-4E7A-AA32-BDF686A6A4B7}" srcOrd="10"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FBB58D12-CC94-46BC-9A8E-98F069209726}" type="doc">
      <dgm:prSet loTypeId="urn:microsoft.com/office/officeart/2005/8/layout/chevron1" loCatId="process" qsTypeId="urn:microsoft.com/office/officeart/2005/8/quickstyle/simple1" qsCatId="simple" csTypeId="urn:microsoft.com/office/officeart/2005/8/colors/accent1_2" csCatId="accent1" phldr="1"/>
      <dgm:spPr/>
    </dgm:pt>
    <dgm:pt modelId="{91BE5999-12BA-4E1B-87AA-731F87F33CF3}">
      <dgm:prSet phldrT="[Text]" custT="1"/>
      <dgm:spPr>
        <a:solidFill>
          <a:schemeClr val="accent2">
            <a:lumMod val="60000"/>
            <a:lumOff val="40000"/>
          </a:schemeClr>
        </a:solidFill>
        <a:ln>
          <a:noFill/>
        </a:ln>
      </dgm:spPr>
      <dgm:t>
        <a:bodyPr/>
        <a:lstStyle/>
        <a:p>
          <a:r>
            <a:rPr lang="en-US" sz="1200" b="1" dirty="0">
              <a:solidFill>
                <a:schemeClr val="tx1"/>
              </a:solidFill>
            </a:rPr>
            <a:t>Introduction</a:t>
          </a:r>
        </a:p>
      </dgm:t>
    </dgm:pt>
    <dgm:pt modelId="{D5C4DE43-3FF6-411C-A6BC-F352DE63039E}" type="parTrans" cxnId="{E3B1D9E0-1220-48A7-9BB6-7A2CEBC47AD6}">
      <dgm:prSet/>
      <dgm:spPr/>
      <dgm:t>
        <a:bodyPr/>
        <a:lstStyle/>
        <a:p>
          <a:endParaRPr lang="en-US"/>
        </a:p>
      </dgm:t>
    </dgm:pt>
    <dgm:pt modelId="{4E28F220-8AFA-4B21-B14B-EB3411BAA431}" type="sibTrans" cxnId="{E3B1D9E0-1220-48A7-9BB6-7A2CEBC47AD6}">
      <dgm:prSet/>
      <dgm:spPr/>
      <dgm:t>
        <a:bodyPr/>
        <a:lstStyle/>
        <a:p>
          <a:endParaRPr lang="en-US"/>
        </a:p>
      </dgm:t>
    </dgm:pt>
    <dgm:pt modelId="{B348C164-0963-4FE8-837B-8A4FD52E374B}">
      <dgm:prSet phldrT="[Text]" custT="1"/>
      <dgm:spPr>
        <a:solidFill>
          <a:schemeClr val="accent2">
            <a:lumMod val="60000"/>
            <a:lumOff val="40000"/>
          </a:schemeClr>
        </a:solidFill>
        <a:ln>
          <a:noFill/>
        </a:ln>
      </dgm:spPr>
      <dgm:t>
        <a:bodyPr/>
        <a:lstStyle/>
        <a:p>
          <a:r>
            <a:rPr lang="en-US" sz="1100" b="1" dirty="0">
              <a:solidFill>
                <a:schemeClr val="tx1"/>
              </a:solidFill>
            </a:rPr>
            <a:t>Project Methodology</a:t>
          </a:r>
        </a:p>
      </dgm:t>
    </dgm:pt>
    <dgm:pt modelId="{5F17ECE9-1205-4C06-B222-E444806C3BEE}" type="parTrans" cxnId="{446259BB-938F-4E51-BEB8-A6B96EDAACE1}">
      <dgm:prSet/>
      <dgm:spPr/>
      <dgm:t>
        <a:bodyPr/>
        <a:lstStyle/>
        <a:p>
          <a:endParaRPr lang="en-US"/>
        </a:p>
      </dgm:t>
    </dgm:pt>
    <dgm:pt modelId="{B96DFE7E-DAEF-4E7B-9F4F-387C7AD1A6F5}" type="sibTrans" cxnId="{446259BB-938F-4E51-BEB8-A6B96EDAACE1}">
      <dgm:prSet/>
      <dgm:spPr/>
      <dgm:t>
        <a:bodyPr/>
        <a:lstStyle/>
        <a:p>
          <a:endParaRPr lang="en-US"/>
        </a:p>
      </dgm:t>
    </dgm:pt>
    <dgm:pt modelId="{C08BE88B-A308-4B95-BA74-43EA43BC7FD5}">
      <dgm:prSet phldrT="[Text]" custT="1"/>
      <dgm:spPr>
        <a:solidFill>
          <a:schemeClr val="accent2">
            <a:lumMod val="60000"/>
            <a:lumOff val="40000"/>
          </a:schemeClr>
        </a:solidFill>
        <a:ln>
          <a:noFill/>
        </a:ln>
      </dgm:spPr>
      <dgm:t>
        <a:bodyPr/>
        <a:lstStyle/>
        <a:p>
          <a:r>
            <a:rPr lang="en-US" sz="1200" b="1" dirty="0">
              <a:solidFill>
                <a:schemeClr val="tx1"/>
              </a:solidFill>
            </a:rPr>
            <a:t>Conclusion</a:t>
          </a:r>
        </a:p>
      </dgm:t>
    </dgm:pt>
    <dgm:pt modelId="{1DAEDFA0-68A6-456D-A2DC-F3AEC91CCEBA}" type="parTrans" cxnId="{0DA65E12-7E2F-47EA-824F-C22DAE39A51D}">
      <dgm:prSet/>
      <dgm:spPr/>
      <dgm:t>
        <a:bodyPr/>
        <a:lstStyle/>
        <a:p>
          <a:endParaRPr lang="en-US"/>
        </a:p>
      </dgm:t>
    </dgm:pt>
    <dgm:pt modelId="{2BC1F91A-69E6-49A5-8A42-D32BD5A491E7}" type="sibTrans" cxnId="{0DA65E12-7E2F-47EA-824F-C22DAE39A51D}">
      <dgm:prSet/>
      <dgm:spPr/>
      <dgm:t>
        <a:bodyPr/>
        <a:lstStyle/>
        <a:p>
          <a:endParaRPr lang="en-US"/>
        </a:p>
      </dgm:t>
    </dgm:pt>
    <dgm:pt modelId="{E7BA5F40-7F82-4EC3-91FF-6EEBA8397997}">
      <dgm:prSet custT="1"/>
      <dgm:spPr>
        <a:solidFill>
          <a:schemeClr val="accent2">
            <a:lumMod val="60000"/>
            <a:lumOff val="40000"/>
          </a:schemeClr>
        </a:solidFill>
        <a:ln>
          <a:noFill/>
        </a:ln>
      </dgm:spPr>
      <dgm:t>
        <a:bodyPr/>
        <a:lstStyle/>
        <a:p>
          <a:r>
            <a:rPr lang="en-US" sz="1200" b="1" dirty="0">
              <a:solidFill>
                <a:schemeClr val="tx1">
                  <a:lumMod val="95000"/>
                </a:schemeClr>
              </a:solidFill>
            </a:rPr>
            <a:t>Main Question and Project Objectives</a:t>
          </a:r>
        </a:p>
      </dgm:t>
    </dgm:pt>
    <dgm:pt modelId="{CA6419A4-86CA-4572-9A64-EB6C4C17CA5D}" type="parTrans" cxnId="{3AC5AE8A-D61B-4F50-ACB9-BA7D243352E7}">
      <dgm:prSet/>
      <dgm:spPr/>
      <dgm:t>
        <a:bodyPr/>
        <a:lstStyle/>
        <a:p>
          <a:endParaRPr lang="en-US"/>
        </a:p>
      </dgm:t>
    </dgm:pt>
    <dgm:pt modelId="{11532C80-89C6-44E6-AFD7-F12A34761300}" type="sibTrans" cxnId="{3AC5AE8A-D61B-4F50-ACB9-BA7D243352E7}">
      <dgm:prSet/>
      <dgm:spPr/>
      <dgm:t>
        <a:bodyPr/>
        <a:lstStyle/>
        <a:p>
          <a:endParaRPr lang="en-US"/>
        </a:p>
      </dgm:t>
    </dgm:pt>
    <dgm:pt modelId="{C861440B-0FD0-4C43-94F9-78C6D4AF3243}">
      <dgm:prSet custT="1"/>
      <dgm:spPr>
        <a:solidFill>
          <a:schemeClr val="accent2">
            <a:lumMod val="75000"/>
          </a:schemeClr>
        </a:solidFill>
        <a:ln>
          <a:noFill/>
        </a:ln>
      </dgm:spPr>
      <dgm:t>
        <a:bodyPr/>
        <a:lstStyle/>
        <a:p>
          <a:r>
            <a:rPr lang="en-US" sz="1200" b="1" dirty="0">
              <a:solidFill>
                <a:schemeClr val="bg1"/>
              </a:solidFill>
            </a:rPr>
            <a:t>Output</a:t>
          </a:r>
        </a:p>
      </dgm:t>
    </dgm:pt>
    <dgm:pt modelId="{3ED8F593-182A-4424-843D-BB169C91067F}" type="parTrans" cxnId="{A601057E-7190-49B0-B6C0-4C445CF3518F}">
      <dgm:prSet/>
      <dgm:spPr/>
      <dgm:t>
        <a:bodyPr/>
        <a:lstStyle/>
        <a:p>
          <a:endParaRPr lang="en-US"/>
        </a:p>
      </dgm:t>
    </dgm:pt>
    <dgm:pt modelId="{C44505E5-02CA-4F5D-9FA5-AF7C9326194C}" type="sibTrans" cxnId="{A601057E-7190-49B0-B6C0-4C445CF3518F}">
      <dgm:prSet/>
      <dgm:spPr/>
      <dgm:t>
        <a:bodyPr/>
        <a:lstStyle/>
        <a:p>
          <a:endParaRPr lang="en-US"/>
        </a:p>
      </dgm:t>
    </dgm:pt>
    <dgm:pt modelId="{9D61A007-C18A-4AD0-AA5E-E24CBB2DDA30}">
      <dgm:prSet custT="1"/>
      <dgm:spPr>
        <a:solidFill>
          <a:schemeClr val="accent2">
            <a:lumMod val="60000"/>
            <a:lumOff val="40000"/>
          </a:schemeClr>
        </a:solidFill>
        <a:ln>
          <a:noFill/>
        </a:ln>
      </dgm:spPr>
      <dgm:t>
        <a:bodyPr/>
        <a:lstStyle/>
        <a:p>
          <a:r>
            <a:rPr lang="en-US" sz="1200" b="1" dirty="0">
              <a:solidFill>
                <a:schemeClr val="tx1"/>
              </a:solidFill>
            </a:rPr>
            <a:t>Limitation and Recommendation</a:t>
          </a:r>
        </a:p>
      </dgm:t>
    </dgm:pt>
    <dgm:pt modelId="{0ED59894-4225-4EC8-8BC3-4114C149CF31}" type="parTrans" cxnId="{F2D8C4DE-572E-4CA3-B35A-CA7985217F6A}">
      <dgm:prSet/>
      <dgm:spPr/>
      <dgm:t>
        <a:bodyPr/>
        <a:lstStyle/>
        <a:p>
          <a:endParaRPr lang="en-US"/>
        </a:p>
      </dgm:t>
    </dgm:pt>
    <dgm:pt modelId="{4C35FBE6-7262-4D0E-A353-72BF79D29D25}" type="sibTrans" cxnId="{F2D8C4DE-572E-4CA3-B35A-CA7985217F6A}">
      <dgm:prSet/>
      <dgm:spPr/>
      <dgm:t>
        <a:bodyPr/>
        <a:lstStyle/>
        <a:p>
          <a:endParaRPr lang="en-US"/>
        </a:p>
      </dgm:t>
    </dgm:pt>
    <dgm:pt modelId="{3D3F1610-0985-4949-93C1-95DD4E75142D}" type="pres">
      <dgm:prSet presAssocID="{FBB58D12-CC94-46BC-9A8E-98F069209726}" presName="Name0" presStyleCnt="0">
        <dgm:presLayoutVars>
          <dgm:dir/>
          <dgm:animLvl val="lvl"/>
          <dgm:resizeHandles val="exact"/>
        </dgm:presLayoutVars>
      </dgm:prSet>
      <dgm:spPr/>
    </dgm:pt>
    <dgm:pt modelId="{5D7C883A-0C52-4000-99E4-5BE83ACD5121}" type="pres">
      <dgm:prSet presAssocID="{91BE5999-12BA-4E1B-87AA-731F87F33CF3}" presName="parTxOnly" presStyleLbl="node1" presStyleIdx="0" presStyleCnt="6">
        <dgm:presLayoutVars>
          <dgm:chMax val="0"/>
          <dgm:chPref val="0"/>
          <dgm:bulletEnabled val="1"/>
        </dgm:presLayoutVars>
      </dgm:prSet>
      <dgm:spPr/>
    </dgm:pt>
    <dgm:pt modelId="{8ADBE57B-7CD5-4E17-8B5C-829FD914D02D}" type="pres">
      <dgm:prSet presAssocID="{4E28F220-8AFA-4B21-B14B-EB3411BAA431}" presName="parTxOnlySpace" presStyleCnt="0"/>
      <dgm:spPr/>
    </dgm:pt>
    <dgm:pt modelId="{D39F690A-DDE6-450D-B642-002084003157}" type="pres">
      <dgm:prSet presAssocID="{E7BA5F40-7F82-4EC3-91FF-6EEBA8397997}" presName="parTxOnly" presStyleLbl="node1" presStyleIdx="1" presStyleCnt="6">
        <dgm:presLayoutVars>
          <dgm:chMax val="0"/>
          <dgm:chPref val="0"/>
          <dgm:bulletEnabled val="1"/>
        </dgm:presLayoutVars>
      </dgm:prSet>
      <dgm:spPr/>
    </dgm:pt>
    <dgm:pt modelId="{5DEDA7EF-D53B-41CA-8157-FFA9DD3739B7}" type="pres">
      <dgm:prSet presAssocID="{11532C80-89C6-44E6-AFD7-F12A34761300}" presName="parTxOnlySpace" presStyleCnt="0"/>
      <dgm:spPr/>
    </dgm:pt>
    <dgm:pt modelId="{3132565A-4599-4484-A01B-05AA72728272}" type="pres">
      <dgm:prSet presAssocID="{B348C164-0963-4FE8-837B-8A4FD52E374B}" presName="parTxOnly" presStyleLbl="node1" presStyleIdx="2" presStyleCnt="6">
        <dgm:presLayoutVars>
          <dgm:chMax val="0"/>
          <dgm:chPref val="0"/>
          <dgm:bulletEnabled val="1"/>
        </dgm:presLayoutVars>
      </dgm:prSet>
      <dgm:spPr/>
    </dgm:pt>
    <dgm:pt modelId="{BC699FB8-A421-4E07-9F67-D5877B7E0EF0}" type="pres">
      <dgm:prSet presAssocID="{B96DFE7E-DAEF-4E7B-9F4F-387C7AD1A6F5}" presName="parTxOnlySpace" presStyleCnt="0"/>
      <dgm:spPr/>
    </dgm:pt>
    <dgm:pt modelId="{DDC6B8A5-76F9-4734-A421-2DE6BAEC7105}" type="pres">
      <dgm:prSet presAssocID="{C861440B-0FD0-4C43-94F9-78C6D4AF3243}" presName="parTxOnly" presStyleLbl="node1" presStyleIdx="3" presStyleCnt="6">
        <dgm:presLayoutVars>
          <dgm:chMax val="0"/>
          <dgm:chPref val="0"/>
          <dgm:bulletEnabled val="1"/>
        </dgm:presLayoutVars>
      </dgm:prSet>
      <dgm:spPr/>
    </dgm:pt>
    <dgm:pt modelId="{82414C1B-8C24-4715-A391-B5A2F65A5D8B}" type="pres">
      <dgm:prSet presAssocID="{C44505E5-02CA-4F5D-9FA5-AF7C9326194C}" presName="parTxOnlySpace" presStyleCnt="0"/>
      <dgm:spPr/>
    </dgm:pt>
    <dgm:pt modelId="{51084CF8-10A7-4FBC-A497-207B09666B55}" type="pres">
      <dgm:prSet presAssocID="{C08BE88B-A308-4B95-BA74-43EA43BC7FD5}" presName="parTxOnly" presStyleLbl="node1" presStyleIdx="4" presStyleCnt="6" custLinFactNeighborX="-2003" custLinFactNeighborY="0">
        <dgm:presLayoutVars>
          <dgm:chMax val="0"/>
          <dgm:chPref val="0"/>
          <dgm:bulletEnabled val="1"/>
        </dgm:presLayoutVars>
      </dgm:prSet>
      <dgm:spPr/>
    </dgm:pt>
    <dgm:pt modelId="{411AC83B-13F8-46DB-ABE7-D2CB039D04A8}" type="pres">
      <dgm:prSet presAssocID="{2BC1F91A-69E6-49A5-8A42-D32BD5A491E7}" presName="parTxOnlySpace" presStyleCnt="0"/>
      <dgm:spPr/>
    </dgm:pt>
    <dgm:pt modelId="{198BCEF1-D33F-4E7A-AA32-BDF686A6A4B7}" type="pres">
      <dgm:prSet presAssocID="{9D61A007-C18A-4AD0-AA5E-E24CBB2DDA30}" presName="parTxOnly" presStyleLbl="node1" presStyleIdx="5" presStyleCnt="6">
        <dgm:presLayoutVars>
          <dgm:chMax val="0"/>
          <dgm:chPref val="0"/>
          <dgm:bulletEnabled val="1"/>
        </dgm:presLayoutVars>
      </dgm:prSet>
      <dgm:spPr/>
    </dgm:pt>
  </dgm:ptLst>
  <dgm:cxnLst>
    <dgm:cxn modelId="{BC431D04-D584-4D04-B7D1-65CB21FE200D}" type="presOf" srcId="{9D61A007-C18A-4AD0-AA5E-E24CBB2DDA30}" destId="{198BCEF1-D33F-4E7A-AA32-BDF686A6A4B7}" srcOrd="0" destOrd="0" presId="urn:microsoft.com/office/officeart/2005/8/layout/chevron1"/>
    <dgm:cxn modelId="{0DA65E12-7E2F-47EA-824F-C22DAE39A51D}" srcId="{FBB58D12-CC94-46BC-9A8E-98F069209726}" destId="{C08BE88B-A308-4B95-BA74-43EA43BC7FD5}" srcOrd="4" destOrd="0" parTransId="{1DAEDFA0-68A6-456D-A2DC-F3AEC91CCEBA}" sibTransId="{2BC1F91A-69E6-49A5-8A42-D32BD5A491E7}"/>
    <dgm:cxn modelId="{D1F36517-8F1A-41FB-9E7C-387B41109AF0}" type="presOf" srcId="{91BE5999-12BA-4E1B-87AA-731F87F33CF3}" destId="{5D7C883A-0C52-4000-99E4-5BE83ACD5121}" srcOrd="0" destOrd="0" presId="urn:microsoft.com/office/officeart/2005/8/layout/chevron1"/>
    <dgm:cxn modelId="{0DD3C42A-68E0-481C-A6D7-2BC33A956077}" type="presOf" srcId="{C08BE88B-A308-4B95-BA74-43EA43BC7FD5}" destId="{51084CF8-10A7-4FBC-A497-207B09666B55}" srcOrd="0" destOrd="0" presId="urn:microsoft.com/office/officeart/2005/8/layout/chevron1"/>
    <dgm:cxn modelId="{D640775E-6455-421E-BA6A-ECBEF367E068}" type="presOf" srcId="{C861440B-0FD0-4C43-94F9-78C6D4AF3243}" destId="{DDC6B8A5-76F9-4734-A421-2DE6BAEC7105}" srcOrd="0" destOrd="0" presId="urn:microsoft.com/office/officeart/2005/8/layout/chevron1"/>
    <dgm:cxn modelId="{BFA80D44-AEF4-4F46-954E-E48117D50FD2}" type="presOf" srcId="{E7BA5F40-7F82-4EC3-91FF-6EEBA8397997}" destId="{D39F690A-DDE6-450D-B642-002084003157}" srcOrd="0" destOrd="0" presId="urn:microsoft.com/office/officeart/2005/8/layout/chevron1"/>
    <dgm:cxn modelId="{BDCCBB67-2D24-495F-B867-E68A992EB0C9}" type="presOf" srcId="{B348C164-0963-4FE8-837B-8A4FD52E374B}" destId="{3132565A-4599-4484-A01B-05AA72728272}" srcOrd="0" destOrd="0" presId="urn:microsoft.com/office/officeart/2005/8/layout/chevron1"/>
    <dgm:cxn modelId="{A601057E-7190-49B0-B6C0-4C445CF3518F}" srcId="{FBB58D12-CC94-46BC-9A8E-98F069209726}" destId="{C861440B-0FD0-4C43-94F9-78C6D4AF3243}" srcOrd="3" destOrd="0" parTransId="{3ED8F593-182A-4424-843D-BB169C91067F}" sibTransId="{C44505E5-02CA-4F5D-9FA5-AF7C9326194C}"/>
    <dgm:cxn modelId="{DD506389-772F-4422-80CA-F3B54568A40F}" type="presOf" srcId="{FBB58D12-CC94-46BC-9A8E-98F069209726}" destId="{3D3F1610-0985-4949-93C1-95DD4E75142D}" srcOrd="0" destOrd="0" presId="urn:microsoft.com/office/officeart/2005/8/layout/chevron1"/>
    <dgm:cxn modelId="{3AC5AE8A-D61B-4F50-ACB9-BA7D243352E7}" srcId="{FBB58D12-CC94-46BC-9A8E-98F069209726}" destId="{E7BA5F40-7F82-4EC3-91FF-6EEBA8397997}" srcOrd="1" destOrd="0" parTransId="{CA6419A4-86CA-4572-9A64-EB6C4C17CA5D}" sibTransId="{11532C80-89C6-44E6-AFD7-F12A34761300}"/>
    <dgm:cxn modelId="{446259BB-938F-4E51-BEB8-A6B96EDAACE1}" srcId="{FBB58D12-CC94-46BC-9A8E-98F069209726}" destId="{B348C164-0963-4FE8-837B-8A4FD52E374B}" srcOrd="2" destOrd="0" parTransId="{5F17ECE9-1205-4C06-B222-E444806C3BEE}" sibTransId="{B96DFE7E-DAEF-4E7B-9F4F-387C7AD1A6F5}"/>
    <dgm:cxn modelId="{F2D8C4DE-572E-4CA3-B35A-CA7985217F6A}" srcId="{FBB58D12-CC94-46BC-9A8E-98F069209726}" destId="{9D61A007-C18A-4AD0-AA5E-E24CBB2DDA30}" srcOrd="5" destOrd="0" parTransId="{0ED59894-4225-4EC8-8BC3-4114C149CF31}" sibTransId="{4C35FBE6-7262-4D0E-A353-72BF79D29D25}"/>
    <dgm:cxn modelId="{E3B1D9E0-1220-48A7-9BB6-7A2CEBC47AD6}" srcId="{FBB58D12-CC94-46BC-9A8E-98F069209726}" destId="{91BE5999-12BA-4E1B-87AA-731F87F33CF3}" srcOrd="0" destOrd="0" parTransId="{D5C4DE43-3FF6-411C-A6BC-F352DE63039E}" sibTransId="{4E28F220-8AFA-4B21-B14B-EB3411BAA431}"/>
    <dgm:cxn modelId="{94DB5A73-3559-45B9-9601-82C91BB1E60F}" type="presParOf" srcId="{3D3F1610-0985-4949-93C1-95DD4E75142D}" destId="{5D7C883A-0C52-4000-99E4-5BE83ACD5121}" srcOrd="0" destOrd="0" presId="urn:microsoft.com/office/officeart/2005/8/layout/chevron1"/>
    <dgm:cxn modelId="{C51B6830-53C6-4664-B4C4-2D1D9D08B621}" type="presParOf" srcId="{3D3F1610-0985-4949-93C1-95DD4E75142D}" destId="{8ADBE57B-7CD5-4E17-8B5C-829FD914D02D}" srcOrd="1" destOrd="0" presId="urn:microsoft.com/office/officeart/2005/8/layout/chevron1"/>
    <dgm:cxn modelId="{C54020C1-5378-4643-A6C9-8FEA3C84142C}" type="presParOf" srcId="{3D3F1610-0985-4949-93C1-95DD4E75142D}" destId="{D39F690A-DDE6-450D-B642-002084003157}" srcOrd="2" destOrd="0" presId="urn:microsoft.com/office/officeart/2005/8/layout/chevron1"/>
    <dgm:cxn modelId="{6CC2CC43-C27B-4800-AFF9-0A87FEE8BE6A}" type="presParOf" srcId="{3D3F1610-0985-4949-93C1-95DD4E75142D}" destId="{5DEDA7EF-D53B-41CA-8157-FFA9DD3739B7}" srcOrd="3" destOrd="0" presId="urn:microsoft.com/office/officeart/2005/8/layout/chevron1"/>
    <dgm:cxn modelId="{27B5ED36-2859-497C-9478-E848706F6E19}" type="presParOf" srcId="{3D3F1610-0985-4949-93C1-95DD4E75142D}" destId="{3132565A-4599-4484-A01B-05AA72728272}" srcOrd="4" destOrd="0" presId="urn:microsoft.com/office/officeart/2005/8/layout/chevron1"/>
    <dgm:cxn modelId="{99822E8B-5CD4-4336-9B8A-DBD38FA1878A}" type="presParOf" srcId="{3D3F1610-0985-4949-93C1-95DD4E75142D}" destId="{BC699FB8-A421-4E07-9F67-D5877B7E0EF0}" srcOrd="5" destOrd="0" presId="urn:microsoft.com/office/officeart/2005/8/layout/chevron1"/>
    <dgm:cxn modelId="{1046D893-412D-4927-B81F-05BE9ACF0870}" type="presParOf" srcId="{3D3F1610-0985-4949-93C1-95DD4E75142D}" destId="{DDC6B8A5-76F9-4734-A421-2DE6BAEC7105}" srcOrd="6" destOrd="0" presId="urn:microsoft.com/office/officeart/2005/8/layout/chevron1"/>
    <dgm:cxn modelId="{3A6A6A1A-F4C8-4D62-ACDD-E3AE74A2B5D0}" type="presParOf" srcId="{3D3F1610-0985-4949-93C1-95DD4E75142D}" destId="{82414C1B-8C24-4715-A391-B5A2F65A5D8B}" srcOrd="7" destOrd="0" presId="urn:microsoft.com/office/officeart/2005/8/layout/chevron1"/>
    <dgm:cxn modelId="{EFDAB31A-81A4-474B-8AEB-965238ABBA94}" type="presParOf" srcId="{3D3F1610-0985-4949-93C1-95DD4E75142D}" destId="{51084CF8-10A7-4FBC-A497-207B09666B55}" srcOrd="8" destOrd="0" presId="urn:microsoft.com/office/officeart/2005/8/layout/chevron1"/>
    <dgm:cxn modelId="{3BBD6CAD-1854-4776-8067-2DE08BB33D0C}" type="presParOf" srcId="{3D3F1610-0985-4949-93C1-95DD4E75142D}" destId="{411AC83B-13F8-46DB-ABE7-D2CB039D04A8}" srcOrd="9" destOrd="0" presId="urn:microsoft.com/office/officeart/2005/8/layout/chevron1"/>
    <dgm:cxn modelId="{C9EBA635-2728-4351-B10B-E73F65B24FDA}" type="presParOf" srcId="{3D3F1610-0985-4949-93C1-95DD4E75142D}" destId="{198BCEF1-D33F-4E7A-AA32-BDF686A6A4B7}" srcOrd="10"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FBB58D12-CC94-46BC-9A8E-98F069209726}" type="doc">
      <dgm:prSet loTypeId="urn:microsoft.com/office/officeart/2005/8/layout/chevron1" loCatId="process" qsTypeId="urn:microsoft.com/office/officeart/2005/8/quickstyle/simple1" qsCatId="simple" csTypeId="urn:microsoft.com/office/officeart/2005/8/colors/accent1_2" csCatId="accent1" phldr="1"/>
      <dgm:spPr/>
    </dgm:pt>
    <dgm:pt modelId="{91BE5999-12BA-4E1B-87AA-731F87F33CF3}">
      <dgm:prSet phldrT="[Text]" custT="1"/>
      <dgm:spPr>
        <a:solidFill>
          <a:schemeClr val="accent2">
            <a:lumMod val="60000"/>
            <a:lumOff val="40000"/>
          </a:schemeClr>
        </a:solidFill>
        <a:ln>
          <a:noFill/>
        </a:ln>
      </dgm:spPr>
      <dgm:t>
        <a:bodyPr/>
        <a:lstStyle/>
        <a:p>
          <a:r>
            <a:rPr lang="en-US" sz="1200" b="1" dirty="0">
              <a:solidFill>
                <a:schemeClr val="tx1"/>
              </a:solidFill>
            </a:rPr>
            <a:t>Introduction</a:t>
          </a:r>
        </a:p>
      </dgm:t>
    </dgm:pt>
    <dgm:pt modelId="{D5C4DE43-3FF6-411C-A6BC-F352DE63039E}" type="parTrans" cxnId="{E3B1D9E0-1220-48A7-9BB6-7A2CEBC47AD6}">
      <dgm:prSet/>
      <dgm:spPr/>
      <dgm:t>
        <a:bodyPr/>
        <a:lstStyle/>
        <a:p>
          <a:endParaRPr lang="en-US"/>
        </a:p>
      </dgm:t>
    </dgm:pt>
    <dgm:pt modelId="{4E28F220-8AFA-4B21-B14B-EB3411BAA431}" type="sibTrans" cxnId="{E3B1D9E0-1220-48A7-9BB6-7A2CEBC47AD6}">
      <dgm:prSet/>
      <dgm:spPr/>
      <dgm:t>
        <a:bodyPr/>
        <a:lstStyle/>
        <a:p>
          <a:endParaRPr lang="en-US"/>
        </a:p>
      </dgm:t>
    </dgm:pt>
    <dgm:pt modelId="{B348C164-0963-4FE8-837B-8A4FD52E374B}">
      <dgm:prSet phldrT="[Text]" custT="1"/>
      <dgm:spPr>
        <a:solidFill>
          <a:schemeClr val="accent2">
            <a:lumMod val="60000"/>
            <a:lumOff val="40000"/>
          </a:schemeClr>
        </a:solidFill>
        <a:ln>
          <a:noFill/>
        </a:ln>
      </dgm:spPr>
      <dgm:t>
        <a:bodyPr/>
        <a:lstStyle/>
        <a:p>
          <a:r>
            <a:rPr lang="en-US" sz="1100" b="1" dirty="0">
              <a:solidFill>
                <a:schemeClr val="tx1"/>
              </a:solidFill>
            </a:rPr>
            <a:t>Project Methodology</a:t>
          </a:r>
        </a:p>
      </dgm:t>
    </dgm:pt>
    <dgm:pt modelId="{5F17ECE9-1205-4C06-B222-E444806C3BEE}" type="parTrans" cxnId="{446259BB-938F-4E51-BEB8-A6B96EDAACE1}">
      <dgm:prSet/>
      <dgm:spPr/>
      <dgm:t>
        <a:bodyPr/>
        <a:lstStyle/>
        <a:p>
          <a:endParaRPr lang="en-US"/>
        </a:p>
      </dgm:t>
    </dgm:pt>
    <dgm:pt modelId="{B96DFE7E-DAEF-4E7B-9F4F-387C7AD1A6F5}" type="sibTrans" cxnId="{446259BB-938F-4E51-BEB8-A6B96EDAACE1}">
      <dgm:prSet/>
      <dgm:spPr/>
      <dgm:t>
        <a:bodyPr/>
        <a:lstStyle/>
        <a:p>
          <a:endParaRPr lang="en-US"/>
        </a:p>
      </dgm:t>
    </dgm:pt>
    <dgm:pt modelId="{C08BE88B-A308-4B95-BA74-43EA43BC7FD5}">
      <dgm:prSet phldrT="[Text]" custT="1"/>
      <dgm:spPr>
        <a:solidFill>
          <a:schemeClr val="accent2">
            <a:lumMod val="75000"/>
          </a:schemeClr>
        </a:solidFill>
        <a:ln>
          <a:noFill/>
        </a:ln>
      </dgm:spPr>
      <dgm:t>
        <a:bodyPr/>
        <a:lstStyle/>
        <a:p>
          <a:r>
            <a:rPr lang="en-US" sz="1200" b="1" dirty="0">
              <a:solidFill>
                <a:schemeClr val="bg1"/>
              </a:solidFill>
            </a:rPr>
            <a:t>Conclusion</a:t>
          </a:r>
        </a:p>
      </dgm:t>
    </dgm:pt>
    <dgm:pt modelId="{1DAEDFA0-68A6-456D-A2DC-F3AEC91CCEBA}" type="parTrans" cxnId="{0DA65E12-7E2F-47EA-824F-C22DAE39A51D}">
      <dgm:prSet/>
      <dgm:spPr/>
      <dgm:t>
        <a:bodyPr/>
        <a:lstStyle/>
        <a:p>
          <a:endParaRPr lang="en-US"/>
        </a:p>
      </dgm:t>
    </dgm:pt>
    <dgm:pt modelId="{2BC1F91A-69E6-49A5-8A42-D32BD5A491E7}" type="sibTrans" cxnId="{0DA65E12-7E2F-47EA-824F-C22DAE39A51D}">
      <dgm:prSet/>
      <dgm:spPr/>
      <dgm:t>
        <a:bodyPr/>
        <a:lstStyle/>
        <a:p>
          <a:endParaRPr lang="en-US"/>
        </a:p>
      </dgm:t>
    </dgm:pt>
    <dgm:pt modelId="{E7BA5F40-7F82-4EC3-91FF-6EEBA8397997}">
      <dgm:prSet custT="1"/>
      <dgm:spPr>
        <a:solidFill>
          <a:schemeClr val="accent2">
            <a:lumMod val="60000"/>
            <a:lumOff val="40000"/>
          </a:schemeClr>
        </a:solidFill>
        <a:ln>
          <a:noFill/>
        </a:ln>
      </dgm:spPr>
      <dgm:t>
        <a:bodyPr/>
        <a:lstStyle/>
        <a:p>
          <a:r>
            <a:rPr lang="en-US" sz="1200" b="1" dirty="0">
              <a:solidFill>
                <a:schemeClr val="tx1">
                  <a:lumMod val="95000"/>
                </a:schemeClr>
              </a:solidFill>
            </a:rPr>
            <a:t>Main Question and Project Objectives</a:t>
          </a:r>
        </a:p>
      </dgm:t>
    </dgm:pt>
    <dgm:pt modelId="{CA6419A4-86CA-4572-9A64-EB6C4C17CA5D}" type="parTrans" cxnId="{3AC5AE8A-D61B-4F50-ACB9-BA7D243352E7}">
      <dgm:prSet/>
      <dgm:spPr/>
      <dgm:t>
        <a:bodyPr/>
        <a:lstStyle/>
        <a:p>
          <a:endParaRPr lang="en-US"/>
        </a:p>
      </dgm:t>
    </dgm:pt>
    <dgm:pt modelId="{11532C80-89C6-44E6-AFD7-F12A34761300}" type="sibTrans" cxnId="{3AC5AE8A-D61B-4F50-ACB9-BA7D243352E7}">
      <dgm:prSet/>
      <dgm:spPr/>
      <dgm:t>
        <a:bodyPr/>
        <a:lstStyle/>
        <a:p>
          <a:endParaRPr lang="en-US"/>
        </a:p>
      </dgm:t>
    </dgm:pt>
    <dgm:pt modelId="{C861440B-0FD0-4C43-94F9-78C6D4AF3243}">
      <dgm:prSet custT="1"/>
      <dgm:spPr>
        <a:solidFill>
          <a:schemeClr val="accent2">
            <a:lumMod val="60000"/>
            <a:lumOff val="40000"/>
          </a:schemeClr>
        </a:solidFill>
        <a:ln>
          <a:noFill/>
        </a:ln>
      </dgm:spPr>
      <dgm:t>
        <a:bodyPr/>
        <a:lstStyle/>
        <a:p>
          <a:r>
            <a:rPr lang="en-US" sz="1200" b="1" dirty="0">
              <a:solidFill>
                <a:schemeClr val="tx1"/>
              </a:solidFill>
            </a:rPr>
            <a:t>Output</a:t>
          </a:r>
        </a:p>
      </dgm:t>
    </dgm:pt>
    <dgm:pt modelId="{3ED8F593-182A-4424-843D-BB169C91067F}" type="parTrans" cxnId="{A601057E-7190-49B0-B6C0-4C445CF3518F}">
      <dgm:prSet/>
      <dgm:spPr/>
      <dgm:t>
        <a:bodyPr/>
        <a:lstStyle/>
        <a:p>
          <a:endParaRPr lang="en-US"/>
        </a:p>
      </dgm:t>
    </dgm:pt>
    <dgm:pt modelId="{C44505E5-02CA-4F5D-9FA5-AF7C9326194C}" type="sibTrans" cxnId="{A601057E-7190-49B0-B6C0-4C445CF3518F}">
      <dgm:prSet/>
      <dgm:spPr/>
      <dgm:t>
        <a:bodyPr/>
        <a:lstStyle/>
        <a:p>
          <a:endParaRPr lang="en-US"/>
        </a:p>
      </dgm:t>
    </dgm:pt>
    <dgm:pt modelId="{9D61A007-C18A-4AD0-AA5E-E24CBB2DDA30}">
      <dgm:prSet custT="1"/>
      <dgm:spPr>
        <a:solidFill>
          <a:schemeClr val="accent2">
            <a:lumMod val="60000"/>
            <a:lumOff val="40000"/>
          </a:schemeClr>
        </a:solidFill>
        <a:ln>
          <a:noFill/>
        </a:ln>
      </dgm:spPr>
      <dgm:t>
        <a:bodyPr/>
        <a:lstStyle/>
        <a:p>
          <a:r>
            <a:rPr lang="en-US" sz="1200" b="1" dirty="0">
              <a:solidFill>
                <a:schemeClr val="tx1"/>
              </a:solidFill>
            </a:rPr>
            <a:t>Limitation and Recommendation</a:t>
          </a:r>
        </a:p>
      </dgm:t>
    </dgm:pt>
    <dgm:pt modelId="{0ED59894-4225-4EC8-8BC3-4114C149CF31}" type="parTrans" cxnId="{F2D8C4DE-572E-4CA3-B35A-CA7985217F6A}">
      <dgm:prSet/>
      <dgm:spPr/>
      <dgm:t>
        <a:bodyPr/>
        <a:lstStyle/>
        <a:p>
          <a:endParaRPr lang="en-US"/>
        </a:p>
      </dgm:t>
    </dgm:pt>
    <dgm:pt modelId="{4C35FBE6-7262-4D0E-A353-72BF79D29D25}" type="sibTrans" cxnId="{F2D8C4DE-572E-4CA3-B35A-CA7985217F6A}">
      <dgm:prSet/>
      <dgm:spPr/>
      <dgm:t>
        <a:bodyPr/>
        <a:lstStyle/>
        <a:p>
          <a:endParaRPr lang="en-US"/>
        </a:p>
      </dgm:t>
    </dgm:pt>
    <dgm:pt modelId="{3D3F1610-0985-4949-93C1-95DD4E75142D}" type="pres">
      <dgm:prSet presAssocID="{FBB58D12-CC94-46BC-9A8E-98F069209726}" presName="Name0" presStyleCnt="0">
        <dgm:presLayoutVars>
          <dgm:dir/>
          <dgm:animLvl val="lvl"/>
          <dgm:resizeHandles val="exact"/>
        </dgm:presLayoutVars>
      </dgm:prSet>
      <dgm:spPr/>
    </dgm:pt>
    <dgm:pt modelId="{5D7C883A-0C52-4000-99E4-5BE83ACD5121}" type="pres">
      <dgm:prSet presAssocID="{91BE5999-12BA-4E1B-87AA-731F87F33CF3}" presName="parTxOnly" presStyleLbl="node1" presStyleIdx="0" presStyleCnt="6">
        <dgm:presLayoutVars>
          <dgm:chMax val="0"/>
          <dgm:chPref val="0"/>
          <dgm:bulletEnabled val="1"/>
        </dgm:presLayoutVars>
      </dgm:prSet>
      <dgm:spPr/>
    </dgm:pt>
    <dgm:pt modelId="{8ADBE57B-7CD5-4E17-8B5C-829FD914D02D}" type="pres">
      <dgm:prSet presAssocID="{4E28F220-8AFA-4B21-B14B-EB3411BAA431}" presName="parTxOnlySpace" presStyleCnt="0"/>
      <dgm:spPr/>
    </dgm:pt>
    <dgm:pt modelId="{D39F690A-DDE6-450D-B642-002084003157}" type="pres">
      <dgm:prSet presAssocID="{E7BA5F40-7F82-4EC3-91FF-6EEBA8397997}" presName="parTxOnly" presStyleLbl="node1" presStyleIdx="1" presStyleCnt="6">
        <dgm:presLayoutVars>
          <dgm:chMax val="0"/>
          <dgm:chPref val="0"/>
          <dgm:bulletEnabled val="1"/>
        </dgm:presLayoutVars>
      </dgm:prSet>
      <dgm:spPr/>
    </dgm:pt>
    <dgm:pt modelId="{5DEDA7EF-D53B-41CA-8157-FFA9DD3739B7}" type="pres">
      <dgm:prSet presAssocID="{11532C80-89C6-44E6-AFD7-F12A34761300}" presName="parTxOnlySpace" presStyleCnt="0"/>
      <dgm:spPr/>
    </dgm:pt>
    <dgm:pt modelId="{3132565A-4599-4484-A01B-05AA72728272}" type="pres">
      <dgm:prSet presAssocID="{B348C164-0963-4FE8-837B-8A4FD52E374B}" presName="parTxOnly" presStyleLbl="node1" presStyleIdx="2" presStyleCnt="6">
        <dgm:presLayoutVars>
          <dgm:chMax val="0"/>
          <dgm:chPref val="0"/>
          <dgm:bulletEnabled val="1"/>
        </dgm:presLayoutVars>
      </dgm:prSet>
      <dgm:spPr/>
    </dgm:pt>
    <dgm:pt modelId="{BC699FB8-A421-4E07-9F67-D5877B7E0EF0}" type="pres">
      <dgm:prSet presAssocID="{B96DFE7E-DAEF-4E7B-9F4F-387C7AD1A6F5}" presName="parTxOnlySpace" presStyleCnt="0"/>
      <dgm:spPr/>
    </dgm:pt>
    <dgm:pt modelId="{DDC6B8A5-76F9-4734-A421-2DE6BAEC7105}" type="pres">
      <dgm:prSet presAssocID="{C861440B-0FD0-4C43-94F9-78C6D4AF3243}" presName="parTxOnly" presStyleLbl="node1" presStyleIdx="3" presStyleCnt="6">
        <dgm:presLayoutVars>
          <dgm:chMax val="0"/>
          <dgm:chPref val="0"/>
          <dgm:bulletEnabled val="1"/>
        </dgm:presLayoutVars>
      </dgm:prSet>
      <dgm:spPr/>
    </dgm:pt>
    <dgm:pt modelId="{82414C1B-8C24-4715-A391-B5A2F65A5D8B}" type="pres">
      <dgm:prSet presAssocID="{C44505E5-02CA-4F5D-9FA5-AF7C9326194C}" presName="parTxOnlySpace" presStyleCnt="0"/>
      <dgm:spPr/>
    </dgm:pt>
    <dgm:pt modelId="{51084CF8-10A7-4FBC-A497-207B09666B55}" type="pres">
      <dgm:prSet presAssocID="{C08BE88B-A308-4B95-BA74-43EA43BC7FD5}" presName="parTxOnly" presStyleLbl="node1" presStyleIdx="4" presStyleCnt="6" custLinFactNeighborX="-2003" custLinFactNeighborY="0">
        <dgm:presLayoutVars>
          <dgm:chMax val="0"/>
          <dgm:chPref val="0"/>
          <dgm:bulletEnabled val="1"/>
        </dgm:presLayoutVars>
      </dgm:prSet>
      <dgm:spPr/>
    </dgm:pt>
    <dgm:pt modelId="{411AC83B-13F8-46DB-ABE7-D2CB039D04A8}" type="pres">
      <dgm:prSet presAssocID="{2BC1F91A-69E6-49A5-8A42-D32BD5A491E7}" presName="parTxOnlySpace" presStyleCnt="0"/>
      <dgm:spPr/>
    </dgm:pt>
    <dgm:pt modelId="{198BCEF1-D33F-4E7A-AA32-BDF686A6A4B7}" type="pres">
      <dgm:prSet presAssocID="{9D61A007-C18A-4AD0-AA5E-E24CBB2DDA30}" presName="parTxOnly" presStyleLbl="node1" presStyleIdx="5" presStyleCnt="6">
        <dgm:presLayoutVars>
          <dgm:chMax val="0"/>
          <dgm:chPref val="0"/>
          <dgm:bulletEnabled val="1"/>
        </dgm:presLayoutVars>
      </dgm:prSet>
      <dgm:spPr/>
    </dgm:pt>
  </dgm:ptLst>
  <dgm:cxnLst>
    <dgm:cxn modelId="{BC431D04-D584-4D04-B7D1-65CB21FE200D}" type="presOf" srcId="{9D61A007-C18A-4AD0-AA5E-E24CBB2DDA30}" destId="{198BCEF1-D33F-4E7A-AA32-BDF686A6A4B7}" srcOrd="0" destOrd="0" presId="urn:microsoft.com/office/officeart/2005/8/layout/chevron1"/>
    <dgm:cxn modelId="{0DA65E12-7E2F-47EA-824F-C22DAE39A51D}" srcId="{FBB58D12-CC94-46BC-9A8E-98F069209726}" destId="{C08BE88B-A308-4B95-BA74-43EA43BC7FD5}" srcOrd="4" destOrd="0" parTransId="{1DAEDFA0-68A6-456D-A2DC-F3AEC91CCEBA}" sibTransId="{2BC1F91A-69E6-49A5-8A42-D32BD5A491E7}"/>
    <dgm:cxn modelId="{D1F36517-8F1A-41FB-9E7C-387B41109AF0}" type="presOf" srcId="{91BE5999-12BA-4E1B-87AA-731F87F33CF3}" destId="{5D7C883A-0C52-4000-99E4-5BE83ACD5121}" srcOrd="0" destOrd="0" presId="urn:microsoft.com/office/officeart/2005/8/layout/chevron1"/>
    <dgm:cxn modelId="{0DD3C42A-68E0-481C-A6D7-2BC33A956077}" type="presOf" srcId="{C08BE88B-A308-4B95-BA74-43EA43BC7FD5}" destId="{51084CF8-10A7-4FBC-A497-207B09666B55}" srcOrd="0" destOrd="0" presId="urn:microsoft.com/office/officeart/2005/8/layout/chevron1"/>
    <dgm:cxn modelId="{D640775E-6455-421E-BA6A-ECBEF367E068}" type="presOf" srcId="{C861440B-0FD0-4C43-94F9-78C6D4AF3243}" destId="{DDC6B8A5-76F9-4734-A421-2DE6BAEC7105}" srcOrd="0" destOrd="0" presId="urn:microsoft.com/office/officeart/2005/8/layout/chevron1"/>
    <dgm:cxn modelId="{BFA80D44-AEF4-4F46-954E-E48117D50FD2}" type="presOf" srcId="{E7BA5F40-7F82-4EC3-91FF-6EEBA8397997}" destId="{D39F690A-DDE6-450D-B642-002084003157}" srcOrd="0" destOrd="0" presId="urn:microsoft.com/office/officeart/2005/8/layout/chevron1"/>
    <dgm:cxn modelId="{BDCCBB67-2D24-495F-B867-E68A992EB0C9}" type="presOf" srcId="{B348C164-0963-4FE8-837B-8A4FD52E374B}" destId="{3132565A-4599-4484-A01B-05AA72728272}" srcOrd="0" destOrd="0" presId="urn:microsoft.com/office/officeart/2005/8/layout/chevron1"/>
    <dgm:cxn modelId="{A601057E-7190-49B0-B6C0-4C445CF3518F}" srcId="{FBB58D12-CC94-46BC-9A8E-98F069209726}" destId="{C861440B-0FD0-4C43-94F9-78C6D4AF3243}" srcOrd="3" destOrd="0" parTransId="{3ED8F593-182A-4424-843D-BB169C91067F}" sibTransId="{C44505E5-02CA-4F5D-9FA5-AF7C9326194C}"/>
    <dgm:cxn modelId="{DD506389-772F-4422-80CA-F3B54568A40F}" type="presOf" srcId="{FBB58D12-CC94-46BC-9A8E-98F069209726}" destId="{3D3F1610-0985-4949-93C1-95DD4E75142D}" srcOrd="0" destOrd="0" presId="urn:microsoft.com/office/officeart/2005/8/layout/chevron1"/>
    <dgm:cxn modelId="{3AC5AE8A-D61B-4F50-ACB9-BA7D243352E7}" srcId="{FBB58D12-CC94-46BC-9A8E-98F069209726}" destId="{E7BA5F40-7F82-4EC3-91FF-6EEBA8397997}" srcOrd="1" destOrd="0" parTransId="{CA6419A4-86CA-4572-9A64-EB6C4C17CA5D}" sibTransId="{11532C80-89C6-44E6-AFD7-F12A34761300}"/>
    <dgm:cxn modelId="{446259BB-938F-4E51-BEB8-A6B96EDAACE1}" srcId="{FBB58D12-CC94-46BC-9A8E-98F069209726}" destId="{B348C164-0963-4FE8-837B-8A4FD52E374B}" srcOrd="2" destOrd="0" parTransId="{5F17ECE9-1205-4C06-B222-E444806C3BEE}" sibTransId="{B96DFE7E-DAEF-4E7B-9F4F-387C7AD1A6F5}"/>
    <dgm:cxn modelId="{F2D8C4DE-572E-4CA3-B35A-CA7985217F6A}" srcId="{FBB58D12-CC94-46BC-9A8E-98F069209726}" destId="{9D61A007-C18A-4AD0-AA5E-E24CBB2DDA30}" srcOrd="5" destOrd="0" parTransId="{0ED59894-4225-4EC8-8BC3-4114C149CF31}" sibTransId="{4C35FBE6-7262-4D0E-A353-72BF79D29D25}"/>
    <dgm:cxn modelId="{E3B1D9E0-1220-48A7-9BB6-7A2CEBC47AD6}" srcId="{FBB58D12-CC94-46BC-9A8E-98F069209726}" destId="{91BE5999-12BA-4E1B-87AA-731F87F33CF3}" srcOrd="0" destOrd="0" parTransId="{D5C4DE43-3FF6-411C-A6BC-F352DE63039E}" sibTransId="{4E28F220-8AFA-4B21-B14B-EB3411BAA431}"/>
    <dgm:cxn modelId="{94DB5A73-3559-45B9-9601-82C91BB1E60F}" type="presParOf" srcId="{3D3F1610-0985-4949-93C1-95DD4E75142D}" destId="{5D7C883A-0C52-4000-99E4-5BE83ACD5121}" srcOrd="0" destOrd="0" presId="urn:microsoft.com/office/officeart/2005/8/layout/chevron1"/>
    <dgm:cxn modelId="{C51B6830-53C6-4664-B4C4-2D1D9D08B621}" type="presParOf" srcId="{3D3F1610-0985-4949-93C1-95DD4E75142D}" destId="{8ADBE57B-7CD5-4E17-8B5C-829FD914D02D}" srcOrd="1" destOrd="0" presId="urn:microsoft.com/office/officeart/2005/8/layout/chevron1"/>
    <dgm:cxn modelId="{C54020C1-5378-4643-A6C9-8FEA3C84142C}" type="presParOf" srcId="{3D3F1610-0985-4949-93C1-95DD4E75142D}" destId="{D39F690A-DDE6-450D-B642-002084003157}" srcOrd="2" destOrd="0" presId="urn:microsoft.com/office/officeart/2005/8/layout/chevron1"/>
    <dgm:cxn modelId="{6CC2CC43-C27B-4800-AFF9-0A87FEE8BE6A}" type="presParOf" srcId="{3D3F1610-0985-4949-93C1-95DD4E75142D}" destId="{5DEDA7EF-D53B-41CA-8157-FFA9DD3739B7}" srcOrd="3" destOrd="0" presId="urn:microsoft.com/office/officeart/2005/8/layout/chevron1"/>
    <dgm:cxn modelId="{27B5ED36-2859-497C-9478-E848706F6E19}" type="presParOf" srcId="{3D3F1610-0985-4949-93C1-95DD4E75142D}" destId="{3132565A-4599-4484-A01B-05AA72728272}" srcOrd="4" destOrd="0" presId="urn:microsoft.com/office/officeart/2005/8/layout/chevron1"/>
    <dgm:cxn modelId="{99822E8B-5CD4-4336-9B8A-DBD38FA1878A}" type="presParOf" srcId="{3D3F1610-0985-4949-93C1-95DD4E75142D}" destId="{BC699FB8-A421-4E07-9F67-D5877B7E0EF0}" srcOrd="5" destOrd="0" presId="urn:microsoft.com/office/officeart/2005/8/layout/chevron1"/>
    <dgm:cxn modelId="{1046D893-412D-4927-B81F-05BE9ACF0870}" type="presParOf" srcId="{3D3F1610-0985-4949-93C1-95DD4E75142D}" destId="{DDC6B8A5-76F9-4734-A421-2DE6BAEC7105}" srcOrd="6" destOrd="0" presId="urn:microsoft.com/office/officeart/2005/8/layout/chevron1"/>
    <dgm:cxn modelId="{3A6A6A1A-F4C8-4D62-ACDD-E3AE74A2B5D0}" type="presParOf" srcId="{3D3F1610-0985-4949-93C1-95DD4E75142D}" destId="{82414C1B-8C24-4715-A391-B5A2F65A5D8B}" srcOrd="7" destOrd="0" presId="urn:microsoft.com/office/officeart/2005/8/layout/chevron1"/>
    <dgm:cxn modelId="{EFDAB31A-81A4-474B-8AEB-965238ABBA94}" type="presParOf" srcId="{3D3F1610-0985-4949-93C1-95DD4E75142D}" destId="{51084CF8-10A7-4FBC-A497-207B09666B55}" srcOrd="8" destOrd="0" presId="urn:microsoft.com/office/officeart/2005/8/layout/chevron1"/>
    <dgm:cxn modelId="{3BBD6CAD-1854-4776-8067-2DE08BB33D0C}" type="presParOf" srcId="{3D3F1610-0985-4949-93C1-95DD4E75142D}" destId="{411AC83B-13F8-46DB-ABE7-D2CB039D04A8}" srcOrd="9" destOrd="0" presId="urn:microsoft.com/office/officeart/2005/8/layout/chevron1"/>
    <dgm:cxn modelId="{C9EBA635-2728-4351-B10B-E73F65B24FDA}" type="presParOf" srcId="{3D3F1610-0985-4949-93C1-95DD4E75142D}" destId="{198BCEF1-D33F-4E7A-AA32-BDF686A6A4B7}" srcOrd="10"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FBB58D12-CC94-46BC-9A8E-98F069209726}" type="doc">
      <dgm:prSet loTypeId="urn:microsoft.com/office/officeart/2005/8/layout/chevron1" loCatId="process" qsTypeId="urn:microsoft.com/office/officeart/2005/8/quickstyle/simple1" qsCatId="simple" csTypeId="urn:microsoft.com/office/officeart/2005/8/colors/accent1_2" csCatId="accent1" phldr="1"/>
      <dgm:spPr/>
    </dgm:pt>
    <dgm:pt modelId="{91BE5999-12BA-4E1B-87AA-731F87F33CF3}">
      <dgm:prSet phldrT="[Text]" custT="1"/>
      <dgm:spPr>
        <a:solidFill>
          <a:schemeClr val="accent2">
            <a:lumMod val="60000"/>
            <a:lumOff val="40000"/>
          </a:schemeClr>
        </a:solidFill>
        <a:ln>
          <a:noFill/>
        </a:ln>
      </dgm:spPr>
      <dgm:t>
        <a:bodyPr/>
        <a:lstStyle/>
        <a:p>
          <a:r>
            <a:rPr lang="en-US" sz="1200" b="1" dirty="0">
              <a:solidFill>
                <a:schemeClr val="tx1"/>
              </a:solidFill>
            </a:rPr>
            <a:t>Introduction</a:t>
          </a:r>
        </a:p>
      </dgm:t>
    </dgm:pt>
    <dgm:pt modelId="{D5C4DE43-3FF6-411C-A6BC-F352DE63039E}" type="parTrans" cxnId="{E3B1D9E0-1220-48A7-9BB6-7A2CEBC47AD6}">
      <dgm:prSet/>
      <dgm:spPr/>
      <dgm:t>
        <a:bodyPr/>
        <a:lstStyle/>
        <a:p>
          <a:endParaRPr lang="en-US"/>
        </a:p>
      </dgm:t>
    </dgm:pt>
    <dgm:pt modelId="{4E28F220-8AFA-4B21-B14B-EB3411BAA431}" type="sibTrans" cxnId="{E3B1D9E0-1220-48A7-9BB6-7A2CEBC47AD6}">
      <dgm:prSet/>
      <dgm:spPr/>
      <dgm:t>
        <a:bodyPr/>
        <a:lstStyle/>
        <a:p>
          <a:endParaRPr lang="en-US"/>
        </a:p>
      </dgm:t>
    </dgm:pt>
    <dgm:pt modelId="{B348C164-0963-4FE8-837B-8A4FD52E374B}">
      <dgm:prSet phldrT="[Text]" custT="1"/>
      <dgm:spPr>
        <a:solidFill>
          <a:schemeClr val="accent2">
            <a:lumMod val="60000"/>
            <a:lumOff val="40000"/>
          </a:schemeClr>
        </a:solidFill>
        <a:ln>
          <a:noFill/>
        </a:ln>
      </dgm:spPr>
      <dgm:t>
        <a:bodyPr/>
        <a:lstStyle/>
        <a:p>
          <a:r>
            <a:rPr lang="en-US" sz="1100" b="1" dirty="0">
              <a:solidFill>
                <a:schemeClr val="tx1"/>
              </a:solidFill>
            </a:rPr>
            <a:t>Project Methodology</a:t>
          </a:r>
        </a:p>
      </dgm:t>
    </dgm:pt>
    <dgm:pt modelId="{5F17ECE9-1205-4C06-B222-E444806C3BEE}" type="parTrans" cxnId="{446259BB-938F-4E51-BEB8-A6B96EDAACE1}">
      <dgm:prSet/>
      <dgm:spPr/>
      <dgm:t>
        <a:bodyPr/>
        <a:lstStyle/>
        <a:p>
          <a:endParaRPr lang="en-US"/>
        </a:p>
      </dgm:t>
    </dgm:pt>
    <dgm:pt modelId="{B96DFE7E-DAEF-4E7B-9F4F-387C7AD1A6F5}" type="sibTrans" cxnId="{446259BB-938F-4E51-BEB8-A6B96EDAACE1}">
      <dgm:prSet/>
      <dgm:spPr/>
      <dgm:t>
        <a:bodyPr/>
        <a:lstStyle/>
        <a:p>
          <a:endParaRPr lang="en-US"/>
        </a:p>
      </dgm:t>
    </dgm:pt>
    <dgm:pt modelId="{C08BE88B-A308-4B95-BA74-43EA43BC7FD5}">
      <dgm:prSet phldrT="[Text]" custT="1"/>
      <dgm:spPr>
        <a:solidFill>
          <a:schemeClr val="accent2">
            <a:lumMod val="60000"/>
            <a:lumOff val="40000"/>
          </a:schemeClr>
        </a:solidFill>
        <a:ln>
          <a:noFill/>
        </a:ln>
      </dgm:spPr>
      <dgm:t>
        <a:bodyPr/>
        <a:lstStyle/>
        <a:p>
          <a:r>
            <a:rPr lang="en-US" sz="1200" b="1" dirty="0">
              <a:solidFill>
                <a:schemeClr val="tx1"/>
              </a:solidFill>
            </a:rPr>
            <a:t>Conclusion</a:t>
          </a:r>
        </a:p>
      </dgm:t>
    </dgm:pt>
    <dgm:pt modelId="{1DAEDFA0-68A6-456D-A2DC-F3AEC91CCEBA}" type="parTrans" cxnId="{0DA65E12-7E2F-47EA-824F-C22DAE39A51D}">
      <dgm:prSet/>
      <dgm:spPr/>
      <dgm:t>
        <a:bodyPr/>
        <a:lstStyle/>
        <a:p>
          <a:endParaRPr lang="en-US"/>
        </a:p>
      </dgm:t>
    </dgm:pt>
    <dgm:pt modelId="{2BC1F91A-69E6-49A5-8A42-D32BD5A491E7}" type="sibTrans" cxnId="{0DA65E12-7E2F-47EA-824F-C22DAE39A51D}">
      <dgm:prSet/>
      <dgm:spPr/>
      <dgm:t>
        <a:bodyPr/>
        <a:lstStyle/>
        <a:p>
          <a:endParaRPr lang="en-US"/>
        </a:p>
      </dgm:t>
    </dgm:pt>
    <dgm:pt modelId="{E7BA5F40-7F82-4EC3-91FF-6EEBA8397997}">
      <dgm:prSet custT="1"/>
      <dgm:spPr>
        <a:solidFill>
          <a:schemeClr val="accent2">
            <a:lumMod val="60000"/>
            <a:lumOff val="40000"/>
          </a:schemeClr>
        </a:solidFill>
        <a:ln>
          <a:noFill/>
        </a:ln>
      </dgm:spPr>
      <dgm:t>
        <a:bodyPr/>
        <a:lstStyle/>
        <a:p>
          <a:r>
            <a:rPr lang="en-US" sz="1200" b="1" dirty="0">
              <a:solidFill>
                <a:schemeClr val="tx1">
                  <a:lumMod val="95000"/>
                </a:schemeClr>
              </a:solidFill>
            </a:rPr>
            <a:t>Main Question and Project Objectives</a:t>
          </a:r>
        </a:p>
      </dgm:t>
    </dgm:pt>
    <dgm:pt modelId="{CA6419A4-86CA-4572-9A64-EB6C4C17CA5D}" type="parTrans" cxnId="{3AC5AE8A-D61B-4F50-ACB9-BA7D243352E7}">
      <dgm:prSet/>
      <dgm:spPr/>
      <dgm:t>
        <a:bodyPr/>
        <a:lstStyle/>
        <a:p>
          <a:endParaRPr lang="en-US"/>
        </a:p>
      </dgm:t>
    </dgm:pt>
    <dgm:pt modelId="{11532C80-89C6-44E6-AFD7-F12A34761300}" type="sibTrans" cxnId="{3AC5AE8A-D61B-4F50-ACB9-BA7D243352E7}">
      <dgm:prSet/>
      <dgm:spPr/>
      <dgm:t>
        <a:bodyPr/>
        <a:lstStyle/>
        <a:p>
          <a:endParaRPr lang="en-US"/>
        </a:p>
      </dgm:t>
    </dgm:pt>
    <dgm:pt modelId="{C861440B-0FD0-4C43-94F9-78C6D4AF3243}">
      <dgm:prSet custT="1"/>
      <dgm:spPr>
        <a:solidFill>
          <a:schemeClr val="accent2">
            <a:lumMod val="60000"/>
            <a:lumOff val="40000"/>
          </a:schemeClr>
        </a:solidFill>
        <a:ln>
          <a:noFill/>
        </a:ln>
      </dgm:spPr>
      <dgm:t>
        <a:bodyPr/>
        <a:lstStyle/>
        <a:p>
          <a:r>
            <a:rPr lang="en-US" sz="1200" b="1" dirty="0">
              <a:solidFill>
                <a:schemeClr val="tx1"/>
              </a:solidFill>
            </a:rPr>
            <a:t>Output</a:t>
          </a:r>
        </a:p>
      </dgm:t>
    </dgm:pt>
    <dgm:pt modelId="{3ED8F593-182A-4424-843D-BB169C91067F}" type="parTrans" cxnId="{A601057E-7190-49B0-B6C0-4C445CF3518F}">
      <dgm:prSet/>
      <dgm:spPr/>
      <dgm:t>
        <a:bodyPr/>
        <a:lstStyle/>
        <a:p>
          <a:endParaRPr lang="en-US"/>
        </a:p>
      </dgm:t>
    </dgm:pt>
    <dgm:pt modelId="{C44505E5-02CA-4F5D-9FA5-AF7C9326194C}" type="sibTrans" cxnId="{A601057E-7190-49B0-B6C0-4C445CF3518F}">
      <dgm:prSet/>
      <dgm:spPr/>
      <dgm:t>
        <a:bodyPr/>
        <a:lstStyle/>
        <a:p>
          <a:endParaRPr lang="en-US"/>
        </a:p>
      </dgm:t>
    </dgm:pt>
    <dgm:pt modelId="{9D61A007-C18A-4AD0-AA5E-E24CBB2DDA30}">
      <dgm:prSet custT="1"/>
      <dgm:spPr>
        <a:solidFill>
          <a:schemeClr val="accent2">
            <a:lumMod val="75000"/>
          </a:schemeClr>
        </a:solidFill>
        <a:ln>
          <a:noFill/>
        </a:ln>
      </dgm:spPr>
      <dgm:t>
        <a:bodyPr/>
        <a:lstStyle/>
        <a:p>
          <a:r>
            <a:rPr lang="en-US" sz="1200" b="1" dirty="0">
              <a:solidFill>
                <a:schemeClr val="bg1"/>
              </a:solidFill>
            </a:rPr>
            <a:t>Limitation and Recommendation</a:t>
          </a:r>
        </a:p>
      </dgm:t>
    </dgm:pt>
    <dgm:pt modelId="{0ED59894-4225-4EC8-8BC3-4114C149CF31}" type="parTrans" cxnId="{F2D8C4DE-572E-4CA3-B35A-CA7985217F6A}">
      <dgm:prSet/>
      <dgm:spPr/>
      <dgm:t>
        <a:bodyPr/>
        <a:lstStyle/>
        <a:p>
          <a:endParaRPr lang="en-US"/>
        </a:p>
      </dgm:t>
    </dgm:pt>
    <dgm:pt modelId="{4C35FBE6-7262-4D0E-A353-72BF79D29D25}" type="sibTrans" cxnId="{F2D8C4DE-572E-4CA3-B35A-CA7985217F6A}">
      <dgm:prSet/>
      <dgm:spPr/>
      <dgm:t>
        <a:bodyPr/>
        <a:lstStyle/>
        <a:p>
          <a:endParaRPr lang="en-US"/>
        </a:p>
      </dgm:t>
    </dgm:pt>
    <dgm:pt modelId="{3D3F1610-0985-4949-93C1-95DD4E75142D}" type="pres">
      <dgm:prSet presAssocID="{FBB58D12-CC94-46BC-9A8E-98F069209726}" presName="Name0" presStyleCnt="0">
        <dgm:presLayoutVars>
          <dgm:dir/>
          <dgm:animLvl val="lvl"/>
          <dgm:resizeHandles val="exact"/>
        </dgm:presLayoutVars>
      </dgm:prSet>
      <dgm:spPr/>
    </dgm:pt>
    <dgm:pt modelId="{5D7C883A-0C52-4000-99E4-5BE83ACD5121}" type="pres">
      <dgm:prSet presAssocID="{91BE5999-12BA-4E1B-87AA-731F87F33CF3}" presName="parTxOnly" presStyleLbl="node1" presStyleIdx="0" presStyleCnt="6">
        <dgm:presLayoutVars>
          <dgm:chMax val="0"/>
          <dgm:chPref val="0"/>
          <dgm:bulletEnabled val="1"/>
        </dgm:presLayoutVars>
      </dgm:prSet>
      <dgm:spPr/>
    </dgm:pt>
    <dgm:pt modelId="{8ADBE57B-7CD5-4E17-8B5C-829FD914D02D}" type="pres">
      <dgm:prSet presAssocID="{4E28F220-8AFA-4B21-B14B-EB3411BAA431}" presName="parTxOnlySpace" presStyleCnt="0"/>
      <dgm:spPr/>
    </dgm:pt>
    <dgm:pt modelId="{D39F690A-DDE6-450D-B642-002084003157}" type="pres">
      <dgm:prSet presAssocID="{E7BA5F40-7F82-4EC3-91FF-6EEBA8397997}" presName="parTxOnly" presStyleLbl="node1" presStyleIdx="1" presStyleCnt="6">
        <dgm:presLayoutVars>
          <dgm:chMax val="0"/>
          <dgm:chPref val="0"/>
          <dgm:bulletEnabled val="1"/>
        </dgm:presLayoutVars>
      </dgm:prSet>
      <dgm:spPr/>
    </dgm:pt>
    <dgm:pt modelId="{5DEDA7EF-D53B-41CA-8157-FFA9DD3739B7}" type="pres">
      <dgm:prSet presAssocID="{11532C80-89C6-44E6-AFD7-F12A34761300}" presName="parTxOnlySpace" presStyleCnt="0"/>
      <dgm:spPr/>
    </dgm:pt>
    <dgm:pt modelId="{3132565A-4599-4484-A01B-05AA72728272}" type="pres">
      <dgm:prSet presAssocID="{B348C164-0963-4FE8-837B-8A4FD52E374B}" presName="parTxOnly" presStyleLbl="node1" presStyleIdx="2" presStyleCnt="6">
        <dgm:presLayoutVars>
          <dgm:chMax val="0"/>
          <dgm:chPref val="0"/>
          <dgm:bulletEnabled val="1"/>
        </dgm:presLayoutVars>
      </dgm:prSet>
      <dgm:spPr/>
    </dgm:pt>
    <dgm:pt modelId="{BC699FB8-A421-4E07-9F67-D5877B7E0EF0}" type="pres">
      <dgm:prSet presAssocID="{B96DFE7E-DAEF-4E7B-9F4F-387C7AD1A6F5}" presName="parTxOnlySpace" presStyleCnt="0"/>
      <dgm:spPr/>
    </dgm:pt>
    <dgm:pt modelId="{DDC6B8A5-76F9-4734-A421-2DE6BAEC7105}" type="pres">
      <dgm:prSet presAssocID="{C861440B-0FD0-4C43-94F9-78C6D4AF3243}" presName="parTxOnly" presStyleLbl="node1" presStyleIdx="3" presStyleCnt="6">
        <dgm:presLayoutVars>
          <dgm:chMax val="0"/>
          <dgm:chPref val="0"/>
          <dgm:bulletEnabled val="1"/>
        </dgm:presLayoutVars>
      </dgm:prSet>
      <dgm:spPr/>
    </dgm:pt>
    <dgm:pt modelId="{82414C1B-8C24-4715-A391-B5A2F65A5D8B}" type="pres">
      <dgm:prSet presAssocID="{C44505E5-02CA-4F5D-9FA5-AF7C9326194C}" presName="parTxOnlySpace" presStyleCnt="0"/>
      <dgm:spPr/>
    </dgm:pt>
    <dgm:pt modelId="{51084CF8-10A7-4FBC-A497-207B09666B55}" type="pres">
      <dgm:prSet presAssocID="{C08BE88B-A308-4B95-BA74-43EA43BC7FD5}" presName="parTxOnly" presStyleLbl="node1" presStyleIdx="4" presStyleCnt="6" custLinFactNeighborX="-2003" custLinFactNeighborY="0">
        <dgm:presLayoutVars>
          <dgm:chMax val="0"/>
          <dgm:chPref val="0"/>
          <dgm:bulletEnabled val="1"/>
        </dgm:presLayoutVars>
      </dgm:prSet>
      <dgm:spPr/>
    </dgm:pt>
    <dgm:pt modelId="{411AC83B-13F8-46DB-ABE7-D2CB039D04A8}" type="pres">
      <dgm:prSet presAssocID="{2BC1F91A-69E6-49A5-8A42-D32BD5A491E7}" presName="parTxOnlySpace" presStyleCnt="0"/>
      <dgm:spPr/>
    </dgm:pt>
    <dgm:pt modelId="{198BCEF1-D33F-4E7A-AA32-BDF686A6A4B7}" type="pres">
      <dgm:prSet presAssocID="{9D61A007-C18A-4AD0-AA5E-E24CBB2DDA30}" presName="parTxOnly" presStyleLbl="node1" presStyleIdx="5" presStyleCnt="6">
        <dgm:presLayoutVars>
          <dgm:chMax val="0"/>
          <dgm:chPref val="0"/>
          <dgm:bulletEnabled val="1"/>
        </dgm:presLayoutVars>
      </dgm:prSet>
      <dgm:spPr/>
    </dgm:pt>
  </dgm:ptLst>
  <dgm:cxnLst>
    <dgm:cxn modelId="{BC431D04-D584-4D04-B7D1-65CB21FE200D}" type="presOf" srcId="{9D61A007-C18A-4AD0-AA5E-E24CBB2DDA30}" destId="{198BCEF1-D33F-4E7A-AA32-BDF686A6A4B7}" srcOrd="0" destOrd="0" presId="urn:microsoft.com/office/officeart/2005/8/layout/chevron1"/>
    <dgm:cxn modelId="{0DA65E12-7E2F-47EA-824F-C22DAE39A51D}" srcId="{FBB58D12-CC94-46BC-9A8E-98F069209726}" destId="{C08BE88B-A308-4B95-BA74-43EA43BC7FD5}" srcOrd="4" destOrd="0" parTransId="{1DAEDFA0-68A6-456D-A2DC-F3AEC91CCEBA}" sibTransId="{2BC1F91A-69E6-49A5-8A42-D32BD5A491E7}"/>
    <dgm:cxn modelId="{D1F36517-8F1A-41FB-9E7C-387B41109AF0}" type="presOf" srcId="{91BE5999-12BA-4E1B-87AA-731F87F33CF3}" destId="{5D7C883A-0C52-4000-99E4-5BE83ACD5121}" srcOrd="0" destOrd="0" presId="urn:microsoft.com/office/officeart/2005/8/layout/chevron1"/>
    <dgm:cxn modelId="{0DD3C42A-68E0-481C-A6D7-2BC33A956077}" type="presOf" srcId="{C08BE88B-A308-4B95-BA74-43EA43BC7FD5}" destId="{51084CF8-10A7-4FBC-A497-207B09666B55}" srcOrd="0" destOrd="0" presId="urn:microsoft.com/office/officeart/2005/8/layout/chevron1"/>
    <dgm:cxn modelId="{D640775E-6455-421E-BA6A-ECBEF367E068}" type="presOf" srcId="{C861440B-0FD0-4C43-94F9-78C6D4AF3243}" destId="{DDC6B8A5-76F9-4734-A421-2DE6BAEC7105}" srcOrd="0" destOrd="0" presId="urn:microsoft.com/office/officeart/2005/8/layout/chevron1"/>
    <dgm:cxn modelId="{BFA80D44-AEF4-4F46-954E-E48117D50FD2}" type="presOf" srcId="{E7BA5F40-7F82-4EC3-91FF-6EEBA8397997}" destId="{D39F690A-DDE6-450D-B642-002084003157}" srcOrd="0" destOrd="0" presId="urn:microsoft.com/office/officeart/2005/8/layout/chevron1"/>
    <dgm:cxn modelId="{BDCCBB67-2D24-495F-B867-E68A992EB0C9}" type="presOf" srcId="{B348C164-0963-4FE8-837B-8A4FD52E374B}" destId="{3132565A-4599-4484-A01B-05AA72728272}" srcOrd="0" destOrd="0" presId="urn:microsoft.com/office/officeart/2005/8/layout/chevron1"/>
    <dgm:cxn modelId="{A601057E-7190-49B0-B6C0-4C445CF3518F}" srcId="{FBB58D12-CC94-46BC-9A8E-98F069209726}" destId="{C861440B-0FD0-4C43-94F9-78C6D4AF3243}" srcOrd="3" destOrd="0" parTransId="{3ED8F593-182A-4424-843D-BB169C91067F}" sibTransId="{C44505E5-02CA-4F5D-9FA5-AF7C9326194C}"/>
    <dgm:cxn modelId="{DD506389-772F-4422-80CA-F3B54568A40F}" type="presOf" srcId="{FBB58D12-CC94-46BC-9A8E-98F069209726}" destId="{3D3F1610-0985-4949-93C1-95DD4E75142D}" srcOrd="0" destOrd="0" presId="urn:microsoft.com/office/officeart/2005/8/layout/chevron1"/>
    <dgm:cxn modelId="{3AC5AE8A-D61B-4F50-ACB9-BA7D243352E7}" srcId="{FBB58D12-CC94-46BC-9A8E-98F069209726}" destId="{E7BA5F40-7F82-4EC3-91FF-6EEBA8397997}" srcOrd="1" destOrd="0" parTransId="{CA6419A4-86CA-4572-9A64-EB6C4C17CA5D}" sibTransId="{11532C80-89C6-44E6-AFD7-F12A34761300}"/>
    <dgm:cxn modelId="{446259BB-938F-4E51-BEB8-A6B96EDAACE1}" srcId="{FBB58D12-CC94-46BC-9A8E-98F069209726}" destId="{B348C164-0963-4FE8-837B-8A4FD52E374B}" srcOrd="2" destOrd="0" parTransId="{5F17ECE9-1205-4C06-B222-E444806C3BEE}" sibTransId="{B96DFE7E-DAEF-4E7B-9F4F-387C7AD1A6F5}"/>
    <dgm:cxn modelId="{F2D8C4DE-572E-4CA3-B35A-CA7985217F6A}" srcId="{FBB58D12-CC94-46BC-9A8E-98F069209726}" destId="{9D61A007-C18A-4AD0-AA5E-E24CBB2DDA30}" srcOrd="5" destOrd="0" parTransId="{0ED59894-4225-4EC8-8BC3-4114C149CF31}" sibTransId="{4C35FBE6-7262-4D0E-A353-72BF79D29D25}"/>
    <dgm:cxn modelId="{E3B1D9E0-1220-48A7-9BB6-7A2CEBC47AD6}" srcId="{FBB58D12-CC94-46BC-9A8E-98F069209726}" destId="{91BE5999-12BA-4E1B-87AA-731F87F33CF3}" srcOrd="0" destOrd="0" parTransId="{D5C4DE43-3FF6-411C-A6BC-F352DE63039E}" sibTransId="{4E28F220-8AFA-4B21-B14B-EB3411BAA431}"/>
    <dgm:cxn modelId="{94DB5A73-3559-45B9-9601-82C91BB1E60F}" type="presParOf" srcId="{3D3F1610-0985-4949-93C1-95DD4E75142D}" destId="{5D7C883A-0C52-4000-99E4-5BE83ACD5121}" srcOrd="0" destOrd="0" presId="urn:microsoft.com/office/officeart/2005/8/layout/chevron1"/>
    <dgm:cxn modelId="{C51B6830-53C6-4664-B4C4-2D1D9D08B621}" type="presParOf" srcId="{3D3F1610-0985-4949-93C1-95DD4E75142D}" destId="{8ADBE57B-7CD5-4E17-8B5C-829FD914D02D}" srcOrd="1" destOrd="0" presId="urn:microsoft.com/office/officeart/2005/8/layout/chevron1"/>
    <dgm:cxn modelId="{C54020C1-5378-4643-A6C9-8FEA3C84142C}" type="presParOf" srcId="{3D3F1610-0985-4949-93C1-95DD4E75142D}" destId="{D39F690A-DDE6-450D-B642-002084003157}" srcOrd="2" destOrd="0" presId="urn:microsoft.com/office/officeart/2005/8/layout/chevron1"/>
    <dgm:cxn modelId="{6CC2CC43-C27B-4800-AFF9-0A87FEE8BE6A}" type="presParOf" srcId="{3D3F1610-0985-4949-93C1-95DD4E75142D}" destId="{5DEDA7EF-D53B-41CA-8157-FFA9DD3739B7}" srcOrd="3" destOrd="0" presId="urn:microsoft.com/office/officeart/2005/8/layout/chevron1"/>
    <dgm:cxn modelId="{27B5ED36-2859-497C-9478-E848706F6E19}" type="presParOf" srcId="{3D3F1610-0985-4949-93C1-95DD4E75142D}" destId="{3132565A-4599-4484-A01B-05AA72728272}" srcOrd="4" destOrd="0" presId="urn:microsoft.com/office/officeart/2005/8/layout/chevron1"/>
    <dgm:cxn modelId="{99822E8B-5CD4-4336-9B8A-DBD38FA1878A}" type="presParOf" srcId="{3D3F1610-0985-4949-93C1-95DD4E75142D}" destId="{BC699FB8-A421-4E07-9F67-D5877B7E0EF0}" srcOrd="5" destOrd="0" presId="urn:microsoft.com/office/officeart/2005/8/layout/chevron1"/>
    <dgm:cxn modelId="{1046D893-412D-4927-B81F-05BE9ACF0870}" type="presParOf" srcId="{3D3F1610-0985-4949-93C1-95DD4E75142D}" destId="{DDC6B8A5-76F9-4734-A421-2DE6BAEC7105}" srcOrd="6" destOrd="0" presId="urn:microsoft.com/office/officeart/2005/8/layout/chevron1"/>
    <dgm:cxn modelId="{3A6A6A1A-F4C8-4D62-ACDD-E3AE74A2B5D0}" type="presParOf" srcId="{3D3F1610-0985-4949-93C1-95DD4E75142D}" destId="{82414C1B-8C24-4715-A391-B5A2F65A5D8B}" srcOrd="7" destOrd="0" presId="urn:microsoft.com/office/officeart/2005/8/layout/chevron1"/>
    <dgm:cxn modelId="{EFDAB31A-81A4-474B-8AEB-965238ABBA94}" type="presParOf" srcId="{3D3F1610-0985-4949-93C1-95DD4E75142D}" destId="{51084CF8-10A7-4FBC-A497-207B09666B55}" srcOrd="8" destOrd="0" presId="urn:microsoft.com/office/officeart/2005/8/layout/chevron1"/>
    <dgm:cxn modelId="{3BBD6CAD-1854-4776-8067-2DE08BB33D0C}" type="presParOf" srcId="{3D3F1610-0985-4949-93C1-95DD4E75142D}" destId="{411AC83B-13F8-46DB-ABE7-D2CB039D04A8}" srcOrd="9" destOrd="0" presId="urn:microsoft.com/office/officeart/2005/8/layout/chevron1"/>
    <dgm:cxn modelId="{C9EBA635-2728-4351-B10B-E73F65B24FDA}" type="presParOf" srcId="{3D3F1610-0985-4949-93C1-95DD4E75142D}" destId="{198BCEF1-D33F-4E7A-AA32-BDF686A6A4B7}" srcOrd="10"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BB58D12-CC94-46BC-9A8E-98F069209726}" type="doc">
      <dgm:prSet loTypeId="urn:microsoft.com/office/officeart/2005/8/layout/chevron1" loCatId="process" qsTypeId="urn:microsoft.com/office/officeart/2005/8/quickstyle/simple1" qsCatId="simple" csTypeId="urn:microsoft.com/office/officeart/2005/8/colors/accent1_2" csCatId="accent1" phldr="1"/>
      <dgm:spPr/>
    </dgm:pt>
    <dgm:pt modelId="{91BE5999-12BA-4E1B-87AA-731F87F33CF3}">
      <dgm:prSet phldrT="[Text]" custT="1"/>
      <dgm:spPr>
        <a:solidFill>
          <a:schemeClr val="accent2">
            <a:lumMod val="60000"/>
            <a:lumOff val="40000"/>
          </a:schemeClr>
        </a:solidFill>
        <a:ln>
          <a:noFill/>
        </a:ln>
      </dgm:spPr>
      <dgm:t>
        <a:bodyPr/>
        <a:lstStyle/>
        <a:p>
          <a:r>
            <a:rPr lang="en-US" sz="1200" b="1" dirty="0">
              <a:solidFill>
                <a:schemeClr val="tx1"/>
              </a:solidFill>
            </a:rPr>
            <a:t>Introduction</a:t>
          </a:r>
        </a:p>
      </dgm:t>
    </dgm:pt>
    <dgm:pt modelId="{D5C4DE43-3FF6-411C-A6BC-F352DE63039E}" type="parTrans" cxnId="{E3B1D9E0-1220-48A7-9BB6-7A2CEBC47AD6}">
      <dgm:prSet/>
      <dgm:spPr/>
      <dgm:t>
        <a:bodyPr/>
        <a:lstStyle/>
        <a:p>
          <a:endParaRPr lang="en-US"/>
        </a:p>
      </dgm:t>
    </dgm:pt>
    <dgm:pt modelId="{4E28F220-8AFA-4B21-B14B-EB3411BAA431}" type="sibTrans" cxnId="{E3B1D9E0-1220-48A7-9BB6-7A2CEBC47AD6}">
      <dgm:prSet/>
      <dgm:spPr/>
      <dgm:t>
        <a:bodyPr/>
        <a:lstStyle/>
        <a:p>
          <a:endParaRPr lang="en-US"/>
        </a:p>
      </dgm:t>
    </dgm:pt>
    <dgm:pt modelId="{B348C164-0963-4FE8-837B-8A4FD52E374B}">
      <dgm:prSet phldrT="[Text]" custT="1"/>
      <dgm:spPr>
        <a:solidFill>
          <a:schemeClr val="accent2">
            <a:lumMod val="60000"/>
            <a:lumOff val="40000"/>
          </a:schemeClr>
        </a:solidFill>
        <a:ln>
          <a:noFill/>
        </a:ln>
      </dgm:spPr>
      <dgm:t>
        <a:bodyPr/>
        <a:lstStyle/>
        <a:p>
          <a:r>
            <a:rPr lang="en-US" sz="1100" b="1" dirty="0">
              <a:solidFill>
                <a:schemeClr val="tx1"/>
              </a:solidFill>
            </a:rPr>
            <a:t>Project Methodology</a:t>
          </a:r>
        </a:p>
      </dgm:t>
    </dgm:pt>
    <dgm:pt modelId="{5F17ECE9-1205-4C06-B222-E444806C3BEE}" type="parTrans" cxnId="{446259BB-938F-4E51-BEB8-A6B96EDAACE1}">
      <dgm:prSet/>
      <dgm:spPr/>
      <dgm:t>
        <a:bodyPr/>
        <a:lstStyle/>
        <a:p>
          <a:endParaRPr lang="en-US"/>
        </a:p>
      </dgm:t>
    </dgm:pt>
    <dgm:pt modelId="{B96DFE7E-DAEF-4E7B-9F4F-387C7AD1A6F5}" type="sibTrans" cxnId="{446259BB-938F-4E51-BEB8-A6B96EDAACE1}">
      <dgm:prSet/>
      <dgm:spPr/>
      <dgm:t>
        <a:bodyPr/>
        <a:lstStyle/>
        <a:p>
          <a:endParaRPr lang="en-US"/>
        </a:p>
      </dgm:t>
    </dgm:pt>
    <dgm:pt modelId="{C08BE88B-A308-4B95-BA74-43EA43BC7FD5}">
      <dgm:prSet phldrT="[Text]" custT="1"/>
      <dgm:spPr>
        <a:solidFill>
          <a:schemeClr val="accent2">
            <a:lumMod val="60000"/>
            <a:lumOff val="40000"/>
          </a:schemeClr>
        </a:solidFill>
        <a:ln>
          <a:noFill/>
        </a:ln>
      </dgm:spPr>
      <dgm:t>
        <a:bodyPr/>
        <a:lstStyle/>
        <a:p>
          <a:r>
            <a:rPr lang="en-US" sz="1200" b="1" dirty="0">
              <a:solidFill>
                <a:schemeClr val="tx1"/>
              </a:solidFill>
            </a:rPr>
            <a:t>Conclusion</a:t>
          </a:r>
        </a:p>
      </dgm:t>
    </dgm:pt>
    <dgm:pt modelId="{1DAEDFA0-68A6-456D-A2DC-F3AEC91CCEBA}" type="parTrans" cxnId="{0DA65E12-7E2F-47EA-824F-C22DAE39A51D}">
      <dgm:prSet/>
      <dgm:spPr/>
      <dgm:t>
        <a:bodyPr/>
        <a:lstStyle/>
        <a:p>
          <a:endParaRPr lang="en-US"/>
        </a:p>
      </dgm:t>
    </dgm:pt>
    <dgm:pt modelId="{2BC1F91A-69E6-49A5-8A42-D32BD5A491E7}" type="sibTrans" cxnId="{0DA65E12-7E2F-47EA-824F-C22DAE39A51D}">
      <dgm:prSet/>
      <dgm:spPr/>
      <dgm:t>
        <a:bodyPr/>
        <a:lstStyle/>
        <a:p>
          <a:endParaRPr lang="en-US"/>
        </a:p>
      </dgm:t>
    </dgm:pt>
    <dgm:pt modelId="{E7BA5F40-7F82-4EC3-91FF-6EEBA8397997}">
      <dgm:prSet custT="1"/>
      <dgm:spPr>
        <a:solidFill>
          <a:schemeClr val="accent2">
            <a:lumMod val="75000"/>
          </a:schemeClr>
        </a:solidFill>
        <a:ln>
          <a:noFill/>
        </a:ln>
      </dgm:spPr>
      <dgm:t>
        <a:bodyPr/>
        <a:lstStyle/>
        <a:p>
          <a:r>
            <a:rPr lang="en-US" sz="1200" b="1" dirty="0">
              <a:solidFill>
                <a:schemeClr val="bg1"/>
              </a:solidFill>
            </a:rPr>
            <a:t>Main Question and Project Objectives</a:t>
          </a:r>
        </a:p>
      </dgm:t>
    </dgm:pt>
    <dgm:pt modelId="{CA6419A4-86CA-4572-9A64-EB6C4C17CA5D}" type="parTrans" cxnId="{3AC5AE8A-D61B-4F50-ACB9-BA7D243352E7}">
      <dgm:prSet/>
      <dgm:spPr/>
      <dgm:t>
        <a:bodyPr/>
        <a:lstStyle/>
        <a:p>
          <a:endParaRPr lang="en-US"/>
        </a:p>
      </dgm:t>
    </dgm:pt>
    <dgm:pt modelId="{11532C80-89C6-44E6-AFD7-F12A34761300}" type="sibTrans" cxnId="{3AC5AE8A-D61B-4F50-ACB9-BA7D243352E7}">
      <dgm:prSet/>
      <dgm:spPr/>
      <dgm:t>
        <a:bodyPr/>
        <a:lstStyle/>
        <a:p>
          <a:endParaRPr lang="en-US"/>
        </a:p>
      </dgm:t>
    </dgm:pt>
    <dgm:pt modelId="{C861440B-0FD0-4C43-94F9-78C6D4AF3243}">
      <dgm:prSet custT="1"/>
      <dgm:spPr>
        <a:solidFill>
          <a:schemeClr val="accent2">
            <a:lumMod val="60000"/>
            <a:lumOff val="40000"/>
          </a:schemeClr>
        </a:solidFill>
        <a:ln>
          <a:noFill/>
        </a:ln>
      </dgm:spPr>
      <dgm:t>
        <a:bodyPr/>
        <a:lstStyle/>
        <a:p>
          <a:r>
            <a:rPr lang="en-US" sz="1200" b="1" dirty="0">
              <a:solidFill>
                <a:schemeClr val="tx1"/>
              </a:solidFill>
            </a:rPr>
            <a:t>Output</a:t>
          </a:r>
        </a:p>
      </dgm:t>
    </dgm:pt>
    <dgm:pt modelId="{3ED8F593-182A-4424-843D-BB169C91067F}" type="parTrans" cxnId="{A601057E-7190-49B0-B6C0-4C445CF3518F}">
      <dgm:prSet/>
      <dgm:spPr/>
      <dgm:t>
        <a:bodyPr/>
        <a:lstStyle/>
        <a:p>
          <a:endParaRPr lang="en-US"/>
        </a:p>
      </dgm:t>
    </dgm:pt>
    <dgm:pt modelId="{C44505E5-02CA-4F5D-9FA5-AF7C9326194C}" type="sibTrans" cxnId="{A601057E-7190-49B0-B6C0-4C445CF3518F}">
      <dgm:prSet/>
      <dgm:spPr/>
      <dgm:t>
        <a:bodyPr/>
        <a:lstStyle/>
        <a:p>
          <a:endParaRPr lang="en-US"/>
        </a:p>
      </dgm:t>
    </dgm:pt>
    <dgm:pt modelId="{9D61A007-C18A-4AD0-AA5E-E24CBB2DDA30}">
      <dgm:prSet custT="1"/>
      <dgm:spPr>
        <a:solidFill>
          <a:schemeClr val="accent2">
            <a:lumMod val="60000"/>
            <a:lumOff val="40000"/>
          </a:schemeClr>
        </a:solidFill>
        <a:ln>
          <a:noFill/>
        </a:ln>
      </dgm:spPr>
      <dgm:t>
        <a:bodyPr/>
        <a:lstStyle/>
        <a:p>
          <a:r>
            <a:rPr lang="en-US" sz="1200" b="1" dirty="0">
              <a:solidFill>
                <a:schemeClr val="tx1"/>
              </a:solidFill>
            </a:rPr>
            <a:t>Limitation and Recommendation</a:t>
          </a:r>
        </a:p>
      </dgm:t>
    </dgm:pt>
    <dgm:pt modelId="{0ED59894-4225-4EC8-8BC3-4114C149CF31}" type="parTrans" cxnId="{F2D8C4DE-572E-4CA3-B35A-CA7985217F6A}">
      <dgm:prSet/>
      <dgm:spPr/>
      <dgm:t>
        <a:bodyPr/>
        <a:lstStyle/>
        <a:p>
          <a:endParaRPr lang="en-US"/>
        </a:p>
      </dgm:t>
    </dgm:pt>
    <dgm:pt modelId="{4C35FBE6-7262-4D0E-A353-72BF79D29D25}" type="sibTrans" cxnId="{F2D8C4DE-572E-4CA3-B35A-CA7985217F6A}">
      <dgm:prSet/>
      <dgm:spPr/>
      <dgm:t>
        <a:bodyPr/>
        <a:lstStyle/>
        <a:p>
          <a:endParaRPr lang="en-US"/>
        </a:p>
      </dgm:t>
    </dgm:pt>
    <dgm:pt modelId="{3D3F1610-0985-4949-93C1-95DD4E75142D}" type="pres">
      <dgm:prSet presAssocID="{FBB58D12-CC94-46BC-9A8E-98F069209726}" presName="Name0" presStyleCnt="0">
        <dgm:presLayoutVars>
          <dgm:dir/>
          <dgm:animLvl val="lvl"/>
          <dgm:resizeHandles val="exact"/>
        </dgm:presLayoutVars>
      </dgm:prSet>
      <dgm:spPr/>
    </dgm:pt>
    <dgm:pt modelId="{5D7C883A-0C52-4000-99E4-5BE83ACD5121}" type="pres">
      <dgm:prSet presAssocID="{91BE5999-12BA-4E1B-87AA-731F87F33CF3}" presName="parTxOnly" presStyleLbl="node1" presStyleIdx="0" presStyleCnt="6">
        <dgm:presLayoutVars>
          <dgm:chMax val="0"/>
          <dgm:chPref val="0"/>
          <dgm:bulletEnabled val="1"/>
        </dgm:presLayoutVars>
      </dgm:prSet>
      <dgm:spPr/>
    </dgm:pt>
    <dgm:pt modelId="{8ADBE57B-7CD5-4E17-8B5C-829FD914D02D}" type="pres">
      <dgm:prSet presAssocID="{4E28F220-8AFA-4B21-B14B-EB3411BAA431}" presName="parTxOnlySpace" presStyleCnt="0"/>
      <dgm:spPr/>
    </dgm:pt>
    <dgm:pt modelId="{D39F690A-DDE6-450D-B642-002084003157}" type="pres">
      <dgm:prSet presAssocID="{E7BA5F40-7F82-4EC3-91FF-6EEBA8397997}" presName="parTxOnly" presStyleLbl="node1" presStyleIdx="1" presStyleCnt="6">
        <dgm:presLayoutVars>
          <dgm:chMax val="0"/>
          <dgm:chPref val="0"/>
          <dgm:bulletEnabled val="1"/>
        </dgm:presLayoutVars>
      </dgm:prSet>
      <dgm:spPr/>
    </dgm:pt>
    <dgm:pt modelId="{5DEDA7EF-D53B-41CA-8157-FFA9DD3739B7}" type="pres">
      <dgm:prSet presAssocID="{11532C80-89C6-44E6-AFD7-F12A34761300}" presName="parTxOnlySpace" presStyleCnt="0"/>
      <dgm:spPr/>
    </dgm:pt>
    <dgm:pt modelId="{3132565A-4599-4484-A01B-05AA72728272}" type="pres">
      <dgm:prSet presAssocID="{B348C164-0963-4FE8-837B-8A4FD52E374B}" presName="parTxOnly" presStyleLbl="node1" presStyleIdx="2" presStyleCnt="6">
        <dgm:presLayoutVars>
          <dgm:chMax val="0"/>
          <dgm:chPref val="0"/>
          <dgm:bulletEnabled val="1"/>
        </dgm:presLayoutVars>
      </dgm:prSet>
      <dgm:spPr/>
    </dgm:pt>
    <dgm:pt modelId="{BC699FB8-A421-4E07-9F67-D5877B7E0EF0}" type="pres">
      <dgm:prSet presAssocID="{B96DFE7E-DAEF-4E7B-9F4F-387C7AD1A6F5}" presName="parTxOnlySpace" presStyleCnt="0"/>
      <dgm:spPr/>
    </dgm:pt>
    <dgm:pt modelId="{DDC6B8A5-76F9-4734-A421-2DE6BAEC7105}" type="pres">
      <dgm:prSet presAssocID="{C861440B-0FD0-4C43-94F9-78C6D4AF3243}" presName="parTxOnly" presStyleLbl="node1" presStyleIdx="3" presStyleCnt="6">
        <dgm:presLayoutVars>
          <dgm:chMax val="0"/>
          <dgm:chPref val="0"/>
          <dgm:bulletEnabled val="1"/>
        </dgm:presLayoutVars>
      </dgm:prSet>
      <dgm:spPr/>
    </dgm:pt>
    <dgm:pt modelId="{82414C1B-8C24-4715-A391-B5A2F65A5D8B}" type="pres">
      <dgm:prSet presAssocID="{C44505E5-02CA-4F5D-9FA5-AF7C9326194C}" presName="parTxOnlySpace" presStyleCnt="0"/>
      <dgm:spPr/>
    </dgm:pt>
    <dgm:pt modelId="{51084CF8-10A7-4FBC-A497-207B09666B55}" type="pres">
      <dgm:prSet presAssocID="{C08BE88B-A308-4B95-BA74-43EA43BC7FD5}" presName="parTxOnly" presStyleLbl="node1" presStyleIdx="4" presStyleCnt="6" custLinFactNeighborX="-2003" custLinFactNeighborY="0">
        <dgm:presLayoutVars>
          <dgm:chMax val="0"/>
          <dgm:chPref val="0"/>
          <dgm:bulletEnabled val="1"/>
        </dgm:presLayoutVars>
      </dgm:prSet>
      <dgm:spPr/>
    </dgm:pt>
    <dgm:pt modelId="{411AC83B-13F8-46DB-ABE7-D2CB039D04A8}" type="pres">
      <dgm:prSet presAssocID="{2BC1F91A-69E6-49A5-8A42-D32BD5A491E7}" presName="parTxOnlySpace" presStyleCnt="0"/>
      <dgm:spPr/>
    </dgm:pt>
    <dgm:pt modelId="{198BCEF1-D33F-4E7A-AA32-BDF686A6A4B7}" type="pres">
      <dgm:prSet presAssocID="{9D61A007-C18A-4AD0-AA5E-E24CBB2DDA30}" presName="parTxOnly" presStyleLbl="node1" presStyleIdx="5" presStyleCnt="6">
        <dgm:presLayoutVars>
          <dgm:chMax val="0"/>
          <dgm:chPref val="0"/>
          <dgm:bulletEnabled val="1"/>
        </dgm:presLayoutVars>
      </dgm:prSet>
      <dgm:spPr/>
    </dgm:pt>
  </dgm:ptLst>
  <dgm:cxnLst>
    <dgm:cxn modelId="{BC431D04-D584-4D04-B7D1-65CB21FE200D}" type="presOf" srcId="{9D61A007-C18A-4AD0-AA5E-E24CBB2DDA30}" destId="{198BCEF1-D33F-4E7A-AA32-BDF686A6A4B7}" srcOrd="0" destOrd="0" presId="urn:microsoft.com/office/officeart/2005/8/layout/chevron1"/>
    <dgm:cxn modelId="{0DA65E12-7E2F-47EA-824F-C22DAE39A51D}" srcId="{FBB58D12-CC94-46BC-9A8E-98F069209726}" destId="{C08BE88B-A308-4B95-BA74-43EA43BC7FD5}" srcOrd="4" destOrd="0" parTransId="{1DAEDFA0-68A6-456D-A2DC-F3AEC91CCEBA}" sibTransId="{2BC1F91A-69E6-49A5-8A42-D32BD5A491E7}"/>
    <dgm:cxn modelId="{D1F36517-8F1A-41FB-9E7C-387B41109AF0}" type="presOf" srcId="{91BE5999-12BA-4E1B-87AA-731F87F33CF3}" destId="{5D7C883A-0C52-4000-99E4-5BE83ACD5121}" srcOrd="0" destOrd="0" presId="urn:microsoft.com/office/officeart/2005/8/layout/chevron1"/>
    <dgm:cxn modelId="{0DD3C42A-68E0-481C-A6D7-2BC33A956077}" type="presOf" srcId="{C08BE88B-A308-4B95-BA74-43EA43BC7FD5}" destId="{51084CF8-10A7-4FBC-A497-207B09666B55}" srcOrd="0" destOrd="0" presId="urn:microsoft.com/office/officeart/2005/8/layout/chevron1"/>
    <dgm:cxn modelId="{D640775E-6455-421E-BA6A-ECBEF367E068}" type="presOf" srcId="{C861440B-0FD0-4C43-94F9-78C6D4AF3243}" destId="{DDC6B8A5-76F9-4734-A421-2DE6BAEC7105}" srcOrd="0" destOrd="0" presId="urn:microsoft.com/office/officeart/2005/8/layout/chevron1"/>
    <dgm:cxn modelId="{BFA80D44-AEF4-4F46-954E-E48117D50FD2}" type="presOf" srcId="{E7BA5F40-7F82-4EC3-91FF-6EEBA8397997}" destId="{D39F690A-DDE6-450D-B642-002084003157}" srcOrd="0" destOrd="0" presId="urn:microsoft.com/office/officeart/2005/8/layout/chevron1"/>
    <dgm:cxn modelId="{BDCCBB67-2D24-495F-B867-E68A992EB0C9}" type="presOf" srcId="{B348C164-0963-4FE8-837B-8A4FD52E374B}" destId="{3132565A-4599-4484-A01B-05AA72728272}" srcOrd="0" destOrd="0" presId="urn:microsoft.com/office/officeart/2005/8/layout/chevron1"/>
    <dgm:cxn modelId="{A601057E-7190-49B0-B6C0-4C445CF3518F}" srcId="{FBB58D12-CC94-46BC-9A8E-98F069209726}" destId="{C861440B-0FD0-4C43-94F9-78C6D4AF3243}" srcOrd="3" destOrd="0" parTransId="{3ED8F593-182A-4424-843D-BB169C91067F}" sibTransId="{C44505E5-02CA-4F5D-9FA5-AF7C9326194C}"/>
    <dgm:cxn modelId="{DD506389-772F-4422-80CA-F3B54568A40F}" type="presOf" srcId="{FBB58D12-CC94-46BC-9A8E-98F069209726}" destId="{3D3F1610-0985-4949-93C1-95DD4E75142D}" srcOrd="0" destOrd="0" presId="urn:microsoft.com/office/officeart/2005/8/layout/chevron1"/>
    <dgm:cxn modelId="{3AC5AE8A-D61B-4F50-ACB9-BA7D243352E7}" srcId="{FBB58D12-CC94-46BC-9A8E-98F069209726}" destId="{E7BA5F40-7F82-4EC3-91FF-6EEBA8397997}" srcOrd="1" destOrd="0" parTransId="{CA6419A4-86CA-4572-9A64-EB6C4C17CA5D}" sibTransId="{11532C80-89C6-44E6-AFD7-F12A34761300}"/>
    <dgm:cxn modelId="{446259BB-938F-4E51-BEB8-A6B96EDAACE1}" srcId="{FBB58D12-CC94-46BC-9A8E-98F069209726}" destId="{B348C164-0963-4FE8-837B-8A4FD52E374B}" srcOrd="2" destOrd="0" parTransId="{5F17ECE9-1205-4C06-B222-E444806C3BEE}" sibTransId="{B96DFE7E-DAEF-4E7B-9F4F-387C7AD1A6F5}"/>
    <dgm:cxn modelId="{F2D8C4DE-572E-4CA3-B35A-CA7985217F6A}" srcId="{FBB58D12-CC94-46BC-9A8E-98F069209726}" destId="{9D61A007-C18A-4AD0-AA5E-E24CBB2DDA30}" srcOrd="5" destOrd="0" parTransId="{0ED59894-4225-4EC8-8BC3-4114C149CF31}" sibTransId="{4C35FBE6-7262-4D0E-A353-72BF79D29D25}"/>
    <dgm:cxn modelId="{E3B1D9E0-1220-48A7-9BB6-7A2CEBC47AD6}" srcId="{FBB58D12-CC94-46BC-9A8E-98F069209726}" destId="{91BE5999-12BA-4E1B-87AA-731F87F33CF3}" srcOrd="0" destOrd="0" parTransId="{D5C4DE43-3FF6-411C-A6BC-F352DE63039E}" sibTransId="{4E28F220-8AFA-4B21-B14B-EB3411BAA431}"/>
    <dgm:cxn modelId="{94DB5A73-3559-45B9-9601-82C91BB1E60F}" type="presParOf" srcId="{3D3F1610-0985-4949-93C1-95DD4E75142D}" destId="{5D7C883A-0C52-4000-99E4-5BE83ACD5121}" srcOrd="0" destOrd="0" presId="urn:microsoft.com/office/officeart/2005/8/layout/chevron1"/>
    <dgm:cxn modelId="{C51B6830-53C6-4664-B4C4-2D1D9D08B621}" type="presParOf" srcId="{3D3F1610-0985-4949-93C1-95DD4E75142D}" destId="{8ADBE57B-7CD5-4E17-8B5C-829FD914D02D}" srcOrd="1" destOrd="0" presId="urn:microsoft.com/office/officeart/2005/8/layout/chevron1"/>
    <dgm:cxn modelId="{C54020C1-5378-4643-A6C9-8FEA3C84142C}" type="presParOf" srcId="{3D3F1610-0985-4949-93C1-95DD4E75142D}" destId="{D39F690A-DDE6-450D-B642-002084003157}" srcOrd="2" destOrd="0" presId="urn:microsoft.com/office/officeart/2005/8/layout/chevron1"/>
    <dgm:cxn modelId="{6CC2CC43-C27B-4800-AFF9-0A87FEE8BE6A}" type="presParOf" srcId="{3D3F1610-0985-4949-93C1-95DD4E75142D}" destId="{5DEDA7EF-D53B-41CA-8157-FFA9DD3739B7}" srcOrd="3" destOrd="0" presId="urn:microsoft.com/office/officeart/2005/8/layout/chevron1"/>
    <dgm:cxn modelId="{27B5ED36-2859-497C-9478-E848706F6E19}" type="presParOf" srcId="{3D3F1610-0985-4949-93C1-95DD4E75142D}" destId="{3132565A-4599-4484-A01B-05AA72728272}" srcOrd="4" destOrd="0" presId="urn:microsoft.com/office/officeart/2005/8/layout/chevron1"/>
    <dgm:cxn modelId="{99822E8B-5CD4-4336-9B8A-DBD38FA1878A}" type="presParOf" srcId="{3D3F1610-0985-4949-93C1-95DD4E75142D}" destId="{BC699FB8-A421-4E07-9F67-D5877B7E0EF0}" srcOrd="5" destOrd="0" presId="urn:microsoft.com/office/officeart/2005/8/layout/chevron1"/>
    <dgm:cxn modelId="{1046D893-412D-4927-B81F-05BE9ACF0870}" type="presParOf" srcId="{3D3F1610-0985-4949-93C1-95DD4E75142D}" destId="{DDC6B8A5-76F9-4734-A421-2DE6BAEC7105}" srcOrd="6" destOrd="0" presId="urn:microsoft.com/office/officeart/2005/8/layout/chevron1"/>
    <dgm:cxn modelId="{3A6A6A1A-F4C8-4D62-ACDD-E3AE74A2B5D0}" type="presParOf" srcId="{3D3F1610-0985-4949-93C1-95DD4E75142D}" destId="{82414C1B-8C24-4715-A391-B5A2F65A5D8B}" srcOrd="7" destOrd="0" presId="urn:microsoft.com/office/officeart/2005/8/layout/chevron1"/>
    <dgm:cxn modelId="{EFDAB31A-81A4-474B-8AEB-965238ABBA94}" type="presParOf" srcId="{3D3F1610-0985-4949-93C1-95DD4E75142D}" destId="{51084CF8-10A7-4FBC-A497-207B09666B55}" srcOrd="8" destOrd="0" presId="urn:microsoft.com/office/officeart/2005/8/layout/chevron1"/>
    <dgm:cxn modelId="{3BBD6CAD-1854-4776-8067-2DE08BB33D0C}" type="presParOf" srcId="{3D3F1610-0985-4949-93C1-95DD4E75142D}" destId="{411AC83B-13F8-46DB-ABE7-D2CB039D04A8}" srcOrd="9" destOrd="0" presId="urn:microsoft.com/office/officeart/2005/8/layout/chevron1"/>
    <dgm:cxn modelId="{C9EBA635-2728-4351-B10B-E73F65B24FDA}" type="presParOf" srcId="{3D3F1610-0985-4949-93C1-95DD4E75142D}" destId="{198BCEF1-D33F-4E7A-AA32-BDF686A6A4B7}" srcOrd="10"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BB58D12-CC94-46BC-9A8E-98F069209726}" type="doc">
      <dgm:prSet loTypeId="urn:microsoft.com/office/officeart/2005/8/layout/chevron1" loCatId="process" qsTypeId="urn:microsoft.com/office/officeart/2005/8/quickstyle/simple1" qsCatId="simple" csTypeId="urn:microsoft.com/office/officeart/2005/8/colors/accent1_2" csCatId="accent1" phldr="1"/>
      <dgm:spPr/>
    </dgm:pt>
    <dgm:pt modelId="{91BE5999-12BA-4E1B-87AA-731F87F33CF3}">
      <dgm:prSet phldrT="[Text]" custT="1"/>
      <dgm:spPr>
        <a:solidFill>
          <a:schemeClr val="accent2">
            <a:lumMod val="60000"/>
            <a:lumOff val="40000"/>
          </a:schemeClr>
        </a:solidFill>
        <a:ln>
          <a:noFill/>
        </a:ln>
      </dgm:spPr>
      <dgm:t>
        <a:bodyPr/>
        <a:lstStyle/>
        <a:p>
          <a:r>
            <a:rPr lang="en-US" sz="1200" b="1">
              <a:solidFill>
                <a:schemeClr val="tx1"/>
              </a:solidFill>
            </a:rPr>
            <a:t>Introduction</a:t>
          </a:r>
          <a:endParaRPr lang="en-US" sz="1200" b="1" dirty="0">
            <a:solidFill>
              <a:schemeClr val="tx1"/>
            </a:solidFill>
          </a:endParaRPr>
        </a:p>
      </dgm:t>
    </dgm:pt>
    <dgm:pt modelId="{D5C4DE43-3FF6-411C-A6BC-F352DE63039E}" type="parTrans" cxnId="{E3B1D9E0-1220-48A7-9BB6-7A2CEBC47AD6}">
      <dgm:prSet/>
      <dgm:spPr/>
      <dgm:t>
        <a:bodyPr/>
        <a:lstStyle/>
        <a:p>
          <a:endParaRPr lang="en-US"/>
        </a:p>
      </dgm:t>
    </dgm:pt>
    <dgm:pt modelId="{4E28F220-8AFA-4B21-B14B-EB3411BAA431}" type="sibTrans" cxnId="{E3B1D9E0-1220-48A7-9BB6-7A2CEBC47AD6}">
      <dgm:prSet/>
      <dgm:spPr/>
      <dgm:t>
        <a:bodyPr/>
        <a:lstStyle/>
        <a:p>
          <a:endParaRPr lang="en-US"/>
        </a:p>
      </dgm:t>
    </dgm:pt>
    <dgm:pt modelId="{B348C164-0963-4FE8-837B-8A4FD52E374B}">
      <dgm:prSet phldrT="[Text]" custT="1"/>
      <dgm:spPr>
        <a:solidFill>
          <a:schemeClr val="accent2">
            <a:lumMod val="75000"/>
          </a:schemeClr>
        </a:solidFill>
        <a:ln>
          <a:noFill/>
        </a:ln>
      </dgm:spPr>
      <dgm:t>
        <a:bodyPr/>
        <a:lstStyle/>
        <a:p>
          <a:r>
            <a:rPr lang="en-US" sz="1100" b="1">
              <a:solidFill>
                <a:schemeClr val="bg1"/>
              </a:solidFill>
            </a:rPr>
            <a:t>Project Methodology</a:t>
          </a:r>
          <a:endParaRPr lang="en-US" sz="1100" b="1" dirty="0">
            <a:solidFill>
              <a:schemeClr val="bg1"/>
            </a:solidFill>
          </a:endParaRPr>
        </a:p>
      </dgm:t>
    </dgm:pt>
    <dgm:pt modelId="{5F17ECE9-1205-4C06-B222-E444806C3BEE}" type="parTrans" cxnId="{446259BB-938F-4E51-BEB8-A6B96EDAACE1}">
      <dgm:prSet/>
      <dgm:spPr/>
      <dgm:t>
        <a:bodyPr/>
        <a:lstStyle/>
        <a:p>
          <a:endParaRPr lang="en-US"/>
        </a:p>
      </dgm:t>
    </dgm:pt>
    <dgm:pt modelId="{B96DFE7E-DAEF-4E7B-9F4F-387C7AD1A6F5}" type="sibTrans" cxnId="{446259BB-938F-4E51-BEB8-A6B96EDAACE1}">
      <dgm:prSet/>
      <dgm:spPr/>
      <dgm:t>
        <a:bodyPr/>
        <a:lstStyle/>
        <a:p>
          <a:endParaRPr lang="en-US"/>
        </a:p>
      </dgm:t>
    </dgm:pt>
    <dgm:pt modelId="{C08BE88B-A308-4B95-BA74-43EA43BC7FD5}">
      <dgm:prSet phldrT="[Text]" custT="1"/>
      <dgm:spPr>
        <a:solidFill>
          <a:schemeClr val="accent2">
            <a:lumMod val="60000"/>
            <a:lumOff val="40000"/>
          </a:schemeClr>
        </a:solidFill>
        <a:ln>
          <a:noFill/>
        </a:ln>
      </dgm:spPr>
      <dgm:t>
        <a:bodyPr/>
        <a:lstStyle/>
        <a:p>
          <a:r>
            <a:rPr lang="en-US" sz="1200" b="1">
              <a:solidFill>
                <a:schemeClr val="tx1"/>
              </a:solidFill>
            </a:rPr>
            <a:t>Conclusion</a:t>
          </a:r>
          <a:endParaRPr lang="en-US" sz="1200" b="1" dirty="0">
            <a:solidFill>
              <a:schemeClr val="tx1"/>
            </a:solidFill>
          </a:endParaRPr>
        </a:p>
      </dgm:t>
    </dgm:pt>
    <dgm:pt modelId="{1DAEDFA0-68A6-456D-A2DC-F3AEC91CCEBA}" type="parTrans" cxnId="{0DA65E12-7E2F-47EA-824F-C22DAE39A51D}">
      <dgm:prSet/>
      <dgm:spPr/>
      <dgm:t>
        <a:bodyPr/>
        <a:lstStyle/>
        <a:p>
          <a:endParaRPr lang="en-US"/>
        </a:p>
      </dgm:t>
    </dgm:pt>
    <dgm:pt modelId="{2BC1F91A-69E6-49A5-8A42-D32BD5A491E7}" type="sibTrans" cxnId="{0DA65E12-7E2F-47EA-824F-C22DAE39A51D}">
      <dgm:prSet/>
      <dgm:spPr/>
      <dgm:t>
        <a:bodyPr/>
        <a:lstStyle/>
        <a:p>
          <a:endParaRPr lang="en-US"/>
        </a:p>
      </dgm:t>
    </dgm:pt>
    <dgm:pt modelId="{E7BA5F40-7F82-4EC3-91FF-6EEBA8397997}">
      <dgm:prSet custT="1"/>
      <dgm:spPr>
        <a:solidFill>
          <a:schemeClr val="accent2">
            <a:lumMod val="60000"/>
            <a:lumOff val="40000"/>
          </a:schemeClr>
        </a:solidFill>
        <a:ln>
          <a:noFill/>
        </a:ln>
      </dgm:spPr>
      <dgm:t>
        <a:bodyPr/>
        <a:lstStyle/>
        <a:p>
          <a:r>
            <a:rPr lang="en-US" sz="1200" b="1">
              <a:solidFill>
                <a:schemeClr val="tx1">
                  <a:lumMod val="95000"/>
                </a:schemeClr>
              </a:solidFill>
            </a:rPr>
            <a:t>Main Question and Project Objectives</a:t>
          </a:r>
          <a:endParaRPr lang="en-US" sz="1200" b="1" dirty="0">
            <a:solidFill>
              <a:schemeClr val="tx1">
                <a:lumMod val="95000"/>
              </a:schemeClr>
            </a:solidFill>
          </a:endParaRPr>
        </a:p>
      </dgm:t>
    </dgm:pt>
    <dgm:pt modelId="{CA6419A4-86CA-4572-9A64-EB6C4C17CA5D}" type="parTrans" cxnId="{3AC5AE8A-D61B-4F50-ACB9-BA7D243352E7}">
      <dgm:prSet/>
      <dgm:spPr/>
      <dgm:t>
        <a:bodyPr/>
        <a:lstStyle/>
        <a:p>
          <a:endParaRPr lang="en-US"/>
        </a:p>
      </dgm:t>
    </dgm:pt>
    <dgm:pt modelId="{11532C80-89C6-44E6-AFD7-F12A34761300}" type="sibTrans" cxnId="{3AC5AE8A-D61B-4F50-ACB9-BA7D243352E7}">
      <dgm:prSet/>
      <dgm:spPr/>
      <dgm:t>
        <a:bodyPr/>
        <a:lstStyle/>
        <a:p>
          <a:endParaRPr lang="en-US"/>
        </a:p>
      </dgm:t>
    </dgm:pt>
    <dgm:pt modelId="{C861440B-0FD0-4C43-94F9-78C6D4AF3243}">
      <dgm:prSet custT="1"/>
      <dgm:spPr>
        <a:solidFill>
          <a:schemeClr val="accent2">
            <a:lumMod val="60000"/>
            <a:lumOff val="40000"/>
          </a:schemeClr>
        </a:solidFill>
        <a:ln>
          <a:noFill/>
        </a:ln>
      </dgm:spPr>
      <dgm:t>
        <a:bodyPr/>
        <a:lstStyle/>
        <a:p>
          <a:r>
            <a:rPr lang="en-US" sz="1200" b="1">
              <a:solidFill>
                <a:schemeClr val="tx1"/>
              </a:solidFill>
            </a:rPr>
            <a:t>Output</a:t>
          </a:r>
          <a:endParaRPr lang="en-US" sz="1200" b="1" dirty="0">
            <a:solidFill>
              <a:schemeClr val="tx1"/>
            </a:solidFill>
          </a:endParaRPr>
        </a:p>
      </dgm:t>
    </dgm:pt>
    <dgm:pt modelId="{3ED8F593-182A-4424-843D-BB169C91067F}" type="parTrans" cxnId="{A601057E-7190-49B0-B6C0-4C445CF3518F}">
      <dgm:prSet/>
      <dgm:spPr/>
      <dgm:t>
        <a:bodyPr/>
        <a:lstStyle/>
        <a:p>
          <a:endParaRPr lang="en-US"/>
        </a:p>
      </dgm:t>
    </dgm:pt>
    <dgm:pt modelId="{C44505E5-02CA-4F5D-9FA5-AF7C9326194C}" type="sibTrans" cxnId="{A601057E-7190-49B0-B6C0-4C445CF3518F}">
      <dgm:prSet/>
      <dgm:spPr/>
      <dgm:t>
        <a:bodyPr/>
        <a:lstStyle/>
        <a:p>
          <a:endParaRPr lang="en-US"/>
        </a:p>
      </dgm:t>
    </dgm:pt>
    <dgm:pt modelId="{9D61A007-C18A-4AD0-AA5E-E24CBB2DDA30}">
      <dgm:prSet custT="1"/>
      <dgm:spPr>
        <a:solidFill>
          <a:schemeClr val="accent2">
            <a:lumMod val="60000"/>
            <a:lumOff val="40000"/>
          </a:schemeClr>
        </a:solidFill>
        <a:ln>
          <a:noFill/>
        </a:ln>
      </dgm:spPr>
      <dgm:t>
        <a:bodyPr/>
        <a:lstStyle/>
        <a:p>
          <a:r>
            <a:rPr lang="en-US" sz="1200" b="1">
              <a:solidFill>
                <a:schemeClr val="tx1"/>
              </a:solidFill>
            </a:rPr>
            <a:t>Limitation and Recommendation</a:t>
          </a:r>
          <a:endParaRPr lang="en-US" sz="1200" b="1" dirty="0">
            <a:solidFill>
              <a:schemeClr val="tx1"/>
            </a:solidFill>
          </a:endParaRPr>
        </a:p>
      </dgm:t>
    </dgm:pt>
    <dgm:pt modelId="{0ED59894-4225-4EC8-8BC3-4114C149CF31}" type="parTrans" cxnId="{F2D8C4DE-572E-4CA3-B35A-CA7985217F6A}">
      <dgm:prSet/>
      <dgm:spPr/>
      <dgm:t>
        <a:bodyPr/>
        <a:lstStyle/>
        <a:p>
          <a:endParaRPr lang="en-US"/>
        </a:p>
      </dgm:t>
    </dgm:pt>
    <dgm:pt modelId="{4C35FBE6-7262-4D0E-A353-72BF79D29D25}" type="sibTrans" cxnId="{F2D8C4DE-572E-4CA3-B35A-CA7985217F6A}">
      <dgm:prSet/>
      <dgm:spPr/>
      <dgm:t>
        <a:bodyPr/>
        <a:lstStyle/>
        <a:p>
          <a:endParaRPr lang="en-US"/>
        </a:p>
      </dgm:t>
    </dgm:pt>
    <dgm:pt modelId="{3D3F1610-0985-4949-93C1-95DD4E75142D}" type="pres">
      <dgm:prSet presAssocID="{FBB58D12-CC94-46BC-9A8E-98F069209726}" presName="Name0" presStyleCnt="0">
        <dgm:presLayoutVars>
          <dgm:dir/>
          <dgm:animLvl val="lvl"/>
          <dgm:resizeHandles val="exact"/>
        </dgm:presLayoutVars>
      </dgm:prSet>
      <dgm:spPr/>
    </dgm:pt>
    <dgm:pt modelId="{5D7C883A-0C52-4000-99E4-5BE83ACD5121}" type="pres">
      <dgm:prSet presAssocID="{91BE5999-12BA-4E1B-87AA-731F87F33CF3}" presName="parTxOnly" presStyleLbl="node1" presStyleIdx="0" presStyleCnt="6">
        <dgm:presLayoutVars>
          <dgm:chMax val="0"/>
          <dgm:chPref val="0"/>
          <dgm:bulletEnabled val="1"/>
        </dgm:presLayoutVars>
      </dgm:prSet>
      <dgm:spPr/>
    </dgm:pt>
    <dgm:pt modelId="{8ADBE57B-7CD5-4E17-8B5C-829FD914D02D}" type="pres">
      <dgm:prSet presAssocID="{4E28F220-8AFA-4B21-B14B-EB3411BAA431}" presName="parTxOnlySpace" presStyleCnt="0"/>
      <dgm:spPr/>
    </dgm:pt>
    <dgm:pt modelId="{D39F690A-DDE6-450D-B642-002084003157}" type="pres">
      <dgm:prSet presAssocID="{E7BA5F40-7F82-4EC3-91FF-6EEBA8397997}" presName="parTxOnly" presStyleLbl="node1" presStyleIdx="1" presStyleCnt="6">
        <dgm:presLayoutVars>
          <dgm:chMax val="0"/>
          <dgm:chPref val="0"/>
          <dgm:bulletEnabled val="1"/>
        </dgm:presLayoutVars>
      </dgm:prSet>
      <dgm:spPr/>
    </dgm:pt>
    <dgm:pt modelId="{5DEDA7EF-D53B-41CA-8157-FFA9DD3739B7}" type="pres">
      <dgm:prSet presAssocID="{11532C80-89C6-44E6-AFD7-F12A34761300}" presName="parTxOnlySpace" presStyleCnt="0"/>
      <dgm:spPr/>
    </dgm:pt>
    <dgm:pt modelId="{3132565A-4599-4484-A01B-05AA72728272}" type="pres">
      <dgm:prSet presAssocID="{B348C164-0963-4FE8-837B-8A4FD52E374B}" presName="parTxOnly" presStyleLbl="node1" presStyleIdx="2" presStyleCnt="6">
        <dgm:presLayoutVars>
          <dgm:chMax val="0"/>
          <dgm:chPref val="0"/>
          <dgm:bulletEnabled val="1"/>
        </dgm:presLayoutVars>
      </dgm:prSet>
      <dgm:spPr/>
    </dgm:pt>
    <dgm:pt modelId="{BC699FB8-A421-4E07-9F67-D5877B7E0EF0}" type="pres">
      <dgm:prSet presAssocID="{B96DFE7E-DAEF-4E7B-9F4F-387C7AD1A6F5}" presName="parTxOnlySpace" presStyleCnt="0"/>
      <dgm:spPr/>
    </dgm:pt>
    <dgm:pt modelId="{DDC6B8A5-76F9-4734-A421-2DE6BAEC7105}" type="pres">
      <dgm:prSet presAssocID="{C861440B-0FD0-4C43-94F9-78C6D4AF3243}" presName="parTxOnly" presStyleLbl="node1" presStyleIdx="3" presStyleCnt="6">
        <dgm:presLayoutVars>
          <dgm:chMax val="0"/>
          <dgm:chPref val="0"/>
          <dgm:bulletEnabled val="1"/>
        </dgm:presLayoutVars>
      </dgm:prSet>
      <dgm:spPr/>
    </dgm:pt>
    <dgm:pt modelId="{82414C1B-8C24-4715-A391-B5A2F65A5D8B}" type="pres">
      <dgm:prSet presAssocID="{C44505E5-02CA-4F5D-9FA5-AF7C9326194C}" presName="parTxOnlySpace" presStyleCnt="0"/>
      <dgm:spPr/>
    </dgm:pt>
    <dgm:pt modelId="{51084CF8-10A7-4FBC-A497-207B09666B55}" type="pres">
      <dgm:prSet presAssocID="{C08BE88B-A308-4B95-BA74-43EA43BC7FD5}" presName="parTxOnly" presStyleLbl="node1" presStyleIdx="4" presStyleCnt="6" custLinFactNeighborX="-2003" custLinFactNeighborY="0">
        <dgm:presLayoutVars>
          <dgm:chMax val="0"/>
          <dgm:chPref val="0"/>
          <dgm:bulletEnabled val="1"/>
        </dgm:presLayoutVars>
      </dgm:prSet>
      <dgm:spPr/>
    </dgm:pt>
    <dgm:pt modelId="{411AC83B-13F8-46DB-ABE7-D2CB039D04A8}" type="pres">
      <dgm:prSet presAssocID="{2BC1F91A-69E6-49A5-8A42-D32BD5A491E7}" presName="parTxOnlySpace" presStyleCnt="0"/>
      <dgm:spPr/>
    </dgm:pt>
    <dgm:pt modelId="{198BCEF1-D33F-4E7A-AA32-BDF686A6A4B7}" type="pres">
      <dgm:prSet presAssocID="{9D61A007-C18A-4AD0-AA5E-E24CBB2DDA30}" presName="parTxOnly" presStyleLbl="node1" presStyleIdx="5" presStyleCnt="6">
        <dgm:presLayoutVars>
          <dgm:chMax val="0"/>
          <dgm:chPref val="0"/>
          <dgm:bulletEnabled val="1"/>
        </dgm:presLayoutVars>
      </dgm:prSet>
      <dgm:spPr/>
    </dgm:pt>
  </dgm:ptLst>
  <dgm:cxnLst>
    <dgm:cxn modelId="{E48EC502-24BA-44DA-85A8-2C5578AE36C3}" type="presOf" srcId="{B348C164-0963-4FE8-837B-8A4FD52E374B}" destId="{3132565A-4599-4484-A01B-05AA72728272}" srcOrd="0" destOrd="0" presId="urn:microsoft.com/office/officeart/2005/8/layout/chevron1"/>
    <dgm:cxn modelId="{0DA65E12-7E2F-47EA-824F-C22DAE39A51D}" srcId="{FBB58D12-CC94-46BC-9A8E-98F069209726}" destId="{C08BE88B-A308-4B95-BA74-43EA43BC7FD5}" srcOrd="4" destOrd="0" parTransId="{1DAEDFA0-68A6-456D-A2DC-F3AEC91CCEBA}" sibTransId="{2BC1F91A-69E6-49A5-8A42-D32BD5A491E7}"/>
    <dgm:cxn modelId="{CB05B517-A413-407A-B264-14EF56384F0F}" type="presOf" srcId="{9D61A007-C18A-4AD0-AA5E-E24CBB2DDA30}" destId="{198BCEF1-D33F-4E7A-AA32-BDF686A6A4B7}" srcOrd="0" destOrd="0" presId="urn:microsoft.com/office/officeart/2005/8/layout/chevron1"/>
    <dgm:cxn modelId="{AA55312C-01B3-4A3A-AA06-463B771594D8}" type="presOf" srcId="{91BE5999-12BA-4E1B-87AA-731F87F33CF3}" destId="{5D7C883A-0C52-4000-99E4-5BE83ACD5121}" srcOrd="0" destOrd="0" presId="urn:microsoft.com/office/officeart/2005/8/layout/chevron1"/>
    <dgm:cxn modelId="{A601057E-7190-49B0-B6C0-4C445CF3518F}" srcId="{FBB58D12-CC94-46BC-9A8E-98F069209726}" destId="{C861440B-0FD0-4C43-94F9-78C6D4AF3243}" srcOrd="3" destOrd="0" parTransId="{3ED8F593-182A-4424-843D-BB169C91067F}" sibTransId="{C44505E5-02CA-4F5D-9FA5-AF7C9326194C}"/>
    <dgm:cxn modelId="{3AC5AE8A-D61B-4F50-ACB9-BA7D243352E7}" srcId="{FBB58D12-CC94-46BC-9A8E-98F069209726}" destId="{E7BA5F40-7F82-4EC3-91FF-6EEBA8397997}" srcOrd="1" destOrd="0" parTransId="{CA6419A4-86CA-4572-9A64-EB6C4C17CA5D}" sibTransId="{11532C80-89C6-44E6-AFD7-F12A34761300}"/>
    <dgm:cxn modelId="{F5CCEBA2-6B06-4742-8859-68B23D7F094B}" type="presOf" srcId="{C08BE88B-A308-4B95-BA74-43EA43BC7FD5}" destId="{51084CF8-10A7-4FBC-A497-207B09666B55}" srcOrd="0" destOrd="0" presId="urn:microsoft.com/office/officeart/2005/8/layout/chevron1"/>
    <dgm:cxn modelId="{12470EA8-154F-4FDA-A30E-8B64A16F4828}" type="presOf" srcId="{FBB58D12-CC94-46BC-9A8E-98F069209726}" destId="{3D3F1610-0985-4949-93C1-95DD4E75142D}" srcOrd="0" destOrd="0" presId="urn:microsoft.com/office/officeart/2005/8/layout/chevron1"/>
    <dgm:cxn modelId="{446259BB-938F-4E51-BEB8-A6B96EDAACE1}" srcId="{FBB58D12-CC94-46BC-9A8E-98F069209726}" destId="{B348C164-0963-4FE8-837B-8A4FD52E374B}" srcOrd="2" destOrd="0" parTransId="{5F17ECE9-1205-4C06-B222-E444806C3BEE}" sibTransId="{B96DFE7E-DAEF-4E7B-9F4F-387C7AD1A6F5}"/>
    <dgm:cxn modelId="{119B9FC5-E1DC-4F8D-9393-ED124CBF513A}" type="presOf" srcId="{E7BA5F40-7F82-4EC3-91FF-6EEBA8397997}" destId="{D39F690A-DDE6-450D-B642-002084003157}" srcOrd="0" destOrd="0" presId="urn:microsoft.com/office/officeart/2005/8/layout/chevron1"/>
    <dgm:cxn modelId="{F2D8C4DE-572E-4CA3-B35A-CA7985217F6A}" srcId="{FBB58D12-CC94-46BC-9A8E-98F069209726}" destId="{9D61A007-C18A-4AD0-AA5E-E24CBB2DDA30}" srcOrd="5" destOrd="0" parTransId="{0ED59894-4225-4EC8-8BC3-4114C149CF31}" sibTransId="{4C35FBE6-7262-4D0E-A353-72BF79D29D25}"/>
    <dgm:cxn modelId="{E3B1D9E0-1220-48A7-9BB6-7A2CEBC47AD6}" srcId="{FBB58D12-CC94-46BC-9A8E-98F069209726}" destId="{91BE5999-12BA-4E1B-87AA-731F87F33CF3}" srcOrd="0" destOrd="0" parTransId="{D5C4DE43-3FF6-411C-A6BC-F352DE63039E}" sibTransId="{4E28F220-8AFA-4B21-B14B-EB3411BAA431}"/>
    <dgm:cxn modelId="{18AFCDE1-E5F7-4A5D-B6DC-DB7964E0AEB7}" type="presOf" srcId="{C861440B-0FD0-4C43-94F9-78C6D4AF3243}" destId="{DDC6B8A5-76F9-4734-A421-2DE6BAEC7105}" srcOrd="0" destOrd="0" presId="urn:microsoft.com/office/officeart/2005/8/layout/chevron1"/>
    <dgm:cxn modelId="{50B69256-9747-46A2-8AA6-6A84033976AE}" type="presParOf" srcId="{3D3F1610-0985-4949-93C1-95DD4E75142D}" destId="{5D7C883A-0C52-4000-99E4-5BE83ACD5121}" srcOrd="0" destOrd="0" presId="urn:microsoft.com/office/officeart/2005/8/layout/chevron1"/>
    <dgm:cxn modelId="{42EB4726-61DA-47A0-B0A9-9E689D25BE60}" type="presParOf" srcId="{3D3F1610-0985-4949-93C1-95DD4E75142D}" destId="{8ADBE57B-7CD5-4E17-8B5C-829FD914D02D}" srcOrd="1" destOrd="0" presId="urn:microsoft.com/office/officeart/2005/8/layout/chevron1"/>
    <dgm:cxn modelId="{527C06FE-1CC7-492C-AFC7-E0211B38FC54}" type="presParOf" srcId="{3D3F1610-0985-4949-93C1-95DD4E75142D}" destId="{D39F690A-DDE6-450D-B642-002084003157}" srcOrd="2" destOrd="0" presId="urn:microsoft.com/office/officeart/2005/8/layout/chevron1"/>
    <dgm:cxn modelId="{FEDF3F78-C232-49E8-9743-578C46DE28EE}" type="presParOf" srcId="{3D3F1610-0985-4949-93C1-95DD4E75142D}" destId="{5DEDA7EF-D53B-41CA-8157-FFA9DD3739B7}" srcOrd="3" destOrd="0" presId="urn:microsoft.com/office/officeart/2005/8/layout/chevron1"/>
    <dgm:cxn modelId="{81FDC0F4-799F-41A6-915F-1C41009BFE09}" type="presParOf" srcId="{3D3F1610-0985-4949-93C1-95DD4E75142D}" destId="{3132565A-4599-4484-A01B-05AA72728272}" srcOrd="4" destOrd="0" presId="urn:microsoft.com/office/officeart/2005/8/layout/chevron1"/>
    <dgm:cxn modelId="{FF7D2E95-A2FD-4181-B9ED-8B5794B3BC2E}" type="presParOf" srcId="{3D3F1610-0985-4949-93C1-95DD4E75142D}" destId="{BC699FB8-A421-4E07-9F67-D5877B7E0EF0}" srcOrd="5" destOrd="0" presId="urn:microsoft.com/office/officeart/2005/8/layout/chevron1"/>
    <dgm:cxn modelId="{35F7B457-2F25-49A7-B031-49160105B728}" type="presParOf" srcId="{3D3F1610-0985-4949-93C1-95DD4E75142D}" destId="{DDC6B8A5-76F9-4734-A421-2DE6BAEC7105}" srcOrd="6" destOrd="0" presId="urn:microsoft.com/office/officeart/2005/8/layout/chevron1"/>
    <dgm:cxn modelId="{8CE68248-AAFB-4193-B711-C3158D87961B}" type="presParOf" srcId="{3D3F1610-0985-4949-93C1-95DD4E75142D}" destId="{82414C1B-8C24-4715-A391-B5A2F65A5D8B}" srcOrd="7" destOrd="0" presId="urn:microsoft.com/office/officeart/2005/8/layout/chevron1"/>
    <dgm:cxn modelId="{038221C6-C2DD-4DCA-AFA9-C7790D2410E6}" type="presParOf" srcId="{3D3F1610-0985-4949-93C1-95DD4E75142D}" destId="{51084CF8-10A7-4FBC-A497-207B09666B55}" srcOrd="8" destOrd="0" presId="urn:microsoft.com/office/officeart/2005/8/layout/chevron1"/>
    <dgm:cxn modelId="{1DA8C9B1-C829-4BDB-8D60-47CD933982C4}" type="presParOf" srcId="{3D3F1610-0985-4949-93C1-95DD4E75142D}" destId="{411AC83B-13F8-46DB-ABE7-D2CB039D04A8}" srcOrd="9" destOrd="0" presId="urn:microsoft.com/office/officeart/2005/8/layout/chevron1"/>
    <dgm:cxn modelId="{39759E76-E3CE-4D8B-B3BE-597E8D30E7DE}" type="presParOf" srcId="{3D3F1610-0985-4949-93C1-95DD4E75142D}" destId="{198BCEF1-D33F-4E7A-AA32-BDF686A6A4B7}" srcOrd="10"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BB58D12-CC94-46BC-9A8E-98F069209726}" type="doc">
      <dgm:prSet loTypeId="urn:microsoft.com/office/officeart/2005/8/layout/chevron1" loCatId="process" qsTypeId="urn:microsoft.com/office/officeart/2005/8/quickstyle/simple1" qsCatId="simple" csTypeId="urn:microsoft.com/office/officeart/2005/8/colors/accent1_2" csCatId="accent1" phldr="1"/>
      <dgm:spPr/>
    </dgm:pt>
    <dgm:pt modelId="{91BE5999-12BA-4E1B-87AA-731F87F33CF3}">
      <dgm:prSet phldrT="[Text]" custT="1"/>
      <dgm:spPr>
        <a:solidFill>
          <a:schemeClr val="accent2">
            <a:lumMod val="60000"/>
            <a:lumOff val="40000"/>
          </a:schemeClr>
        </a:solidFill>
        <a:ln>
          <a:noFill/>
        </a:ln>
      </dgm:spPr>
      <dgm:t>
        <a:bodyPr/>
        <a:lstStyle/>
        <a:p>
          <a:r>
            <a:rPr lang="en-US" sz="1200" b="1" dirty="0">
              <a:solidFill>
                <a:schemeClr val="tx1"/>
              </a:solidFill>
            </a:rPr>
            <a:t>Introduction</a:t>
          </a:r>
        </a:p>
      </dgm:t>
    </dgm:pt>
    <dgm:pt modelId="{D5C4DE43-3FF6-411C-A6BC-F352DE63039E}" type="parTrans" cxnId="{E3B1D9E0-1220-48A7-9BB6-7A2CEBC47AD6}">
      <dgm:prSet/>
      <dgm:spPr/>
      <dgm:t>
        <a:bodyPr/>
        <a:lstStyle/>
        <a:p>
          <a:endParaRPr lang="en-US"/>
        </a:p>
      </dgm:t>
    </dgm:pt>
    <dgm:pt modelId="{4E28F220-8AFA-4B21-B14B-EB3411BAA431}" type="sibTrans" cxnId="{E3B1D9E0-1220-48A7-9BB6-7A2CEBC47AD6}">
      <dgm:prSet/>
      <dgm:spPr/>
      <dgm:t>
        <a:bodyPr/>
        <a:lstStyle/>
        <a:p>
          <a:endParaRPr lang="en-US"/>
        </a:p>
      </dgm:t>
    </dgm:pt>
    <dgm:pt modelId="{B348C164-0963-4FE8-837B-8A4FD52E374B}">
      <dgm:prSet phldrT="[Text]" custT="1"/>
      <dgm:spPr>
        <a:solidFill>
          <a:schemeClr val="accent2">
            <a:lumMod val="60000"/>
            <a:lumOff val="40000"/>
          </a:schemeClr>
        </a:solidFill>
        <a:ln>
          <a:noFill/>
        </a:ln>
      </dgm:spPr>
      <dgm:t>
        <a:bodyPr/>
        <a:lstStyle/>
        <a:p>
          <a:r>
            <a:rPr lang="en-US" sz="1100" b="1" dirty="0">
              <a:solidFill>
                <a:schemeClr val="tx1"/>
              </a:solidFill>
            </a:rPr>
            <a:t>Project Methodology</a:t>
          </a:r>
        </a:p>
      </dgm:t>
    </dgm:pt>
    <dgm:pt modelId="{5F17ECE9-1205-4C06-B222-E444806C3BEE}" type="parTrans" cxnId="{446259BB-938F-4E51-BEB8-A6B96EDAACE1}">
      <dgm:prSet/>
      <dgm:spPr/>
      <dgm:t>
        <a:bodyPr/>
        <a:lstStyle/>
        <a:p>
          <a:endParaRPr lang="en-US"/>
        </a:p>
      </dgm:t>
    </dgm:pt>
    <dgm:pt modelId="{B96DFE7E-DAEF-4E7B-9F4F-387C7AD1A6F5}" type="sibTrans" cxnId="{446259BB-938F-4E51-BEB8-A6B96EDAACE1}">
      <dgm:prSet/>
      <dgm:spPr/>
      <dgm:t>
        <a:bodyPr/>
        <a:lstStyle/>
        <a:p>
          <a:endParaRPr lang="en-US"/>
        </a:p>
      </dgm:t>
    </dgm:pt>
    <dgm:pt modelId="{C08BE88B-A308-4B95-BA74-43EA43BC7FD5}">
      <dgm:prSet phldrT="[Text]" custT="1"/>
      <dgm:spPr>
        <a:solidFill>
          <a:schemeClr val="accent2">
            <a:lumMod val="60000"/>
            <a:lumOff val="40000"/>
          </a:schemeClr>
        </a:solidFill>
        <a:ln>
          <a:noFill/>
        </a:ln>
      </dgm:spPr>
      <dgm:t>
        <a:bodyPr/>
        <a:lstStyle/>
        <a:p>
          <a:r>
            <a:rPr lang="en-US" sz="1200" b="1" dirty="0">
              <a:solidFill>
                <a:schemeClr val="tx1"/>
              </a:solidFill>
            </a:rPr>
            <a:t>Conclusion</a:t>
          </a:r>
        </a:p>
      </dgm:t>
    </dgm:pt>
    <dgm:pt modelId="{1DAEDFA0-68A6-456D-A2DC-F3AEC91CCEBA}" type="parTrans" cxnId="{0DA65E12-7E2F-47EA-824F-C22DAE39A51D}">
      <dgm:prSet/>
      <dgm:spPr/>
      <dgm:t>
        <a:bodyPr/>
        <a:lstStyle/>
        <a:p>
          <a:endParaRPr lang="en-US"/>
        </a:p>
      </dgm:t>
    </dgm:pt>
    <dgm:pt modelId="{2BC1F91A-69E6-49A5-8A42-D32BD5A491E7}" type="sibTrans" cxnId="{0DA65E12-7E2F-47EA-824F-C22DAE39A51D}">
      <dgm:prSet/>
      <dgm:spPr/>
      <dgm:t>
        <a:bodyPr/>
        <a:lstStyle/>
        <a:p>
          <a:endParaRPr lang="en-US"/>
        </a:p>
      </dgm:t>
    </dgm:pt>
    <dgm:pt modelId="{E7BA5F40-7F82-4EC3-91FF-6EEBA8397997}">
      <dgm:prSet custT="1"/>
      <dgm:spPr>
        <a:solidFill>
          <a:schemeClr val="accent2">
            <a:lumMod val="60000"/>
            <a:lumOff val="40000"/>
          </a:schemeClr>
        </a:solidFill>
        <a:ln>
          <a:noFill/>
        </a:ln>
      </dgm:spPr>
      <dgm:t>
        <a:bodyPr/>
        <a:lstStyle/>
        <a:p>
          <a:r>
            <a:rPr lang="en-US" sz="1200" b="1" dirty="0">
              <a:solidFill>
                <a:schemeClr val="tx1">
                  <a:lumMod val="95000"/>
                </a:schemeClr>
              </a:solidFill>
            </a:rPr>
            <a:t>Main Question and Project Objectives</a:t>
          </a:r>
        </a:p>
      </dgm:t>
    </dgm:pt>
    <dgm:pt modelId="{CA6419A4-86CA-4572-9A64-EB6C4C17CA5D}" type="parTrans" cxnId="{3AC5AE8A-D61B-4F50-ACB9-BA7D243352E7}">
      <dgm:prSet/>
      <dgm:spPr/>
      <dgm:t>
        <a:bodyPr/>
        <a:lstStyle/>
        <a:p>
          <a:endParaRPr lang="en-US"/>
        </a:p>
      </dgm:t>
    </dgm:pt>
    <dgm:pt modelId="{11532C80-89C6-44E6-AFD7-F12A34761300}" type="sibTrans" cxnId="{3AC5AE8A-D61B-4F50-ACB9-BA7D243352E7}">
      <dgm:prSet/>
      <dgm:spPr/>
      <dgm:t>
        <a:bodyPr/>
        <a:lstStyle/>
        <a:p>
          <a:endParaRPr lang="en-US"/>
        </a:p>
      </dgm:t>
    </dgm:pt>
    <dgm:pt modelId="{C861440B-0FD0-4C43-94F9-78C6D4AF3243}">
      <dgm:prSet custT="1"/>
      <dgm:spPr>
        <a:solidFill>
          <a:schemeClr val="accent2">
            <a:lumMod val="75000"/>
          </a:schemeClr>
        </a:solidFill>
        <a:ln>
          <a:noFill/>
        </a:ln>
      </dgm:spPr>
      <dgm:t>
        <a:bodyPr/>
        <a:lstStyle/>
        <a:p>
          <a:r>
            <a:rPr lang="en-US" sz="1200" b="1" dirty="0">
              <a:solidFill>
                <a:schemeClr val="bg1"/>
              </a:solidFill>
            </a:rPr>
            <a:t>Output</a:t>
          </a:r>
        </a:p>
      </dgm:t>
    </dgm:pt>
    <dgm:pt modelId="{3ED8F593-182A-4424-843D-BB169C91067F}" type="parTrans" cxnId="{A601057E-7190-49B0-B6C0-4C445CF3518F}">
      <dgm:prSet/>
      <dgm:spPr/>
      <dgm:t>
        <a:bodyPr/>
        <a:lstStyle/>
        <a:p>
          <a:endParaRPr lang="en-US"/>
        </a:p>
      </dgm:t>
    </dgm:pt>
    <dgm:pt modelId="{C44505E5-02CA-4F5D-9FA5-AF7C9326194C}" type="sibTrans" cxnId="{A601057E-7190-49B0-B6C0-4C445CF3518F}">
      <dgm:prSet/>
      <dgm:spPr/>
      <dgm:t>
        <a:bodyPr/>
        <a:lstStyle/>
        <a:p>
          <a:endParaRPr lang="en-US"/>
        </a:p>
      </dgm:t>
    </dgm:pt>
    <dgm:pt modelId="{9D61A007-C18A-4AD0-AA5E-E24CBB2DDA30}">
      <dgm:prSet custT="1"/>
      <dgm:spPr>
        <a:solidFill>
          <a:schemeClr val="accent2">
            <a:lumMod val="60000"/>
            <a:lumOff val="40000"/>
          </a:schemeClr>
        </a:solidFill>
        <a:ln>
          <a:noFill/>
        </a:ln>
      </dgm:spPr>
      <dgm:t>
        <a:bodyPr/>
        <a:lstStyle/>
        <a:p>
          <a:r>
            <a:rPr lang="en-US" sz="1200" b="1" dirty="0">
              <a:solidFill>
                <a:schemeClr val="tx1"/>
              </a:solidFill>
            </a:rPr>
            <a:t>Limitation and Recommendation</a:t>
          </a:r>
        </a:p>
      </dgm:t>
    </dgm:pt>
    <dgm:pt modelId="{0ED59894-4225-4EC8-8BC3-4114C149CF31}" type="parTrans" cxnId="{F2D8C4DE-572E-4CA3-B35A-CA7985217F6A}">
      <dgm:prSet/>
      <dgm:spPr/>
      <dgm:t>
        <a:bodyPr/>
        <a:lstStyle/>
        <a:p>
          <a:endParaRPr lang="en-US"/>
        </a:p>
      </dgm:t>
    </dgm:pt>
    <dgm:pt modelId="{4C35FBE6-7262-4D0E-A353-72BF79D29D25}" type="sibTrans" cxnId="{F2D8C4DE-572E-4CA3-B35A-CA7985217F6A}">
      <dgm:prSet/>
      <dgm:spPr/>
      <dgm:t>
        <a:bodyPr/>
        <a:lstStyle/>
        <a:p>
          <a:endParaRPr lang="en-US"/>
        </a:p>
      </dgm:t>
    </dgm:pt>
    <dgm:pt modelId="{3D3F1610-0985-4949-93C1-95DD4E75142D}" type="pres">
      <dgm:prSet presAssocID="{FBB58D12-CC94-46BC-9A8E-98F069209726}" presName="Name0" presStyleCnt="0">
        <dgm:presLayoutVars>
          <dgm:dir/>
          <dgm:animLvl val="lvl"/>
          <dgm:resizeHandles val="exact"/>
        </dgm:presLayoutVars>
      </dgm:prSet>
      <dgm:spPr/>
    </dgm:pt>
    <dgm:pt modelId="{5D7C883A-0C52-4000-99E4-5BE83ACD5121}" type="pres">
      <dgm:prSet presAssocID="{91BE5999-12BA-4E1B-87AA-731F87F33CF3}" presName="parTxOnly" presStyleLbl="node1" presStyleIdx="0" presStyleCnt="6">
        <dgm:presLayoutVars>
          <dgm:chMax val="0"/>
          <dgm:chPref val="0"/>
          <dgm:bulletEnabled val="1"/>
        </dgm:presLayoutVars>
      </dgm:prSet>
      <dgm:spPr/>
    </dgm:pt>
    <dgm:pt modelId="{8ADBE57B-7CD5-4E17-8B5C-829FD914D02D}" type="pres">
      <dgm:prSet presAssocID="{4E28F220-8AFA-4B21-B14B-EB3411BAA431}" presName="parTxOnlySpace" presStyleCnt="0"/>
      <dgm:spPr/>
    </dgm:pt>
    <dgm:pt modelId="{D39F690A-DDE6-450D-B642-002084003157}" type="pres">
      <dgm:prSet presAssocID="{E7BA5F40-7F82-4EC3-91FF-6EEBA8397997}" presName="parTxOnly" presStyleLbl="node1" presStyleIdx="1" presStyleCnt="6">
        <dgm:presLayoutVars>
          <dgm:chMax val="0"/>
          <dgm:chPref val="0"/>
          <dgm:bulletEnabled val="1"/>
        </dgm:presLayoutVars>
      </dgm:prSet>
      <dgm:spPr/>
    </dgm:pt>
    <dgm:pt modelId="{5DEDA7EF-D53B-41CA-8157-FFA9DD3739B7}" type="pres">
      <dgm:prSet presAssocID="{11532C80-89C6-44E6-AFD7-F12A34761300}" presName="parTxOnlySpace" presStyleCnt="0"/>
      <dgm:spPr/>
    </dgm:pt>
    <dgm:pt modelId="{3132565A-4599-4484-A01B-05AA72728272}" type="pres">
      <dgm:prSet presAssocID="{B348C164-0963-4FE8-837B-8A4FD52E374B}" presName="parTxOnly" presStyleLbl="node1" presStyleIdx="2" presStyleCnt="6">
        <dgm:presLayoutVars>
          <dgm:chMax val="0"/>
          <dgm:chPref val="0"/>
          <dgm:bulletEnabled val="1"/>
        </dgm:presLayoutVars>
      </dgm:prSet>
      <dgm:spPr/>
    </dgm:pt>
    <dgm:pt modelId="{BC699FB8-A421-4E07-9F67-D5877B7E0EF0}" type="pres">
      <dgm:prSet presAssocID="{B96DFE7E-DAEF-4E7B-9F4F-387C7AD1A6F5}" presName="parTxOnlySpace" presStyleCnt="0"/>
      <dgm:spPr/>
    </dgm:pt>
    <dgm:pt modelId="{DDC6B8A5-76F9-4734-A421-2DE6BAEC7105}" type="pres">
      <dgm:prSet presAssocID="{C861440B-0FD0-4C43-94F9-78C6D4AF3243}" presName="parTxOnly" presStyleLbl="node1" presStyleIdx="3" presStyleCnt="6">
        <dgm:presLayoutVars>
          <dgm:chMax val="0"/>
          <dgm:chPref val="0"/>
          <dgm:bulletEnabled val="1"/>
        </dgm:presLayoutVars>
      </dgm:prSet>
      <dgm:spPr/>
    </dgm:pt>
    <dgm:pt modelId="{82414C1B-8C24-4715-A391-B5A2F65A5D8B}" type="pres">
      <dgm:prSet presAssocID="{C44505E5-02CA-4F5D-9FA5-AF7C9326194C}" presName="parTxOnlySpace" presStyleCnt="0"/>
      <dgm:spPr/>
    </dgm:pt>
    <dgm:pt modelId="{51084CF8-10A7-4FBC-A497-207B09666B55}" type="pres">
      <dgm:prSet presAssocID="{C08BE88B-A308-4B95-BA74-43EA43BC7FD5}" presName="parTxOnly" presStyleLbl="node1" presStyleIdx="4" presStyleCnt="6" custLinFactNeighborX="-2003" custLinFactNeighborY="0">
        <dgm:presLayoutVars>
          <dgm:chMax val="0"/>
          <dgm:chPref val="0"/>
          <dgm:bulletEnabled val="1"/>
        </dgm:presLayoutVars>
      </dgm:prSet>
      <dgm:spPr/>
    </dgm:pt>
    <dgm:pt modelId="{411AC83B-13F8-46DB-ABE7-D2CB039D04A8}" type="pres">
      <dgm:prSet presAssocID="{2BC1F91A-69E6-49A5-8A42-D32BD5A491E7}" presName="parTxOnlySpace" presStyleCnt="0"/>
      <dgm:spPr/>
    </dgm:pt>
    <dgm:pt modelId="{198BCEF1-D33F-4E7A-AA32-BDF686A6A4B7}" type="pres">
      <dgm:prSet presAssocID="{9D61A007-C18A-4AD0-AA5E-E24CBB2DDA30}" presName="parTxOnly" presStyleLbl="node1" presStyleIdx="5" presStyleCnt="6">
        <dgm:presLayoutVars>
          <dgm:chMax val="0"/>
          <dgm:chPref val="0"/>
          <dgm:bulletEnabled val="1"/>
        </dgm:presLayoutVars>
      </dgm:prSet>
      <dgm:spPr/>
    </dgm:pt>
  </dgm:ptLst>
  <dgm:cxnLst>
    <dgm:cxn modelId="{BC431D04-D584-4D04-B7D1-65CB21FE200D}" type="presOf" srcId="{9D61A007-C18A-4AD0-AA5E-E24CBB2DDA30}" destId="{198BCEF1-D33F-4E7A-AA32-BDF686A6A4B7}" srcOrd="0" destOrd="0" presId="urn:microsoft.com/office/officeart/2005/8/layout/chevron1"/>
    <dgm:cxn modelId="{0DA65E12-7E2F-47EA-824F-C22DAE39A51D}" srcId="{FBB58D12-CC94-46BC-9A8E-98F069209726}" destId="{C08BE88B-A308-4B95-BA74-43EA43BC7FD5}" srcOrd="4" destOrd="0" parTransId="{1DAEDFA0-68A6-456D-A2DC-F3AEC91CCEBA}" sibTransId="{2BC1F91A-69E6-49A5-8A42-D32BD5A491E7}"/>
    <dgm:cxn modelId="{D1F36517-8F1A-41FB-9E7C-387B41109AF0}" type="presOf" srcId="{91BE5999-12BA-4E1B-87AA-731F87F33CF3}" destId="{5D7C883A-0C52-4000-99E4-5BE83ACD5121}" srcOrd="0" destOrd="0" presId="urn:microsoft.com/office/officeart/2005/8/layout/chevron1"/>
    <dgm:cxn modelId="{0DD3C42A-68E0-481C-A6D7-2BC33A956077}" type="presOf" srcId="{C08BE88B-A308-4B95-BA74-43EA43BC7FD5}" destId="{51084CF8-10A7-4FBC-A497-207B09666B55}" srcOrd="0" destOrd="0" presId="urn:microsoft.com/office/officeart/2005/8/layout/chevron1"/>
    <dgm:cxn modelId="{D640775E-6455-421E-BA6A-ECBEF367E068}" type="presOf" srcId="{C861440B-0FD0-4C43-94F9-78C6D4AF3243}" destId="{DDC6B8A5-76F9-4734-A421-2DE6BAEC7105}" srcOrd="0" destOrd="0" presId="urn:microsoft.com/office/officeart/2005/8/layout/chevron1"/>
    <dgm:cxn modelId="{BFA80D44-AEF4-4F46-954E-E48117D50FD2}" type="presOf" srcId="{E7BA5F40-7F82-4EC3-91FF-6EEBA8397997}" destId="{D39F690A-DDE6-450D-B642-002084003157}" srcOrd="0" destOrd="0" presId="urn:microsoft.com/office/officeart/2005/8/layout/chevron1"/>
    <dgm:cxn modelId="{BDCCBB67-2D24-495F-B867-E68A992EB0C9}" type="presOf" srcId="{B348C164-0963-4FE8-837B-8A4FD52E374B}" destId="{3132565A-4599-4484-A01B-05AA72728272}" srcOrd="0" destOrd="0" presId="urn:microsoft.com/office/officeart/2005/8/layout/chevron1"/>
    <dgm:cxn modelId="{A601057E-7190-49B0-B6C0-4C445CF3518F}" srcId="{FBB58D12-CC94-46BC-9A8E-98F069209726}" destId="{C861440B-0FD0-4C43-94F9-78C6D4AF3243}" srcOrd="3" destOrd="0" parTransId="{3ED8F593-182A-4424-843D-BB169C91067F}" sibTransId="{C44505E5-02CA-4F5D-9FA5-AF7C9326194C}"/>
    <dgm:cxn modelId="{DD506389-772F-4422-80CA-F3B54568A40F}" type="presOf" srcId="{FBB58D12-CC94-46BC-9A8E-98F069209726}" destId="{3D3F1610-0985-4949-93C1-95DD4E75142D}" srcOrd="0" destOrd="0" presId="urn:microsoft.com/office/officeart/2005/8/layout/chevron1"/>
    <dgm:cxn modelId="{3AC5AE8A-D61B-4F50-ACB9-BA7D243352E7}" srcId="{FBB58D12-CC94-46BC-9A8E-98F069209726}" destId="{E7BA5F40-7F82-4EC3-91FF-6EEBA8397997}" srcOrd="1" destOrd="0" parTransId="{CA6419A4-86CA-4572-9A64-EB6C4C17CA5D}" sibTransId="{11532C80-89C6-44E6-AFD7-F12A34761300}"/>
    <dgm:cxn modelId="{446259BB-938F-4E51-BEB8-A6B96EDAACE1}" srcId="{FBB58D12-CC94-46BC-9A8E-98F069209726}" destId="{B348C164-0963-4FE8-837B-8A4FD52E374B}" srcOrd="2" destOrd="0" parTransId="{5F17ECE9-1205-4C06-B222-E444806C3BEE}" sibTransId="{B96DFE7E-DAEF-4E7B-9F4F-387C7AD1A6F5}"/>
    <dgm:cxn modelId="{F2D8C4DE-572E-4CA3-B35A-CA7985217F6A}" srcId="{FBB58D12-CC94-46BC-9A8E-98F069209726}" destId="{9D61A007-C18A-4AD0-AA5E-E24CBB2DDA30}" srcOrd="5" destOrd="0" parTransId="{0ED59894-4225-4EC8-8BC3-4114C149CF31}" sibTransId="{4C35FBE6-7262-4D0E-A353-72BF79D29D25}"/>
    <dgm:cxn modelId="{E3B1D9E0-1220-48A7-9BB6-7A2CEBC47AD6}" srcId="{FBB58D12-CC94-46BC-9A8E-98F069209726}" destId="{91BE5999-12BA-4E1B-87AA-731F87F33CF3}" srcOrd="0" destOrd="0" parTransId="{D5C4DE43-3FF6-411C-A6BC-F352DE63039E}" sibTransId="{4E28F220-8AFA-4B21-B14B-EB3411BAA431}"/>
    <dgm:cxn modelId="{94DB5A73-3559-45B9-9601-82C91BB1E60F}" type="presParOf" srcId="{3D3F1610-0985-4949-93C1-95DD4E75142D}" destId="{5D7C883A-0C52-4000-99E4-5BE83ACD5121}" srcOrd="0" destOrd="0" presId="urn:microsoft.com/office/officeart/2005/8/layout/chevron1"/>
    <dgm:cxn modelId="{C51B6830-53C6-4664-B4C4-2D1D9D08B621}" type="presParOf" srcId="{3D3F1610-0985-4949-93C1-95DD4E75142D}" destId="{8ADBE57B-7CD5-4E17-8B5C-829FD914D02D}" srcOrd="1" destOrd="0" presId="urn:microsoft.com/office/officeart/2005/8/layout/chevron1"/>
    <dgm:cxn modelId="{C54020C1-5378-4643-A6C9-8FEA3C84142C}" type="presParOf" srcId="{3D3F1610-0985-4949-93C1-95DD4E75142D}" destId="{D39F690A-DDE6-450D-B642-002084003157}" srcOrd="2" destOrd="0" presId="urn:microsoft.com/office/officeart/2005/8/layout/chevron1"/>
    <dgm:cxn modelId="{6CC2CC43-C27B-4800-AFF9-0A87FEE8BE6A}" type="presParOf" srcId="{3D3F1610-0985-4949-93C1-95DD4E75142D}" destId="{5DEDA7EF-D53B-41CA-8157-FFA9DD3739B7}" srcOrd="3" destOrd="0" presId="urn:microsoft.com/office/officeart/2005/8/layout/chevron1"/>
    <dgm:cxn modelId="{27B5ED36-2859-497C-9478-E848706F6E19}" type="presParOf" srcId="{3D3F1610-0985-4949-93C1-95DD4E75142D}" destId="{3132565A-4599-4484-A01B-05AA72728272}" srcOrd="4" destOrd="0" presId="urn:microsoft.com/office/officeart/2005/8/layout/chevron1"/>
    <dgm:cxn modelId="{99822E8B-5CD4-4336-9B8A-DBD38FA1878A}" type="presParOf" srcId="{3D3F1610-0985-4949-93C1-95DD4E75142D}" destId="{BC699FB8-A421-4E07-9F67-D5877B7E0EF0}" srcOrd="5" destOrd="0" presId="urn:microsoft.com/office/officeart/2005/8/layout/chevron1"/>
    <dgm:cxn modelId="{1046D893-412D-4927-B81F-05BE9ACF0870}" type="presParOf" srcId="{3D3F1610-0985-4949-93C1-95DD4E75142D}" destId="{DDC6B8A5-76F9-4734-A421-2DE6BAEC7105}" srcOrd="6" destOrd="0" presId="urn:microsoft.com/office/officeart/2005/8/layout/chevron1"/>
    <dgm:cxn modelId="{3A6A6A1A-F4C8-4D62-ACDD-E3AE74A2B5D0}" type="presParOf" srcId="{3D3F1610-0985-4949-93C1-95DD4E75142D}" destId="{82414C1B-8C24-4715-A391-B5A2F65A5D8B}" srcOrd="7" destOrd="0" presId="urn:microsoft.com/office/officeart/2005/8/layout/chevron1"/>
    <dgm:cxn modelId="{EFDAB31A-81A4-474B-8AEB-965238ABBA94}" type="presParOf" srcId="{3D3F1610-0985-4949-93C1-95DD4E75142D}" destId="{51084CF8-10A7-4FBC-A497-207B09666B55}" srcOrd="8" destOrd="0" presId="urn:microsoft.com/office/officeart/2005/8/layout/chevron1"/>
    <dgm:cxn modelId="{3BBD6CAD-1854-4776-8067-2DE08BB33D0C}" type="presParOf" srcId="{3D3F1610-0985-4949-93C1-95DD4E75142D}" destId="{411AC83B-13F8-46DB-ABE7-D2CB039D04A8}" srcOrd="9" destOrd="0" presId="urn:microsoft.com/office/officeart/2005/8/layout/chevron1"/>
    <dgm:cxn modelId="{C9EBA635-2728-4351-B10B-E73F65B24FDA}" type="presParOf" srcId="{3D3F1610-0985-4949-93C1-95DD4E75142D}" destId="{198BCEF1-D33F-4E7A-AA32-BDF686A6A4B7}" srcOrd="10"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BB58D12-CC94-46BC-9A8E-98F069209726}" type="doc">
      <dgm:prSet loTypeId="urn:microsoft.com/office/officeart/2005/8/layout/chevron1" loCatId="process" qsTypeId="urn:microsoft.com/office/officeart/2005/8/quickstyle/simple1" qsCatId="simple" csTypeId="urn:microsoft.com/office/officeart/2005/8/colors/accent1_2" csCatId="accent1" phldr="1"/>
      <dgm:spPr/>
    </dgm:pt>
    <dgm:pt modelId="{91BE5999-12BA-4E1B-87AA-731F87F33CF3}">
      <dgm:prSet phldrT="[Text]" custT="1"/>
      <dgm:spPr>
        <a:solidFill>
          <a:schemeClr val="accent2">
            <a:lumMod val="60000"/>
            <a:lumOff val="40000"/>
          </a:schemeClr>
        </a:solidFill>
        <a:ln>
          <a:noFill/>
        </a:ln>
      </dgm:spPr>
      <dgm:t>
        <a:bodyPr/>
        <a:lstStyle/>
        <a:p>
          <a:r>
            <a:rPr lang="en-US" sz="1200" b="1" dirty="0">
              <a:solidFill>
                <a:schemeClr val="tx1"/>
              </a:solidFill>
            </a:rPr>
            <a:t>Introduction</a:t>
          </a:r>
        </a:p>
      </dgm:t>
    </dgm:pt>
    <dgm:pt modelId="{D5C4DE43-3FF6-411C-A6BC-F352DE63039E}" type="parTrans" cxnId="{E3B1D9E0-1220-48A7-9BB6-7A2CEBC47AD6}">
      <dgm:prSet/>
      <dgm:spPr/>
      <dgm:t>
        <a:bodyPr/>
        <a:lstStyle/>
        <a:p>
          <a:endParaRPr lang="en-US"/>
        </a:p>
      </dgm:t>
    </dgm:pt>
    <dgm:pt modelId="{4E28F220-8AFA-4B21-B14B-EB3411BAA431}" type="sibTrans" cxnId="{E3B1D9E0-1220-48A7-9BB6-7A2CEBC47AD6}">
      <dgm:prSet/>
      <dgm:spPr/>
      <dgm:t>
        <a:bodyPr/>
        <a:lstStyle/>
        <a:p>
          <a:endParaRPr lang="en-US"/>
        </a:p>
      </dgm:t>
    </dgm:pt>
    <dgm:pt modelId="{B348C164-0963-4FE8-837B-8A4FD52E374B}">
      <dgm:prSet phldrT="[Text]" custT="1"/>
      <dgm:spPr>
        <a:solidFill>
          <a:schemeClr val="accent2">
            <a:lumMod val="60000"/>
            <a:lumOff val="40000"/>
          </a:schemeClr>
        </a:solidFill>
        <a:ln>
          <a:noFill/>
        </a:ln>
      </dgm:spPr>
      <dgm:t>
        <a:bodyPr/>
        <a:lstStyle/>
        <a:p>
          <a:r>
            <a:rPr lang="en-US" sz="1100" b="1" dirty="0">
              <a:solidFill>
                <a:schemeClr val="tx1"/>
              </a:solidFill>
            </a:rPr>
            <a:t>Project Methodology</a:t>
          </a:r>
        </a:p>
      </dgm:t>
    </dgm:pt>
    <dgm:pt modelId="{5F17ECE9-1205-4C06-B222-E444806C3BEE}" type="parTrans" cxnId="{446259BB-938F-4E51-BEB8-A6B96EDAACE1}">
      <dgm:prSet/>
      <dgm:spPr/>
      <dgm:t>
        <a:bodyPr/>
        <a:lstStyle/>
        <a:p>
          <a:endParaRPr lang="en-US"/>
        </a:p>
      </dgm:t>
    </dgm:pt>
    <dgm:pt modelId="{B96DFE7E-DAEF-4E7B-9F4F-387C7AD1A6F5}" type="sibTrans" cxnId="{446259BB-938F-4E51-BEB8-A6B96EDAACE1}">
      <dgm:prSet/>
      <dgm:spPr/>
      <dgm:t>
        <a:bodyPr/>
        <a:lstStyle/>
        <a:p>
          <a:endParaRPr lang="en-US"/>
        </a:p>
      </dgm:t>
    </dgm:pt>
    <dgm:pt modelId="{C08BE88B-A308-4B95-BA74-43EA43BC7FD5}">
      <dgm:prSet phldrT="[Text]" custT="1"/>
      <dgm:spPr>
        <a:solidFill>
          <a:schemeClr val="accent2">
            <a:lumMod val="60000"/>
            <a:lumOff val="40000"/>
          </a:schemeClr>
        </a:solidFill>
        <a:ln>
          <a:noFill/>
        </a:ln>
      </dgm:spPr>
      <dgm:t>
        <a:bodyPr/>
        <a:lstStyle/>
        <a:p>
          <a:r>
            <a:rPr lang="en-US" sz="1200" b="1" dirty="0">
              <a:solidFill>
                <a:schemeClr val="tx1"/>
              </a:solidFill>
            </a:rPr>
            <a:t>Conclusion</a:t>
          </a:r>
        </a:p>
      </dgm:t>
    </dgm:pt>
    <dgm:pt modelId="{1DAEDFA0-68A6-456D-A2DC-F3AEC91CCEBA}" type="parTrans" cxnId="{0DA65E12-7E2F-47EA-824F-C22DAE39A51D}">
      <dgm:prSet/>
      <dgm:spPr/>
      <dgm:t>
        <a:bodyPr/>
        <a:lstStyle/>
        <a:p>
          <a:endParaRPr lang="en-US"/>
        </a:p>
      </dgm:t>
    </dgm:pt>
    <dgm:pt modelId="{2BC1F91A-69E6-49A5-8A42-D32BD5A491E7}" type="sibTrans" cxnId="{0DA65E12-7E2F-47EA-824F-C22DAE39A51D}">
      <dgm:prSet/>
      <dgm:spPr/>
      <dgm:t>
        <a:bodyPr/>
        <a:lstStyle/>
        <a:p>
          <a:endParaRPr lang="en-US"/>
        </a:p>
      </dgm:t>
    </dgm:pt>
    <dgm:pt modelId="{E7BA5F40-7F82-4EC3-91FF-6EEBA8397997}">
      <dgm:prSet custT="1"/>
      <dgm:spPr>
        <a:solidFill>
          <a:schemeClr val="accent2">
            <a:lumMod val="60000"/>
            <a:lumOff val="40000"/>
          </a:schemeClr>
        </a:solidFill>
        <a:ln>
          <a:noFill/>
        </a:ln>
      </dgm:spPr>
      <dgm:t>
        <a:bodyPr/>
        <a:lstStyle/>
        <a:p>
          <a:r>
            <a:rPr lang="en-US" sz="1200" b="1" dirty="0">
              <a:solidFill>
                <a:schemeClr val="tx1">
                  <a:lumMod val="95000"/>
                </a:schemeClr>
              </a:solidFill>
            </a:rPr>
            <a:t>Main Question and Project Objectives</a:t>
          </a:r>
        </a:p>
      </dgm:t>
    </dgm:pt>
    <dgm:pt modelId="{CA6419A4-86CA-4572-9A64-EB6C4C17CA5D}" type="parTrans" cxnId="{3AC5AE8A-D61B-4F50-ACB9-BA7D243352E7}">
      <dgm:prSet/>
      <dgm:spPr/>
      <dgm:t>
        <a:bodyPr/>
        <a:lstStyle/>
        <a:p>
          <a:endParaRPr lang="en-US"/>
        </a:p>
      </dgm:t>
    </dgm:pt>
    <dgm:pt modelId="{11532C80-89C6-44E6-AFD7-F12A34761300}" type="sibTrans" cxnId="{3AC5AE8A-D61B-4F50-ACB9-BA7D243352E7}">
      <dgm:prSet/>
      <dgm:spPr/>
      <dgm:t>
        <a:bodyPr/>
        <a:lstStyle/>
        <a:p>
          <a:endParaRPr lang="en-US"/>
        </a:p>
      </dgm:t>
    </dgm:pt>
    <dgm:pt modelId="{C861440B-0FD0-4C43-94F9-78C6D4AF3243}">
      <dgm:prSet custT="1"/>
      <dgm:spPr>
        <a:solidFill>
          <a:schemeClr val="accent2">
            <a:lumMod val="75000"/>
          </a:schemeClr>
        </a:solidFill>
        <a:ln>
          <a:noFill/>
        </a:ln>
      </dgm:spPr>
      <dgm:t>
        <a:bodyPr/>
        <a:lstStyle/>
        <a:p>
          <a:r>
            <a:rPr lang="en-US" sz="1200" b="1" dirty="0">
              <a:solidFill>
                <a:schemeClr val="bg1"/>
              </a:solidFill>
            </a:rPr>
            <a:t>Output</a:t>
          </a:r>
        </a:p>
      </dgm:t>
    </dgm:pt>
    <dgm:pt modelId="{3ED8F593-182A-4424-843D-BB169C91067F}" type="parTrans" cxnId="{A601057E-7190-49B0-B6C0-4C445CF3518F}">
      <dgm:prSet/>
      <dgm:spPr/>
      <dgm:t>
        <a:bodyPr/>
        <a:lstStyle/>
        <a:p>
          <a:endParaRPr lang="en-US"/>
        </a:p>
      </dgm:t>
    </dgm:pt>
    <dgm:pt modelId="{C44505E5-02CA-4F5D-9FA5-AF7C9326194C}" type="sibTrans" cxnId="{A601057E-7190-49B0-B6C0-4C445CF3518F}">
      <dgm:prSet/>
      <dgm:spPr/>
      <dgm:t>
        <a:bodyPr/>
        <a:lstStyle/>
        <a:p>
          <a:endParaRPr lang="en-US"/>
        </a:p>
      </dgm:t>
    </dgm:pt>
    <dgm:pt modelId="{9D61A007-C18A-4AD0-AA5E-E24CBB2DDA30}">
      <dgm:prSet custT="1"/>
      <dgm:spPr>
        <a:solidFill>
          <a:schemeClr val="accent2">
            <a:lumMod val="60000"/>
            <a:lumOff val="40000"/>
          </a:schemeClr>
        </a:solidFill>
        <a:ln>
          <a:noFill/>
        </a:ln>
      </dgm:spPr>
      <dgm:t>
        <a:bodyPr/>
        <a:lstStyle/>
        <a:p>
          <a:r>
            <a:rPr lang="en-US" sz="1200" b="1" dirty="0">
              <a:solidFill>
                <a:schemeClr val="tx1"/>
              </a:solidFill>
            </a:rPr>
            <a:t>Limitation and Recommendation</a:t>
          </a:r>
        </a:p>
      </dgm:t>
    </dgm:pt>
    <dgm:pt modelId="{0ED59894-4225-4EC8-8BC3-4114C149CF31}" type="parTrans" cxnId="{F2D8C4DE-572E-4CA3-B35A-CA7985217F6A}">
      <dgm:prSet/>
      <dgm:spPr/>
      <dgm:t>
        <a:bodyPr/>
        <a:lstStyle/>
        <a:p>
          <a:endParaRPr lang="en-US"/>
        </a:p>
      </dgm:t>
    </dgm:pt>
    <dgm:pt modelId="{4C35FBE6-7262-4D0E-A353-72BF79D29D25}" type="sibTrans" cxnId="{F2D8C4DE-572E-4CA3-B35A-CA7985217F6A}">
      <dgm:prSet/>
      <dgm:spPr/>
      <dgm:t>
        <a:bodyPr/>
        <a:lstStyle/>
        <a:p>
          <a:endParaRPr lang="en-US"/>
        </a:p>
      </dgm:t>
    </dgm:pt>
    <dgm:pt modelId="{3D3F1610-0985-4949-93C1-95DD4E75142D}" type="pres">
      <dgm:prSet presAssocID="{FBB58D12-CC94-46BC-9A8E-98F069209726}" presName="Name0" presStyleCnt="0">
        <dgm:presLayoutVars>
          <dgm:dir/>
          <dgm:animLvl val="lvl"/>
          <dgm:resizeHandles val="exact"/>
        </dgm:presLayoutVars>
      </dgm:prSet>
      <dgm:spPr/>
    </dgm:pt>
    <dgm:pt modelId="{5D7C883A-0C52-4000-99E4-5BE83ACD5121}" type="pres">
      <dgm:prSet presAssocID="{91BE5999-12BA-4E1B-87AA-731F87F33CF3}" presName="parTxOnly" presStyleLbl="node1" presStyleIdx="0" presStyleCnt="6">
        <dgm:presLayoutVars>
          <dgm:chMax val="0"/>
          <dgm:chPref val="0"/>
          <dgm:bulletEnabled val="1"/>
        </dgm:presLayoutVars>
      </dgm:prSet>
      <dgm:spPr/>
    </dgm:pt>
    <dgm:pt modelId="{8ADBE57B-7CD5-4E17-8B5C-829FD914D02D}" type="pres">
      <dgm:prSet presAssocID="{4E28F220-8AFA-4B21-B14B-EB3411BAA431}" presName="parTxOnlySpace" presStyleCnt="0"/>
      <dgm:spPr/>
    </dgm:pt>
    <dgm:pt modelId="{D39F690A-DDE6-450D-B642-002084003157}" type="pres">
      <dgm:prSet presAssocID="{E7BA5F40-7F82-4EC3-91FF-6EEBA8397997}" presName="parTxOnly" presStyleLbl="node1" presStyleIdx="1" presStyleCnt="6">
        <dgm:presLayoutVars>
          <dgm:chMax val="0"/>
          <dgm:chPref val="0"/>
          <dgm:bulletEnabled val="1"/>
        </dgm:presLayoutVars>
      </dgm:prSet>
      <dgm:spPr/>
    </dgm:pt>
    <dgm:pt modelId="{5DEDA7EF-D53B-41CA-8157-FFA9DD3739B7}" type="pres">
      <dgm:prSet presAssocID="{11532C80-89C6-44E6-AFD7-F12A34761300}" presName="parTxOnlySpace" presStyleCnt="0"/>
      <dgm:spPr/>
    </dgm:pt>
    <dgm:pt modelId="{3132565A-4599-4484-A01B-05AA72728272}" type="pres">
      <dgm:prSet presAssocID="{B348C164-0963-4FE8-837B-8A4FD52E374B}" presName="parTxOnly" presStyleLbl="node1" presStyleIdx="2" presStyleCnt="6">
        <dgm:presLayoutVars>
          <dgm:chMax val="0"/>
          <dgm:chPref val="0"/>
          <dgm:bulletEnabled val="1"/>
        </dgm:presLayoutVars>
      </dgm:prSet>
      <dgm:spPr/>
    </dgm:pt>
    <dgm:pt modelId="{BC699FB8-A421-4E07-9F67-D5877B7E0EF0}" type="pres">
      <dgm:prSet presAssocID="{B96DFE7E-DAEF-4E7B-9F4F-387C7AD1A6F5}" presName="parTxOnlySpace" presStyleCnt="0"/>
      <dgm:spPr/>
    </dgm:pt>
    <dgm:pt modelId="{DDC6B8A5-76F9-4734-A421-2DE6BAEC7105}" type="pres">
      <dgm:prSet presAssocID="{C861440B-0FD0-4C43-94F9-78C6D4AF3243}" presName="parTxOnly" presStyleLbl="node1" presStyleIdx="3" presStyleCnt="6">
        <dgm:presLayoutVars>
          <dgm:chMax val="0"/>
          <dgm:chPref val="0"/>
          <dgm:bulletEnabled val="1"/>
        </dgm:presLayoutVars>
      </dgm:prSet>
      <dgm:spPr/>
    </dgm:pt>
    <dgm:pt modelId="{82414C1B-8C24-4715-A391-B5A2F65A5D8B}" type="pres">
      <dgm:prSet presAssocID="{C44505E5-02CA-4F5D-9FA5-AF7C9326194C}" presName="parTxOnlySpace" presStyleCnt="0"/>
      <dgm:spPr/>
    </dgm:pt>
    <dgm:pt modelId="{51084CF8-10A7-4FBC-A497-207B09666B55}" type="pres">
      <dgm:prSet presAssocID="{C08BE88B-A308-4B95-BA74-43EA43BC7FD5}" presName="parTxOnly" presStyleLbl="node1" presStyleIdx="4" presStyleCnt="6" custLinFactNeighborX="-2003" custLinFactNeighborY="0">
        <dgm:presLayoutVars>
          <dgm:chMax val="0"/>
          <dgm:chPref val="0"/>
          <dgm:bulletEnabled val="1"/>
        </dgm:presLayoutVars>
      </dgm:prSet>
      <dgm:spPr/>
    </dgm:pt>
    <dgm:pt modelId="{411AC83B-13F8-46DB-ABE7-D2CB039D04A8}" type="pres">
      <dgm:prSet presAssocID="{2BC1F91A-69E6-49A5-8A42-D32BD5A491E7}" presName="parTxOnlySpace" presStyleCnt="0"/>
      <dgm:spPr/>
    </dgm:pt>
    <dgm:pt modelId="{198BCEF1-D33F-4E7A-AA32-BDF686A6A4B7}" type="pres">
      <dgm:prSet presAssocID="{9D61A007-C18A-4AD0-AA5E-E24CBB2DDA30}" presName="parTxOnly" presStyleLbl="node1" presStyleIdx="5" presStyleCnt="6">
        <dgm:presLayoutVars>
          <dgm:chMax val="0"/>
          <dgm:chPref val="0"/>
          <dgm:bulletEnabled val="1"/>
        </dgm:presLayoutVars>
      </dgm:prSet>
      <dgm:spPr/>
    </dgm:pt>
  </dgm:ptLst>
  <dgm:cxnLst>
    <dgm:cxn modelId="{BC431D04-D584-4D04-B7D1-65CB21FE200D}" type="presOf" srcId="{9D61A007-C18A-4AD0-AA5E-E24CBB2DDA30}" destId="{198BCEF1-D33F-4E7A-AA32-BDF686A6A4B7}" srcOrd="0" destOrd="0" presId="urn:microsoft.com/office/officeart/2005/8/layout/chevron1"/>
    <dgm:cxn modelId="{0DA65E12-7E2F-47EA-824F-C22DAE39A51D}" srcId="{FBB58D12-CC94-46BC-9A8E-98F069209726}" destId="{C08BE88B-A308-4B95-BA74-43EA43BC7FD5}" srcOrd="4" destOrd="0" parTransId="{1DAEDFA0-68A6-456D-A2DC-F3AEC91CCEBA}" sibTransId="{2BC1F91A-69E6-49A5-8A42-D32BD5A491E7}"/>
    <dgm:cxn modelId="{D1F36517-8F1A-41FB-9E7C-387B41109AF0}" type="presOf" srcId="{91BE5999-12BA-4E1B-87AA-731F87F33CF3}" destId="{5D7C883A-0C52-4000-99E4-5BE83ACD5121}" srcOrd="0" destOrd="0" presId="urn:microsoft.com/office/officeart/2005/8/layout/chevron1"/>
    <dgm:cxn modelId="{0DD3C42A-68E0-481C-A6D7-2BC33A956077}" type="presOf" srcId="{C08BE88B-A308-4B95-BA74-43EA43BC7FD5}" destId="{51084CF8-10A7-4FBC-A497-207B09666B55}" srcOrd="0" destOrd="0" presId="urn:microsoft.com/office/officeart/2005/8/layout/chevron1"/>
    <dgm:cxn modelId="{D640775E-6455-421E-BA6A-ECBEF367E068}" type="presOf" srcId="{C861440B-0FD0-4C43-94F9-78C6D4AF3243}" destId="{DDC6B8A5-76F9-4734-A421-2DE6BAEC7105}" srcOrd="0" destOrd="0" presId="urn:microsoft.com/office/officeart/2005/8/layout/chevron1"/>
    <dgm:cxn modelId="{BFA80D44-AEF4-4F46-954E-E48117D50FD2}" type="presOf" srcId="{E7BA5F40-7F82-4EC3-91FF-6EEBA8397997}" destId="{D39F690A-DDE6-450D-B642-002084003157}" srcOrd="0" destOrd="0" presId="urn:microsoft.com/office/officeart/2005/8/layout/chevron1"/>
    <dgm:cxn modelId="{BDCCBB67-2D24-495F-B867-E68A992EB0C9}" type="presOf" srcId="{B348C164-0963-4FE8-837B-8A4FD52E374B}" destId="{3132565A-4599-4484-A01B-05AA72728272}" srcOrd="0" destOrd="0" presId="urn:microsoft.com/office/officeart/2005/8/layout/chevron1"/>
    <dgm:cxn modelId="{A601057E-7190-49B0-B6C0-4C445CF3518F}" srcId="{FBB58D12-CC94-46BC-9A8E-98F069209726}" destId="{C861440B-0FD0-4C43-94F9-78C6D4AF3243}" srcOrd="3" destOrd="0" parTransId="{3ED8F593-182A-4424-843D-BB169C91067F}" sibTransId="{C44505E5-02CA-4F5D-9FA5-AF7C9326194C}"/>
    <dgm:cxn modelId="{DD506389-772F-4422-80CA-F3B54568A40F}" type="presOf" srcId="{FBB58D12-CC94-46BC-9A8E-98F069209726}" destId="{3D3F1610-0985-4949-93C1-95DD4E75142D}" srcOrd="0" destOrd="0" presId="urn:microsoft.com/office/officeart/2005/8/layout/chevron1"/>
    <dgm:cxn modelId="{3AC5AE8A-D61B-4F50-ACB9-BA7D243352E7}" srcId="{FBB58D12-CC94-46BC-9A8E-98F069209726}" destId="{E7BA5F40-7F82-4EC3-91FF-6EEBA8397997}" srcOrd="1" destOrd="0" parTransId="{CA6419A4-86CA-4572-9A64-EB6C4C17CA5D}" sibTransId="{11532C80-89C6-44E6-AFD7-F12A34761300}"/>
    <dgm:cxn modelId="{446259BB-938F-4E51-BEB8-A6B96EDAACE1}" srcId="{FBB58D12-CC94-46BC-9A8E-98F069209726}" destId="{B348C164-0963-4FE8-837B-8A4FD52E374B}" srcOrd="2" destOrd="0" parTransId="{5F17ECE9-1205-4C06-B222-E444806C3BEE}" sibTransId="{B96DFE7E-DAEF-4E7B-9F4F-387C7AD1A6F5}"/>
    <dgm:cxn modelId="{F2D8C4DE-572E-4CA3-B35A-CA7985217F6A}" srcId="{FBB58D12-CC94-46BC-9A8E-98F069209726}" destId="{9D61A007-C18A-4AD0-AA5E-E24CBB2DDA30}" srcOrd="5" destOrd="0" parTransId="{0ED59894-4225-4EC8-8BC3-4114C149CF31}" sibTransId="{4C35FBE6-7262-4D0E-A353-72BF79D29D25}"/>
    <dgm:cxn modelId="{E3B1D9E0-1220-48A7-9BB6-7A2CEBC47AD6}" srcId="{FBB58D12-CC94-46BC-9A8E-98F069209726}" destId="{91BE5999-12BA-4E1B-87AA-731F87F33CF3}" srcOrd="0" destOrd="0" parTransId="{D5C4DE43-3FF6-411C-A6BC-F352DE63039E}" sibTransId="{4E28F220-8AFA-4B21-B14B-EB3411BAA431}"/>
    <dgm:cxn modelId="{94DB5A73-3559-45B9-9601-82C91BB1E60F}" type="presParOf" srcId="{3D3F1610-0985-4949-93C1-95DD4E75142D}" destId="{5D7C883A-0C52-4000-99E4-5BE83ACD5121}" srcOrd="0" destOrd="0" presId="urn:microsoft.com/office/officeart/2005/8/layout/chevron1"/>
    <dgm:cxn modelId="{C51B6830-53C6-4664-B4C4-2D1D9D08B621}" type="presParOf" srcId="{3D3F1610-0985-4949-93C1-95DD4E75142D}" destId="{8ADBE57B-7CD5-4E17-8B5C-829FD914D02D}" srcOrd="1" destOrd="0" presId="urn:microsoft.com/office/officeart/2005/8/layout/chevron1"/>
    <dgm:cxn modelId="{C54020C1-5378-4643-A6C9-8FEA3C84142C}" type="presParOf" srcId="{3D3F1610-0985-4949-93C1-95DD4E75142D}" destId="{D39F690A-DDE6-450D-B642-002084003157}" srcOrd="2" destOrd="0" presId="urn:microsoft.com/office/officeart/2005/8/layout/chevron1"/>
    <dgm:cxn modelId="{6CC2CC43-C27B-4800-AFF9-0A87FEE8BE6A}" type="presParOf" srcId="{3D3F1610-0985-4949-93C1-95DD4E75142D}" destId="{5DEDA7EF-D53B-41CA-8157-FFA9DD3739B7}" srcOrd="3" destOrd="0" presId="urn:microsoft.com/office/officeart/2005/8/layout/chevron1"/>
    <dgm:cxn modelId="{27B5ED36-2859-497C-9478-E848706F6E19}" type="presParOf" srcId="{3D3F1610-0985-4949-93C1-95DD4E75142D}" destId="{3132565A-4599-4484-A01B-05AA72728272}" srcOrd="4" destOrd="0" presId="urn:microsoft.com/office/officeart/2005/8/layout/chevron1"/>
    <dgm:cxn modelId="{99822E8B-5CD4-4336-9B8A-DBD38FA1878A}" type="presParOf" srcId="{3D3F1610-0985-4949-93C1-95DD4E75142D}" destId="{BC699FB8-A421-4E07-9F67-D5877B7E0EF0}" srcOrd="5" destOrd="0" presId="urn:microsoft.com/office/officeart/2005/8/layout/chevron1"/>
    <dgm:cxn modelId="{1046D893-412D-4927-B81F-05BE9ACF0870}" type="presParOf" srcId="{3D3F1610-0985-4949-93C1-95DD4E75142D}" destId="{DDC6B8A5-76F9-4734-A421-2DE6BAEC7105}" srcOrd="6" destOrd="0" presId="urn:microsoft.com/office/officeart/2005/8/layout/chevron1"/>
    <dgm:cxn modelId="{3A6A6A1A-F4C8-4D62-ACDD-E3AE74A2B5D0}" type="presParOf" srcId="{3D3F1610-0985-4949-93C1-95DD4E75142D}" destId="{82414C1B-8C24-4715-A391-B5A2F65A5D8B}" srcOrd="7" destOrd="0" presId="urn:microsoft.com/office/officeart/2005/8/layout/chevron1"/>
    <dgm:cxn modelId="{EFDAB31A-81A4-474B-8AEB-965238ABBA94}" type="presParOf" srcId="{3D3F1610-0985-4949-93C1-95DD4E75142D}" destId="{51084CF8-10A7-4FBC-A497-207B09666B55}" srcOrd="8" destOrd="0" presId="urn:microsoft.com/office/officeart/2005/8/layout/chevron1"/>
    <dgm:cxn modelId="{3BBD6CAD-1854-4776-8067-2DE08BB33D0C}" type="presParOf" srcId="{3D3F1610-0985-4949-93C1-95DD4E75142D}" destId="{411AC83B-13F8-46DB-ABE7-D2CB039D04A8}" srcOrd="9" destOrd="0" presId="urn:microsoft.com/office/officeart/2005/8/layout/chevron1"/>
    <dgm:cxn modelId="{C9EBA635-2728-4351-B10B-E73F65B24FDA}" type="presParOf" srcId="{3D3F1610-0985-4949-93C1-95DD4E75142D}" destId="{198BCEF1-D33F-4E7A-AA32-BDF686A6A4B7}" srcOrd="10"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FBB58D12-CC94-46BC-9A8E-98F069209726}" type="doc">
      <dgm:prSet loTypeId="urn:microsoft.com/office/officeart/2005/8/layout/chevron1" loCatId="process" qsTypeId="urn:microsoft.com/office/officeart/2005/8/quickstyle/simple1" qsCatId="simple" csTypeId="urn:microsoft.com/office/officeart/2005/8/colors/accent1_2" csCatId="accent1" phldr="1"/>
      <dgm:spPr/>
    </dgm:pt>
    <dgm:pt modelId="{91BE5999-12BA-4E1B-87AA-731F87F33CF3}">
      <dgm:prSet phldrT="[Text]" custT="1"/>
      <dgm:spPr>
        <a:solidFill>
          <a:schemeClr val="accent2">
            <a:lumMod val="60000"/>
            <a:lumOff val="40000"/>
          </a:schemeClr>
        </a:solidFill>
        <a:ln>
          <a:noFill/>
        </a:ln>
      </dgm:spPr>
      <dgm:t>
        <a:bodyPr/>
        <a:lstStyle/>
        <a:p>
          <a:r>
            <a:rPr lang="en-US" sz="1200" b="1" dirty="0">
              <a:solidFill>
                <a:schemeClr val="tx1"/>
              </a:solidFill>
            </a:rPr>
            <a:t>Introduction</a:t>
          </a:r>
        </a:p>
      </dgm:t>
    </dgm:pt>
    <dgm:pt modelId="{D5C4DE43-3FF6-411C-A6BC-F352DE63039E}" type="parTrans" cxnId="{E3B1D9E0-1220-48A7-9BB6-7A2CEBC47AD6}">
      <dgm:prSet/>
      <dgm:spPr/>
      <dgm:t>
        <a:bodyPr/>
        <a:lstStyle/>
        <a:p>
          <a:endParaRPr lang="en-US"/>
        </a:p>
      </dgm:t>
    </dgm:pt>
    <dgm:pt modelId="{4E28F220-8AFA-4B21-B14B-EB3411BAA431}" type="sibTrans" cxnId="{E3B1D9E0-1220-48A7-9BB6-7A2CEBC47AD6}">
      <dgm:prSet/>
      <dgm:spPr/>
      <dgm:t>
        <a:bodyPr/>
        <a:lstStyle/>
        <a:p>
          <a:endParaRPr lang="en-US"/>
        </a:p>
      </dgm:t>
    </dgm:pt>
    <dgm:pt modelId="{B348C164-0963-4FE8-837B-8A4FD52E374B}">
      <dgm:prSet phldrT="[Text]" custT="1"/>
      <dgm:spPr>
        <a:solidFill>
          <a:schemeClr val="accent2">
            <a:lumMod val="60000"/>
            <a:lumOff val="40000"/>
          </a:schemeClr>
        </a:solidFill>
        <a:ln>
          <a:noFill/>
        </a:ln>
      </dgm:spPr>
      <dgm:t>
        <a:bodyPr/>
        <a:lstStyle/>
        <a:p>
          <a:r>
            <a:rPr lang="en-US" sz="1100" b="1" dirty="0">
              <a:solidFill>
                <a:schemeClr val="tx1"/>
              </a:solidFill>
            </a:rPr>
            <a:t>Project Methodology</a:t>
          </a:r>
        </a:p>
      </dgm:t>
    </dgm:pt>
    <dgm:pt modelId="{5F17ECE9-1205-4C06-B222-E444806C3BEE}" type="parTrans" cxnId="{446259BB-938F-4E51-BEB8-A6B96EDAACE1}">
      <dgm:prSet/>
      <dgm:spPr/>
      <dgm:t>
        <a:bodyPr/>
        <a:lstStyle/>
        <a:p>
          <a:endParaRPr lang="en-US"/>
        </a:p>
      </dgm:t>
    </dgm:pt>
    <dgm:pt modelId="{B96DFE7E-DAEF-4E7B-9F4F-387C7AD1A6F5}" type="sibTrans" cxnId="{446259BB-938F-4E51-BEB8-A6B96EDAACE1}">
      <dgm:prSet/>
      <dgm:spPr/>
      <dgm:t>
        <a:bodyPr/>
        <a:lstStyle/>
        <a:p>
          <a:endParaRPr lang="en-US"/>
        </a:p>
      </dgm:t>
    </dgm:pt>
    <dgm:pt modelId="{C08BE88B-A308-4B95-BA74-43EA43BC7FD5}">
      <dgm:prSet phldrT="[Text]" custT="1"/>
      <dgm:spPr>
        <a:solidFill>
          <a:schemeClr val="accent2">
            <a:lumMod val="60000"/>
            <a:lumOff val="40000"/>
          </a:schemeClr>
        </a:solidFill>
        <a:ln>
          <a:noFill/>
        </a:ln>
      </dgm:spPr>
      <dgm:t>
        <a:bodyPr/>
        <a:lstStyle/>
        <a:p>
          <a:r>
            <a:rPr lang="en-US" sz="1200" b="1" dirty="0">
              <a:solidFill>
                <a:schemeClr val="tx1"/>
              </a:solidFill>
            </a:rPr>
            <a:t>Conclusion</a:t>
          </a:r>
        </a:p>
      </dgm:t>
    </dgm:pt>
    <dgm:pt modelId="{1DAEDFA0-68A6-456D-A2DC-F3AEC91CCEBA}" type="parTrans" cxnId="{0DA65E12-7E2F-47EA-824F-C22DAE39A51D}">
      <dgm:prSet/>
      <dgm:spPr/>
      <dgm:t>
        <a:bodyPr/>
        <a:lstStyle/>
        <a:p>
          <a:endParaRPr lang="en-US"/>
        </a:p>
      </dgm:t>
    </dgm:pt>
    <dgm:pt modelId="{2BC1F91A-69E6-49A5-8A42-D32BD5A491E7}" type="sibTrans" cxnId="{0DA65E12-7E2F-47EA-824F-C22DAE39A51D}">
      <dgm:prSet/>
      <dgm:spPr/>
      <dgm:t>
        <a:bodyPr/>
        <a:lstStyle/>
        <a:p>
          <a:endParaRPr lang="en-US"/>
        </a:p>
      </dgm:t>
    </dgm:pt>
    <dgm:pt modelId="{E7BA5F40-7F82-4EC3-91FF-6EEBA8397997}">
      <dgm:prSet custT="1"/>
      <dgm:spPr>
        <a:solidFill>
          <a:schemeClr val="accent2">
            <a:lumMod val="60000"/>
            <a:lumOff val="40000"/>
          </a:schemeClr>
        </a:solidFill>
        <a:ln>
          <a:noFill/>
        </a:ln>
      </dgm:spPr>
      <dgm:t>
        <a:bodyPr/>
        <a:lstStyle/>
        <a:p>
          <a:r>
            <a:rPr lang="en-US" sz="1200" b="1" dirty="0">
              <a:solidFill>
                <a:schemeClr val="tx1">
                  <a:lumMod val="95000"/>
                </a:schemeClr>
              </a:solidFill>
            </a:rPr>
            <a:t>Main Question and Project Objectives</a:t>
          </a:r>
        </a:p>
      </dgm:t>
    </dgm:pt>
    <dgm:pt modelId="{CA6419A4-86CA-4572-9A64-EB6C4C17CA5D}" type="parTrans" cxnId="{3AC5AE8A-D61B-4F50-ACB9-BA7D243352E7}">
      <dgm:prSet/>
      <dgm:spPr/>
      <dgm:t>
        <a:bodyPr/>
        <a:lstStyle/>
        <a:p>
          <a:endParaRPr lang="en-US"/>
        </a:p>
      </dgm:t>
    </dgm:pt>
    <dgm:pt modelId="{11532C80-89C6-44E6-AFD7-F12A34761300}" type="sibTrans" cxnId="{3AC5AE8A-D61B-4F50-ACB9-BA7D243352E7}">
      <dgm:prSet/>
      <dgm:spPr/>
      <dgm:t>
        <a:bodyPr/>
        <a:lstStyle/>
        <a:p>
          <a:endParaRPr lang="en-US"/>
        </a:p>
      </dgm:t>
    </dgm:pt>
    <dgm:pt modelId="{C861440B-0FD0-4C43-94F9-78C6D4AF3243}">
      <dgm:prSet custT="1"/>
      <dgm:spPr>
        <a:solidFill>
          <a:schemeClr val="accent2">
            <a:lumMod val="75000"/>
          </a:schemeClr>
        </a:solidFill>
        <a:ln>
          <a:noFill/>
        </a:ln>
      </dgm:spPr>
      <dgm:t>
        <a:bodyPr/>
        <a:lstStyle/>
        <a:p>
          <a:r>
            <a:rPr lang="en-US" sz="1200" b="1" dirty="0">
              <a:solidFill>
                <a:schemeClr val="bg1"/>
              </a:solidFill>
            </a:rPr>
            <a:t>Output</a:t>
          </a:r>
        </a:p>
      </dgm:t>
    </dgm:pt>
    <dgm:pt modelId="{3ED8F593-182A-4424-843D-BB169C91067F}" type="parTrans" cxnId="{A601057E-7190-49B0-B6C0-4C445CF3518F}">
      <dgm:prSet/>
      <dgm:spPr/>
      <dgm:t>
        <a:bodyPr/>
        <a:lstStyle/>
        <a:p>
          <a:endParaRPr lang="en-US"/>
        </a:p>
      </dgm:t>
    </dgm:pt>
    <dgm:pt modelId="{C44505E5-02CA-4F5D-9FA5-AF7C9326194C}" type="sibTrans" cxnId="{A601057E-7190-49B0-B6C0-4C445CF3518F}">
      <dgm:prSet/>
      <dgm:spPr/>
      <dgm:t>
        <a:bodyPr/>
        <a:lstStyle/>
        <a:p>
          <a:endParaRPr lang="en-US"/>
        </a:p>
      </dgm:t>
    </dgm:pt>
    <dgm:pt modelId="{9D61A007-C18A-4AD0-AA5E-E24CBB2DDA30}">
      <dgm:prSet custT="1"/>
      <dgm:spPr>
        <a:solidFill>
          <a:schemeClr val="accent2">
            <a:lumMod val="60000"/>
            <a:lumOff val="40000"/>
          </a:schemeClr>
        </a:solidFill>
        <a:ln>
          <a:noFill/>
        </a:ln>
      </dgm:spPr>
      <dgm:t>
        <a:bodyPr/>
        <a:lstStyle/>
        <a:p>
          <a:r>
            <a:rPr lang="en-US" sz="1200" b="1" dirty="0">
              <a:solidFill>
                <a:schemeClr val="tx1"/>
              </a:solidFill>
            </a:rPr>
            <a:t>Limitation and Recommendation</a:t>
          </a:r>
        </a:p>
      </dgm:t>
    </dgm:pt>
    <dgm:pt modelId="{0ED59894-4225-4EC8-8BC3-4114C149CF31}" type="parTrans" cxnId="{F2D8C4DE-572E-4CA3-B35A-CA7985217F6A}">
      <dgm:prSet/>
      <dgm:spPr/>
      <dgm:t>
        <a:bodyPr/>
        <a:lstStyle/>
        <a:p>
          <a:endParaRPr lang="en-US"/>
        </a:p>
      </dgm:t>
    </dgm:pt>
    <dgm:pt modelId="{4C35FBE6-7262-4D0E-A353-72BF79D29D25}" type="sibTrans" cxnId="{F2D8C4DE-572E-4CA3-B35A-CA7985217F6A}">
      <dgm:prSet/>
      <dgm:spPr/>
      <dgm:t>
        <a:bodyPr/>
        <a:lstStyle/>
        <a:p>
          <a:endParaRPr lang="en-US"/>
        </a:p>
      </dgm:t>
    </dgm:pt>
    <dgm:pt modelId="{3D3F1610-0985-4949-93C1-95DD4E75142D}" type="pres">
      <dgm:prSet presAssocID="{FBB58D12-CC94-46BC-9A8E-98F069209726}" presName="Name0" presStyleCnt="0">
        <dgm:presLayoutVars>
          <dgm:dir/>
          <dgm:animLvl val="lvl"/>
          <dgm:resizeHandles val="exact"/>
        </dgm:presLayoutVars>
      </dgm:prSet>
      <dgm:spPr/>
    </dgm:pt>
    <dgm:pt modelId="{5D7C883A-0C52-4000-99E4-5BE83ACD5121}" type="pres">
      <dgm:prSet presAssocID="{91BE5999-12BA-4E1B-87AA-731F87F33CF3}" presName="parTxOnly" presStyleLbl="node1" presStyleIdx="0" presStyleCnt="6">
        <dgm:presLayoutVars>
          <dgm:chMax val="0"/>
          <dgm:chPref val="0"/>
          <dgm:bulletEnabled val="1"/>
        </dgm:presLayoutVars>
      </dgm:prSet>
      <dgm:spPr/>
    </dgm:pt>
    <dgm:pt modelId="{8ADBE57B-7CD5-4E17-8B5C-829FD914D02D}" type="pres">
      <dgm:prSet presAssocID="{4E28F220-8AFA-4B21-B14B-EB3411BAA431}" presName="parTxOnlySpace" presStyleCnt="0"/>
      <dgm:spPr/>
    </dgm:pt>
    <dgm:pt modelId="{D39F690A-DDE6-450D-B642-002084003157}" type="pres">
      <dgm:prSet presAssocID="{E7BA5F40-7F82-4EC3-91FF-6EEBA8397997}" presName="parTxOnly" presStyleLbl="node1" presStyleIdx="1" presStyleCnt="6">
        <dgm:presLayoutVars>
          <dgm:chMax val="0"/>
          <dgm:chPref val="0"/>
          <dgm:bulletEnabled val="1"/>
        </dgm:presLayoutVars>
      </dgm:prSet>
      <dgm:spPr/>
    </dgm:pt>
    <dgm:pt modelId="{5DEDA7EF-D53B-41CA-8157-FFA9DD3739B7}" type="pres">
      <dgm:prSet presAssocID="{11532C80-89C6-44E6-AFD7-F12A34761300}" presName="parTxOnlySpace" presStyleCnt="0"/>
      <dgm:spPr/>
    </dgm:pt>
    <dgm:pt modelId="{3132565A-4599-4484-A01B-05AA72728272}" type="pres">
      <dgm:prSet presAssocID="{B348C164-0963-4FE8-837B-8A4FD52E374B}" presName="parTxOnly" presStyleLbl="node1" presStyleIdx="2" presStyleCnt="6">
        <dgm:presLayoutVars>
          <dgm:chMax val="0"/>
          <dgm:chPref val="0"/>
          <dgm:bulletEnabled val="1"/>
        </dgm:presLayoutVars>
      </dgm:prSet>
      <dgm:spPr/>
    </dgm:pt>
    <dgm:pt modelId="{BC699FB8-A421-4E07-9F67-D5877B7E0EF0}" type="pres">
      <dgm:prSet presAssocID="{B96DFE7E-DAEF-4E7B-9F4F-387C7AD1A6F5}" presName="parTxOnlySpace" presStyleCnt="0"/>
      <dgm:spPr/>
    </dgm:pt>
    <dgm:pt modelId="{DDC6B8A5-76F9-4734-A421-2DE6BAEC7105}" type="pres">
      <dgm:prSet presAssocID="{C861440B-0FD0-4C43-94F9-78C6D4AF3243}" presName="parTxOnly" presStyleLbl="node1" presStyleIdx="3" presStyleCnt="6">
        <dgm:presLayoutVars>
          <dgm:chMax val="0"/>
          <dgm:chPref val="0"/>
          <dgm:bulletEnabled val="1"/>
        </dgm:presLayoutVars>
      </dgm:prSet>
      <dgm:spPr/>
    </dgm:pt>
    <dgm:pt modelId="{82414C1B-8C24-4715-A391-B5A2F65A5D8B}" type="pres">
      <dgm:prSet presAssocID="{C44505E5-02CA-4F5D-9FA5-AF7C9326194C}" presName="parTxOnlySpace" presStyleCnt="0"/>
      <dgm:spPr/>
    </dgm:pt>
    <dgm:pt modelId="{51084CF8-10A7-4FBC-A497-207B09666B55}" type="pres">
      <dgm:prSet presAssocID="{C08BE88B-A308-4B95-BA74-43EA43BC7FD5}" presName="parTxOnly" presStyleLbl="node1" presStyleIdx="4" presStyleCnt="6" custLinFactNeighborX="-2003" custLinFactNeighborY="0">
        <dgm:presLayoutVars>
          <dgm:chMax val="0"/>
          <dgm:chPref val="0"/>
          <dgm:bulletEnabled val="1"/>
        </dgm:presLayoutVars>
      </dgm:prSet>
      <dgm:spPr/>
    </dgm:pt>
    <dgm:pt modelId="{411AC83B-13F8-46DB-ABE7-D2CB039D04A8}" type="pres">
      <dgm:prSet presAssocID="{2BC1F91A-69E6-49A5-8A42-D32BD5A491E7}" presName="parTxOnlySpace" presStyleCnt="0"/>
      <dgm:spPr/>
    </dgm:pt>
    <dgm:pt modelId="{198BCEF1-D33F-4E7A-AA32-BDF686A6A4B7}" type="pres">
      <dgm:prSet presAssocID="{9D61A007-C18A-4AD0-AA5E-E24CBB2DDA30}" presName="parTxOnly" presStyleLbl="node1" presStyleIdx="5" presStyleCnt="6">
        <dgm:presLayoutVars>
          <dgm:chMax val="0"/>
          <dgm:chPref val="0"/>
          <dgm:bulletEnabled val="1"/>
        </dgm:presLayoutVars>
      </dgm:prSet>
      <dgm:spPr/>
    </dgm:pt>
  </dgm:ptLst>
  <dgm:cxnLst>
    <dgm:cxn modelId="{BC431D04-D584-4D04-B7D1-65CB21FE200D}" type="presOf" srcId="{9D61A007-C18A-4AD0-AA5E-E24CBB2DDA30}" destId="{198BCEF1-D33F-4E7A-AA32-BDF686A6A4B7}" srcOrd="0" destOrd="0" presId="urn:microsoft.com/office/officeart/2005/8/layout/chevron1"/>
    <dgm:cxn modelId="{0DA65E12-7E2F-47EA-824F-C22DAE39A51D}" srcId="{FBB58D12-CC94-46BC-9A8E-98F069209726}" destId="{C08BE88B-A308-4B95-BA74-43EA43BC7FD5}" srcOrd="4" destOrd="0" parTransId="{1DAEDFA0-68A6-456D-A2DC-F3AEC91CCEBA}" sibTransId="{2BC1F91A-69E6-49A5-8A42-D32BD5A491E7}"/>
    <dgm:cxn modelId="{D1F36517-8F1A-41FB-9E7C-387B41109AF0}" type="presOf" srcId="{91BE5999-12BA-4E1B-87AA-731F87F33CF3}" destId="{5D7C883A-0C52-4000-99E4-5BE83ACD5121}" srcOrd="0" destOrd="0" presId="urn:microsoft.com/office/officeart/2005/8/layout/chevron1"/>
    <dgm:cxn modelId="{0DD3C42A-68E0-481C-A6D7-2BC33A956077}" type="presOf" srcId="{C08BE88B-A308-4B95-BA74-43EA43BC7FD5}" destId="{51084CF8-10A7-4FBC-A497-207B09666B55}" srcOrd="0" destOrd="0" presId="urn:microsoft.com/office/officeart/2005/8/layout/chevron1"/>
    <dgm:cxn modelId="{D640775E-6455-421E-BA6A-ECBEF367E068}" type="presOf" srcId="{C861440B-0FD0-4C43-94F9-78C6D4AF3243}" destId="{DDC6B8A5-76F9-4734-A421-2DE6BAEC7105}" srcOrd="0" destOrd="0" presId="urn:microsoft.com/office/officeart/2005/8/layout/chevron1"/>
    <dgm:cxn modelId="{BFA80D44-AEF4-4F46-954E-E48117D50FD2}" type="presOf" srcId="{E7BA5F40-7F82-4EC3-91FF-6EEBA8397997}" destId="{D39F690A-DDE6-450D-B642-002084003157}" srcOrd="0" destOrd="0" presId="urn:microsoft.com/office/officeart/2005/8/layout/chevron1"/>
    <dgm:cxn modelId="{BDCCBB67-2D24-495F-B867-E68A992EB0C9}" type="presOf" srcId="{B348C164-0963-4FE8-837B-8A4FD52E374B}" destId="{3132565A-4599-4484-A01B-05AA72728272}" srcOrd="0" destOrd="0" presId="urn:microsoft.com/office/officeart/2005/8/layout/chevron1"/>
    <dgm:cxn modelId="{A601057E-7190-49B0-B6C0-4C445CF3518F}" srcId="{FBB58D12-CC94-46BC-9A8E-98F069209726}" destId="{C861440B-0FD0-4C43-94F9-78C6D4AF3243}" srcOrd="3" destOrd="0" parTransId="{3ED8F593-182A-4424-843D-BB169C91067F}" sibTransId="{C44505E5-02CA-4F5D-9FA5-AF7C9326194C}"/>
    <dgm:cxn modelId="{DD506389-772F-4422-80CA-F3B54568A40F}" type="presOf" srcId="{FBB58D12-CC94-46BC-9A8E-98F069209726}" destId="{3D3F1610-0985-4949-93C1-95DD4E75142D}" srcOrd="0" destOrd="0" presId="urn:microsoft.com/office/officeart/2005/8/layout/chevron1"/>
    <dgm:cxn modelId="{3AC5AE8A-D61B-4F50-ACB9-BA7D243352E7}" srcId="{FBB58D12-CC94-46BC-9A8E-98F069209726}" destId="{E7BA5F40-7F82-4EC3-91FF-6EEBA8397997}" srcOrd="1" destOrd="0" parTransId="{CA6419A4-86CA-4572-9A64-EB6C4C17CA5D}" sibTransId="{11532C80-89C6-44E6-AFD7-F12A34761300}"/>
    <dgm:cxn modelId="{446259BB-938F-4E51-BEB8-A6B96EDAACE1}" srcId="{FBB58D12-CC94-46BC-9A8E-98F069209726}" destId="{B348C164-0963-4FE8-837B-8A4FD52E374B}" srcOrd="2" destOrd="0" parTransId="{5F17ECE9-1205-4C06-B222-E444806C3BEE}" sibTransId="{B96DFE7E-DAEF-4E7B-9F4F-387C7AD1A6F5}"/>
    <dgm:cxn modelId="{F2D8C4DE-572E-4CA3-B35A-CA7985217F6A}" srcId="{FBB58D12-CC94-46BC-9A8E-98F069209726}" destId="{9D61A007-C18A-4AD0-AA5E-E24CBB2DDA30}" srcOrd="5" destOrd="0" parTransId="{0ED59894-4225-4EC8-8BC3-4114C149CF31}" sibTransId="{4C35FBE6-7262-4D0E-A353-72BF79D29D25}"/>
    <dgm:cxn modelId="{E3B1D9E0-1220-48A7-9BB6-7A2CEBC47AD6}" srcId="{FBB58D12-CC94-46BC-9A8E-98F069209726}" destId="{91BE5999-12BA-4E1B-87AA-731F87F33CF3}" srcOrd="0" destOrd="0" parTransId="{D5C4DE43-3FF6-411C-A6BC-F352DE63039E}" sibTransId="{4E28F220-8AFA-4B21-B14B-EB3411BAA431}"/>
    <dgm:cxn modelId="{94DB5A73-3559-45B9-9601-82C91BB1E60F}" type="presParOf" srcId="{3D3F1610-0985-4949-93C1-95DD4E75142D}" destId="{5D7C883A-0C52-4000-99E4-5BE83ACD5121}" srcOrd="0" destOrd="0" presId="urn:microsoft.com/office/officeart/2005/8/layout/chevron1"/>
    <dgm:cxn modelId="{C51B6830-53C6-4664-B4C4-2D1D9D08B621}" type="presParOf" srcId="{3D3F1610-0985-4949-93C1-95DD4E75142D}" destId="{8ADBE57B-7CD5-4E17-8B5C-829FD914D02D}" srcOrd="1" destOrd="0" presId="urn:microsoft.com/office/officeart/2005/8/layout/chevron1"/>
    <dgm:cxn modelId="{C54020C1-5378-4643-A6C9-8FEA3C84142C}" type="presParOf" srcId="{3D3F1610-0985-4949-93C1-95DD4E75142D}" destId="{D39F690A-DDE6-450D-B642-002084003157}" srcOrd="2" destOrd="0" presId="urn:microsoft.com/office/officeart/2005/8/layout/chevron1"/>
    <dgm:cxn modelId="{6CC2CC43-C27B-4800-AFF9-0A87FEE8BE6A}" type="presParOf" srcId="{3D3F1610-0985-4949-93C1-95DD4E75142D}" destId="{5DEDA7EF-D53B-41CA-8157-FFA9DD3739B7}" srcOrd="3" destOrd="0" presId="urn:microsoft.com/office/officeart/2005/8/layout/chevron1"/>
    <dgm:cxn modelId="{27B5ED36-2859-497C-9478-E848706F6E19}" type="presParOf" srcId="{3D3F1610-0985-4949-93C1-95DD4E75142D}" destId="{3132565A-4599-4484-A01B-05AA72728272}" srcOrd="4" destOrd="0" presId="urn:microsoft.com/office/officeart/2005/8/layout/chevron1"/>
    <dgm:cxn modelId="{99822E8B-5CD4-4336-9B8A-DBD38FA1878A}" type="presParOf" srcId="{3D3F1610-0985-4949-93C1-95DD4E75142D}" destId="{BC699FB8-A421-4E07-9F67-D5877B7E0EF0}" srcOrd="5" destOrd="0" presId="urn:microsoft.com/office/officeart/2005/8/layout/chevron1"/>
    <dgm:cxn modelId="{1046D893-412D-4927-B81F-05BE9ACF0870}" type="presParOf" srcId="{3D3F1610-0985-4949-93C1-95DD4E75142D}" destId="{DDC6B8A5-76F9-4734-A421-2DE6BAEC7105}" srcOrd="6" destOrd="0" presId="urn:microsoft.com/office/officeart/2005/8/layout/chevron1"/>
    <dgm:cxn modelId="{3A6A6A1A-F4C8-4D62-ACDD-E3AE74A2B5D0}" type="presParOf" srcId="{3D3F1610-0985-4949-93C1-95DD4E75142D}" destId="{82414C1B-8C24-4715-A391-B5A2F65A5D8B}" srcOrd="7" destOrd="0" presId="urn:microsoft.com/office/officeart/2005/8/layout/chevron1"/>
    <dgm:cxn modelId="{EFDAB31A-81A4-474B-8AEB-965238ABBA94}" type="presParOf" srcId="{3D3F1610-0985-4949-93C1-95DD4E75142D}" destId="{51084CF8-10A7-4FBC-A497-207B09666B55}" srcOrd="8" destOrd="0" presId="urn:microsoft.com/office/officeart/2005/8/layout/chevron1"/>
    <dgm:cxn modelId="{3BBD6CAD-1854-4776-8067-2DE08BB33D0C}" type="presParOf" srcId="{3D3F1610-0985-4949-93C1-95DD4E75142D}" destId="{411AC83B-13F8-46DB-ABE7-D2CB039D04A8}" srcOrd="9" destOrd="0" presId="urn:microsoft.com/office/officeart/2005/8/layout/chevron1"/>
    <dgm:cxn modelId="{C9EBA635-2728-4351-B10B-E73F65B24FDA}" type="presParOf" srcId="{3D3F1610-0985-4949-93C1-95DD4E75142D}" destId="{198BCEF1-D33F-4E7A-AA32-BDF686A6A4B7}" srcOrd="10"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FBB58D12-CC94-46BC-9A8E-98F069209726}" type="doc">
      <dgm:prSet loTypeId="urn:microsoft.com/office/officeart/2005/8/layout/chevron1" loCatId="process" qsTypeId="urn:microsoft.com/office/officeart/2005/8/quickstyle/simple1" qsCatId="simple" csTypeId="urn:microsoft.com/office/officeart/2005/8/colors/accent1_2" csCatId="accent1" phldr="1"/>
      <dgm:spPr/>
    </dgm:pt>
    <dgm:pt modelId="{91BE5999-12BA-4E1B-87AA-731F87F33CF3}">
      <dgm:prSet phldrT="[Text]" custT="1"/>
      <dgm:spPr>
        <a:solidFill>
          <a:schemeClr val="accent2">
            <a:lumMod val="60000"/>
            <a:lumOff val="40000"/>
          </a:schemeClr>
        </a:solidFill>
        <a:ln>
          <a:noFill/>
        </a:ln>
      </dgm:spPr>
      <dgm:t>
        <a:bodyPr/>
        <a:lstStyle/>
        <a:p>
          <a:r>
            <a:rPr lang="en-US" sz="1200" b="1" dirty="0">
              <a:solidFill>
                <a:schemeClr val="tx1"/>
              </a:solidFill>
            </a:rPr>
            <a:t>Introduction</a:t>
          </a:r>
        </a:p>
      </dgm:t>
    </dgm:pt>
    <dgm:pt modelId="{D5C4DE43-3FF6-411C-A6BC-F352DE63039E}" type="parTrans" cxnId="{E3B1D9E0-1220-48A7-9BB6-7A2CEBC47AD6}">
      <dgm:prSet/>
      <dgm:spPr/>
      <dgm:t>
        <a:bodyPr/>
        <a:lstStyle/>
        <a:p>
          <a:endParaRPr lang="en-US"/>
        </a:p>
      </dgm:t>
    </dgm:pt>
    <dgm:pt modelId="{4E28F220-8AFA-4B21-B14B-EB3411BAA431}" type="sibTrans" cxnId="{E3B1D9E0-1220-48A7-9BB6-7A2CEBC47AD6}">
      <dgm:prSet/>
      <dgm:spPr/>
      <dgm:t>
        <a:bodyPr/>
        <a:lstStyle/>
        <a:p>
          <a:endParaRPr lang="en-US"/>
        </a:p>
      </dgm:t>
    </dgm:pt>
    <dgm:pt modelId="{B348C164-0963-4FE8-837B-8A4FD52E374B}">
      <dgm:prSet phldrT="[Text]" custT="1"/>
      <dgm:spPr>
        <a:solidFill>
          <a:schemeClr val="accent2">
            <a:lumMod val="60000"/>
            <a:lumOff val="40000"/>
          </a:schemeClr>
        </a:solidFill>
        <a:ln>
          <a:noFill/>
        </a:ln>
      </dgm:spPr>
      <dgm:t>
        <a:bodyPr/>
        <a:lstStyle/>
        <a:p>
          <a:r>
            <a:rPr lang="en-US" sz="1100" b="1" dirty="0">
              <a:solidFill>
                <a:schemeClr val="tx1"/>
              </a:solidFill>
            </a:rPr>
            <a:t>Project Methodology</a:t>
          </a:r>
        </a:p>
      </dgm:t>
    </dgm:pt>
    <dgm:pt modelId="{5F17ECE9-1205-4C06-B222-E444806C3BEE}" type="parTrans" cxnId="{446259BB-938F-4E51-BEB8-A6B96EDAACE1}">
      <dgm:prSet/>
      <dgm:spPr/>
      <dgm:t>
        <a:bodyPr/>
        <a:lstStyle/>
        <a:p>
          <a:endParaRPr lang="en-US"/>
        </a:p>
      </dgm:t>
    </dgm:pt>
    <dgm:pt modelId="{B96DFE7E-DAEF-4E7B-9F4F-387C7AD1A6F5}" type="sibTrans" cxnId="{446259BB-938F-4E51-BEB8-A6B96EDAACE1}">
      <dgm:prSet/>
      <dgm:spPr/>
      <dgm:t>
        <a:bodyPr/>
        <a:lstStyle/>
        <a:p>
          <a:endParaRPr lang="en-US"/>
        </a:p>
      </dgm:t>
    </dgm:pt>
    <dgm:pt modelId="{C08BE88B-A308-4B95-BA74-43EA43BC7FD5}">
      <dgm:prSet phldrT="[Text]" custT="1"/>
      <dgm:spPr>
        <a:solidFill>
          <a:schemeClr val="accent2">
            <a:lumMod val="60000"/>
            <a:lumOff val="40000"/>
          </a:schemeClr>
        </a:solidFill>
        <a:ln>
          <a:noFill/>
        </a:ln>
      </dgm:spPr>
      <dgm:t>
        <a:bodyPr/>
        <a:lstStyle/>
        <a:p>
          <a:r>
            <a:rPr lang="en-US" sz="1200" b="1" dirty="0">
              <a:solidFill>
                <a:schemeClr val="tx1"/>
              </a:solidFill>
            </a:rPr>
            <a:t>Conclusion</a:t>
          </a:r>
        </a:p>
      </dgm:t>
    </dgm:pt>
    <dgm:pt modelId="{1DAEDFA0-68A6-456D-A2DC-F3AEC91CCEBA}" type="parTrans" cxnId="{0DA65E12-7E2F-47EA-824F-C22DAE39A51D}">
      <dgm:prSet/>
      <dgm:spPr/>
      <dgm:t>
        <a:bodyPr/>
        <a:lstStyle/>
        <a:p>
          <a:endParaRPr lang="en-US"/>
        </a:p>
      </dgm:t>
    </dgm:pt>
    <dgm:pt modelId="{2BC1F91A-69E6-49A5-8A42-D32BD5A491E7}" type="sibTrans" cxnId="{0DA65E12-7E2F-47EA-824F-C22DAE39A51D}">
      <dgm:prSet/>
      <dgm:spPr/>
      <dgm:t>
        <a:bodyPr/>
        <a:lstStyle/>
        <a:p>
          <a:endParaRPr lang="en-US"/>
        </a:p>
      </dgm:t>
    </dgm:pt>
    <dgm:pt modelId="{E7BA5F40-7F82-4EC3-91FF-6EEBA8397997}">
      <dgm:prSet custT="1"/>
      <dgm:spPr>
        <a:solidFill>
          <a:schemeClr val="accent2">
            <a:lumMod val="60000"/>
            <a:lumOff val="40000"/>
          </a:schemeClr>
        </a:solidFill>
        <a:ln>
          <a:noFill/>
        </a:ln>
      </dgm:spPr>
      <dgm:t>
        <a:bodyPr/>
        <a:lstStyle/>
        <a:p>
          <a:r>
            <a:rPr lang="en-US" sz="1200" b="1" dirty="0">
              <a:solidFill>
                <a:schemeClr val="tx1">
                  <a:lumMod val="95000"/>
                </a:schemeClr>
              </a:solidFill>
            </a:rPr>
            <a:t>Main Question and Project Objectives</a:t>
          </a:r>
        </a:p>
      </dgm:t>
    </dgm:pt>
    <dgm:pt modelId="{CA6419A4-86CA-4572-9A64-EB6C4C17CA5D}" type="parTrans" cxnId="{3AC5AE8A-D61B-4F50-ACB9-BA7D243352E7}">
      <dgm:prSet/>
      <dgm:spPr/>
      <dgm:t>
        <a:bodyPr/>
        <a:lstStyle/>
        <a:p>
          <a:endParaRPr lang="en-US"/>
        </a:p>
      </dgm:t>
    </dgm:pt>
    <dgm:pt modelId="{11532C80-89C6-44E6-AFD7-F12A34761300}" type="sibTrans" cxnId="{3AC5AE8A-D61B-4F50-ACB9-BA7D243352E7}">
      <dgm:prSet/>
      <dgm:spPr/>
      <dgm:t>
        <a:bodyPr/>
        <a:lstStyle/>
        <a:p>
          <a:endParaRPr lang="en-US"/>
        </a:p>
      </dgm:t>
    </dgm:pt>
    <dgm:pt modelId="{C861440B-0FD0-4C43-94F9-78C6D4AF3243}">
      <dgm:prSet custT="1"/>
      <dgm:spPr>
        <a:solidFill>
          <a:schemeClr val="accent2">
            <a:lumMod val="75000"/>
          </a:schemeClr>
        </a:solidFill>
        <a:ln>
          <a:noFill/>
        </a:ln>
      </dgm:spPr>
      <dgm:t>
        <a:bodyPr/>
        <a:lstStyle/>
        <a:p>
          <a:r>
            <a:rPr lang="en-US" sz="1200" b="1" dirty="0">
              <a:solidFill>
                <a:schemeClr val="bg1"/>
              </a:solidFill>
            </a:rPr>
            <a:t>Output</a:t>
          </a:r>
        </a:p>
      </dgm:t>
    </dgm:pt>
    <dgm:pt modelId="{3ED8F593-182A-4424-843D-BB169C91067F}" type="parTrans" cxnId="{A601057E-7190-49B0-B6C0-4C445CF3518F}">
      <dgm:prSet/>
      <dgm:spPr/>
      <dgm:t>
        <a:bodyPr/>
        <a:lstStyle/>
        <a:p>
          <a:endParaRPr lang="en-US"/>
        </a:p>
      </dgm:t>
    </dgm:pt>
    <dgm:pt modelId="{C44505E5-02CA-4F5D-9FA5-AF7C9326194C}" type="sibTrans" cxnId="{A601057E-7190-49B0-B6C0-4C445CF3518F}">
      <dgm:prSet/>
      <dgm:spPr/>
      <dgm:t>
        <a:bodyPr/>
        <a:lstStyle/>
        <a:p>
          <a:endParaRPr lang="en-US"/>
        </a:p>
      </dgm:t>
    </dgm:pt>
    <dgm:pt modelId="{9D61A007-C18A-4AD0-AA5E-E24CBB2DDA30}">
      <dgm:prSet custT="1"/>
      <dgm:spPr>
        <a:solidFill>
          <a:schemeClr val="accent2">
            <a:lumMod val="60000"/>
            <a:lumOff val="40000"/>
          </a:schemeClr>
        </a:solidFill>
        <a:ln>
          <a:noFill/>
        </a:ln>
      </dgm:spPr>
      <dgm:t>
        <a:bodyPr/>
        <a:lstStyle/>
        <a:p>
          <a:r>
            <a:rPr lang="en-US" sz="1200" b="1" dirty="0">
              <a:solidFill>
                <a:schemeClr val="tx1"/>
              </a:solidFill>
            </a:rPr>
            <a:t>Limitation and Recommendation</a:t>
          </a:r>
        </a:p>
      </dgm:t>
    </dgm:pt>
    <dgm:pt modelId="{0ED59894-4225-4EC8-8BC3-4114C149CF31}" type="parTrans" cxnId="{F2D8C4DE-572E-4CA3-B35A-CA7985217F6A}">
      <dgm:prSet/>
      <dgm:spPr/>
      <dgm:t>
        <a:bodyPr/>
        <a:lstStyle/>
        <a:p>
          <a:endParaRPr lang="en-US"/>
        </a:p>
      </dgm:t>
    </dgm:pt>
    <dgm:pt modelId="{4C35FBE6-7262-4D0E-A353-72BF79D29D25}" type="sibTrans" cxnId="{F2D8C4DE-572E-4CA3-B35A-CA7985217F6A}">
      <dgm:prSet/>
      <dgm:spPr/>
      <dgm:t>
        <a:bodyPr/>
        <a:lstStyle/>
        <a:p>
          <a:endParaRPr lang="en-US"/>
        </a:p>
      </dgm:t>
    </dgm:pt>
    <dgm:pt modelId="{3D3F1610-0985-4949-93C1-95DD4E75142D}" type="pres">
      <dgm:prSet presAssocID="{FBB58D12-CC94-46BC-9A8E-98F069209726}" presName="Name0" presStyleCnt="0">
        <dgm:presLayoutVars>
          <dgm:dir/>
          <dgm:animLvl val="lvl"/>
          <dgm:resizeHandles val="exact"/>
        </dgm:presLayoutVars>
      </dgm:prSet>
      <dgm:spPr/>
    </dgm:pt>
    <dgm:pt modelId="{5D7C883A-0C52-4000-99E4-5BE83ACD5121}" type="pres">
      <dgm:prSet presAssocID="{91BE5999-12BA-4E1B-87AA-731F87F33CF3}" presName="parTxOnly" presStyleLbl="node1" presStyleIdx="0" presStyleCnt="6">
        <dgm:presLayoutVars>
          <dgm:chMax val="0"/>
          <dgm:chPref val="0"/>
          <dgm:bulletEnabled val="1"/>
        </dgm:presLayoutVars>
      </dgm:prSet>
      <dgm:spPr/>
    </dgm:pt>
    <dgm:pt modelId="{8ADBE57B-7CD5-4E17-8B5C-829FD914D02D}" type="pres">
      <dgm:prSet presAssocID="{4E28F220-8AFA-4B21-B14B-EB3411BAA431}" presName="parTxOnlySpace" presStyleCnt="0"/>
      <dgm:spPr/>
    </dgm:pt>
    <dgm:pt modelId="{D39F690A-DDE6-450D-B642-002084003157}" type="pres">
      <dgm:prSet presAssocID="{E7BA5F40-7F82-4EC3-91FF-6EEBA8397997}" presName="parTxOnly" presStyleLbl="node1" presStyleIdx="1" presStyleCnt="6">
        <dgm:presLayoutVars>
          <dgm:chMax val="0"/>
          <dgm:chPref val="0"/>
          <dgm:bulletEnabled val="1"/>
        </dgm:presLayoutVars>
      </dgm:prSet>
      <dgm:spPr/>
    </dgm:pt>
    <dgm:pt modelId="{5DEDA7EF-D53B-41CA-8157-FFA9DD3739B7}" type="pres">
      <dgm:prSet presAssocID="{11532C80-89C6-44E6-AFD7-F12A34761300}" presName="parTxOnlySpace" presStyleCnt="0"/>
      <dgm:spPr/>
    </dgm:pt>
    <dgm:pt modelId="{3132565A-4599-4484-A01B-05AA72728272}" type="pres">
      <dgm:prSet presAssocID="{B348C164-0963-4FE8-837B-8A4FD52E374B}" presName="parTxOnly" presStyleLbl="node1" presStyleIdx="2" presStyleCnt="6">
        <dgm:presLayoutVars>
          <dgm:chMax val="0"/>
          <dgm:chPref val="0"/>
          <dgm:bulletEnabled val="1"/>
        </dgm:presLayoutVars>
      </dgm:prSet>
      <dgm:spPr/>
    </dgm:pt>
    <dgm:pt modelId="{BC699FB8-A421-4E07-9F67-D5877B7E0EF0}" type="pres">
      <dgm:prSet presAssocID="{B96DFE7E-DAEF-4E7B-9F4F-387C7AD1A6F5}" presName="parTxOnlySpace" presStyleCnt="0"/>
      <dgm:spPr/>
    </dgm:pt>
    <dgm:pt modelId="{DDC6B8A5-76F9-4734-A421-2DE6BAEC7105}" type="pres">
      <dgm:prSet presAssocID="{C861440B-0FD0-4C43-94F9-78C6D4AF3243}" presName="parTxOnly" presStyleLbl="node1" presStyleIdx="3" presStyleCnt="6">
        <dgm:presLayoutVars>
          <dgm:chMax val="0"/>
          <dgm:chPref val="0"/>
          <dgm:bulletEnabled val="1"/>
        </dgm:presLayoutVars>
      </dgm:prSet>
      <dgm:spPr/>
    </dgm:pt>
    <dgm:pt modelId="{82414C1B-8C24-4715-A391-B5A2F65A5D8B}" type="pres">
      <dgm:prSet presAssocID="{C44505E5-02CA-4F5D-9FA5-AF7C9326194C}" presName="parTxOnlySpace" presStyleCnt="0"/>
      <dgm:spPr/>
    </dgm:pt>
    <dgm:pt modelId="{51084CF8-10A7-4FBC-A497-207B09666B55}" type="pres">
      <dgm:prSet presAssocID="{C08BE88B-A308-4B95-BA74-43EA43BC7FD5}" presName="parTxOnly" presStyleLbl="node1" presStyleIdx="4" presStyleCnt="6" custLinFactNeighborX="-2003" custLinFactNeighborY="0">
        <dgm:presLayoutVars>
          <dgm:chMax val="0"/>
          <dgm:chPref val="0"/>
          <dgm:bulletEnabled val="1"/>
        </dgm:presLayoutVars>
      </dgm:prSet>
      <dgm:spPr/>
    </dgm:pt>
    <dgm:pt modelId="{411AC83B-13F8-46DB-ABE7-D2CB039D04A8}" type="pres">
      <dgm:prSet presAssocID="{2BC1F91A-69E6-49A5-8A42-D32BD5A491E7}" presName="parTxOnlySpace" presStyleCnt="0"/>
      <dgm:spPr/>
    </dgm:pt>
    <dgm:pt modelId="{198BCEF1-D33F-4E7A-AA32-BDF686A6A4B7}" type="pres">
      <dgm:prSet presAssocID="{9D61A007-C18A-4AD0-AA5E-E24CBB2DDA30}" presName="parTxOnly" presStyleLbl="node1" presStyleIdx="5" presStyleCnt="6">
        <dgm:presLayoutVars>
          <dgm:chMax val="0"/>
          <dgm:chPref val="0"/>
          <dgm:bulletEnabled val="1"/>
        </dgm:presLayoutVars>
      </dgm:prSet>
      <dgm:spPr/>
    </dgm:pt>
  </dgm:ptLst>
  <dgm:cxnLst>
    <dgm:cxn modelId="{BC431D04-D584-4D04-B7D1-65CB21FE200D}" type="presOf" srcId="{9D61A007-C18A-4AD0-AA5E-E24CBB2DDA30}" destId="{198BCEF1-D33F-4E7A-AA32-BDF686A6A4B7}" srcOrd="0" destOrd="0" presId="urn:microsoft.com/office/officeart/2005/8/layout/chevron1"/>
    <dgm:cxn modelId="{0DA65E12-7E2F-47EA-824F-C22DAE39A51D}" srcId="{FBB58D12-CC94-46BC-9A8E-98F069209726}" destId="{C08BE88B-A308-4B95-BA74-43EA43BC7FD5}" srcOrd="4" destOrd="0" parTransId="{1DAEDFA0-68A6-456D-A2DC-F3AEC91CCEBA}" sibTransId="{2BC1F91A-69E6-49A5-8A42-D32BD5A491E7}"/>
    <dgm:cxn modelId="{D1F36517-8F1A-41FB-9E7C-387B41109AF0}" type="presOf" srcId="{91BE5999-12BA-4E1B-87AA-731F87F33CF3}" destId="{5D7C883A-0C52-4000-99E4-5BE83ACD5121}" srcOrd="0" destOrd="0" presId="urn:microsoft.com/office/officeart/2005/8/layout/chevron1"/>
    <dgm:cxn modelId="{0DD3C42A-68E0-481C-A6D7-2BC33A956077}" type="presOf" srcId="{C08BE88B-A308-4B95-BA74-43EA43BC7FD5}" destId="{51084CF8-10A7-4FBC-A497-207B09666B55}" srcOrd="0" destOrd="0" presId="urn:microsoft.com/office/officeart/2005/8/layout/chevron1"/>
    <dgm:cxn modelId="{D640775E-6455-421E-BA6A-ECBEF367E068}" type="presOf" srcId="{C861440B-0FD0-4C43-94F9-78C6D4AF3243}" destId="{DDC6B8A5-76F9-4734-A421-2DE6BAEC7105}" srcOrd="0" destOrd="0" presId="urn:microsoft.com/office/officeart/2005/8/layout/chevron1"/>
    <dgm:cxn modelId="{BFA80D44-AEF4-4F46-954E-E48117D50FD2}" type="presOf" srcId="{E7BA5F40-7F82-4EC3-91FF-6EEBA8397997}" destId="{D39F690A-DDE6-450D-B642-002084003157}" srcOrd="0" destOrd="0" presId="urn:microsoft.com/office/officeart/2005/8/layout/chevron1"/>
    <dgm:cxn modelId="{BDCCBB67-2D24-495F-B867-E68A992EB0C9}" type="presOf" srcId="{B348C164-0963-4FE8-837B-8A4FD52E374B}" destId="{3132565A-4599-4484-A01B-05AA72728272}" srcOrd="0" destOrd="0" presId="urn:microsoft.com/office/officeart/2005/8/layout/chevron1"/>
    <dgm:cxn modelId="{A601057E-7190-49B0-B6C0-4C445CF3518F}" srcId="{FBB58D12-CC94-46BC-9A8E-98F069209726}" destId="{C861440B-0FD0-4C43-94F9-78C6D4AF3243}" srcOrd="3" destOrd="0" parTransId="{3ED8F593-182A-4424-843D-BB169C91067F}" sibTransId="{C44505E5-02CA-4F5D-9FA5-AF7C9326194C}"/>
    <dgm:cxn modelId="{DD506389-772F-4422-80CA-F3B54568A40F}" type="presOf" srcId="{FBB58D12-CC94-46BC-9A8E-98F069209726}" destId="{3D3F1610-0985-4949-93C1-95DD4E75142D}" srcOrd="0" destOrd="0" presId="urn:microsoft.com/office/officeart/2005/8/layout/chevron1"/>
    <dgm:cxn modelId="{3AC5AE8A-D61B-4F50-ACB9-BA7D243352E7}" srcId="{FBB58D12-CC94-46BC-9A8E-98F069209726}" destId="{E7BA5F40-7F82-4EC3-91FF-6EEBA8397997}" srcOrd="1" destOrd="0" parTransId="{CA6419A4-86CA-4572-9A64-EB6C4C17CA5D}" sibTransId="{11532C80-89C6-44E6-AFD7-F12A34761300}"/>
    <dgm:cxn modelId="{446259BB-938F-4E51-BEB8-A6B96EDAACE1}" srcId="{FBB58D12-CC94-46BC-9A8E-98F069209726}" destId="{B348C164-0963-4FE8-837B-8A4FD52E374B}" srcOrd="2" destOrd="0" parTransId="{5F17ECE9-1205-4C06-B222-E444806C3BEE}" sibTransId="{B96DFE7E-DAEF-4E7B-9F4F-387C7AD1A6F5}"/>
    <dgm:cxn modelId="{F2D8C4DE-572E-4CA3-B35A-CA7985217F6A}" srcId="{FBB58D12-CC94-46BC-9A8E-98F069209726}" destId="{9D61A007-C18A-4AD0-AA5E-E24CBB2DDA30}" srcOrd="5" destOrd="0" parTransId="{0ED59894-4225-4EC8-8BC3-4114C149CF31}" sibTransId="{4C35FBE6-7262-4D0E-A353-72BF79D29D25}"/>
    <dgm:cxn modelId="{E3B1D9E0-1220-48A7-9BB6-7A2CEBC47AD6}" srcId="{FBB58D12-CC94-46BC-9A8E-98F069209726}" destId="{91BE5999-12BA-4E1B-87AA-731F87F33CF3}" srcOrd="0" destOrd="0" parTransId="{D5C4DE43-3FF6-411C-A6BC-F352DE63039E}" sibTransId="{4E28F220-8AFA-4B21-B14B-EB3411BAA431}"/>
    <dgm:cxn modelId="{94DB5A73-3559-45B9-9601-82C91BB1E60F}" type="presParOf" srcId="{3D3F1610-0985-4949-93C1-95DD4E75142D}" destId="{5D7C883A-0C52-4000-99E4-5BE83ACD5121}" srcOrd="0" destOrd="0" presId="urn:microsoft.com/office/officeart/2005/8/layout/chevron1"/>
    <dgm:cxn modelId="{C51B6830-53C6-4664-B4C4-2D1D9D08B621}" type="presParOf" srcId="{3D3F1610-0985-4949-93C1-95DD4E75142D}" destId="{8ADBE57B-7CD5-4E17-8B5C-829FD914D02D}" srcOrd="1" destOrd="0" presId="urn:microsoft.com/office/officeart/2005/8/layout/chevron1"/>
    <dgm:cxn modelId="{C54020C1-5378-4643-A6C9-8FEA3C84142C}" type="presParOf" srcId="{3D3F1610-0985-4949-93C1-95DD4E75142D}" destId="{D39F690A-DDE6-450D-B642-002084003157}" srcOrd="2" destOrd="0" presId="urn:microsoft.com/office/officeart/2005/8/layout/chevron1"/>
    <dgm:cxn modelId="{6CC2CC43-C27B-4800-AFF9-0A87FEE8BE6A}" type="presParOf" srcId="{3D3F1610-0985-4949-93C1-95DD4E75142D}" destId="{5DEDA7EF-D53B-41CA-8157-FFA9DD3739B7}" srcOrd="3" destOrd="0" presId="urn:microsoft.com/office/officeart/2005/8/layout/chevron1"/>
    <dgm:cxn modelId="{27B5ED36-2859-497C-9478-E848706F6E19}" type="presParOf" srcId="{3D3F1610-0985-4949-93C1-95DD4E75142D}" destId="{3132565A-4599-4484-A01B-05AA72728272}" srcOrd="4" destOrd="0" presId="urn:microsoft.com/office/officeart/2005/8/layout/chevron1"/>
    <dgm:cxn modelId="{99822E8B-5CD4-4336-9B8A-DBD38FA1878A}" type="presParOf" srcId="{3D3F1610-0985-4949-93C1-95DD4E75142D}" destId="{BC699FB8-A421-4E07-9F67-D5877B7E0EF0}" srcOrd="5" destOrd="0" presId="urn:microsoft.com/office/officeart/2005/8/layout/chevron1"/>
    <dgm:cxn modelId="{1046D893-412D-4927-B81F-05BE9ACF0870}" type="presParOf" srcId="{3D3F1610-0985-4949-93C1-95DD4E75142D}" destId="{DDC6B8A5-76F9-4734-A421-2DE6BAEC7105}" srcOrd="6" destOrd="0" presId="urn:microsoft.com/office/officeart/2005/8/layout/chevron1"/>
    <dgm:cxn modelId="{3A6A6A1A-F4C8-4D62-ACDD-E3AE74A2B5D0}" type="presParOf" srcId="{3D3F1610-0985-4949-93C1-95DD4E75142D}" destId="{82414C1B-8C24-4715-A391-B5A2F65A5D8B}" srcOrd="7" destOrd="0" presId="urn:microsoft.com/office/officeart/2005/8/layout/chevron1"/>
    <dgm:cxn modelId="{EFDAB31A-81A4-474B-8AEB-965238ABBA94}" type="presParOf" srcId="{3D3F1610-0985-4949-93C1-95DD4E75142D}" destId="{51084CF8-10A7-4FBC-A497-207B09666B55}" srcOrd="8" destOrd="0" presId="urn:microsoft.com/office/officeart/2005/8/layout/chevron1"/>
    <dgm:cxn modelId="{3BBD6CAD-1854-4776-8067-2DE08BB33D0C}" type="presParOf" srcId="{3D3F1610-0985-4949-93C1-95DD4E75142D}" destId="{411AC83B-13F8-46DB-ABE7-D2CB039D04A8}" srcOrd="9" destOrd="0" presId="urn:microsoft.com/office/officeart/2005/8/layout/chevron1"/>
    <dgm:cxn modelId="{C9EBA635-2728-4351-B10B-E73F65B24FDA}" type="presParOf" srcId="{3D3F1610-0985-4949-93C1-95DD4E75142D}" destId="{198BCEF1-D33F-4E7A-AA32-BDF686A6A4B7}" srcOrd="10"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FBB58D12-CC94-46BC-9A8E-98F069209726}" type="doc">
      <dgm:prSet loTypeId="urn:microsoft.com/office/officeart/2005/8/layout/chevron1" loCatId="process" qsTypeId="urn:microsoft.com/office/officeart/2005/8/quickstyle/simple1" qsCatId="simple" csTypeId="urn:microsoft.com/office/officeart/2005/8/colors/accent1_2" csCatId="accent1" phldr="1"/>
      <dgm:spPr/>
    </dgm:pt>
    <dgm:pt modelId="{91BE5999-12BA-4E1B-87AA-731F87F33CF3}">
      <dgm:prSet phldrT="[Text]" custT="1"/>
      <dgm:spPr>
        <a:solidFill>
          <a:schemeClr val="accent2">
            <a:lumMod val="60000"/>
            <a:lumOff val="40000"/>
          </a:schemeClr>
        </a:solidFill>
        <a:ln>
          <a:noFill/>
        </a:ln>
      </dgm:spPr>
      <dgm:t>
        <a:bodyPr/>
        <a:lstStyle/>
        <a:p>
          <a:r>
            <a:rPr lang="en-US" sz="1200" b="1" dirty="0">
              <a:solidFill>
                <a:schemeClr val="tx1"/>
              </a:solidFill>
            </a:rPr>
            <a:t>Introduction</a:t>
          </a:r>
        </a:p>
      </dgm:t>
    </dgm:pt>
    <dgm:pt modelId="{D5C4DE43-3FF6-411C-A6BC-F352DE63039E}" type="parTrans" cxnId="{E3B1D9E0-1220-48A7-9BB6-7A2CEBC47AD6}">
      <dgm:prSet/>
      <dgm:spPr/>
      <dgm:t>
        <a:bodyPr/>
        <a:lstStyle/>
        <a:p>
          <a:endParaRPr lang="en-US"/>
        </a:p>
      </dgm:t>
    </dgm:pt>
    <dgm:pt modelId="{4E28F220-8AFA-4B21-B14B-EB3411BAA431}" type="sibTrans" cxnId="{E3B1D9E0-1220-48A7-9BB6-7A2CEBC47AD6}">
      <dgm:prSet/>
      <dgm:spPr/>
      <dgm:t>
        <a:bodyPr/>
        <a:lstStyle/>
        <a:p>
          <a:endParaRPr lang="en-US"/>
        </a:p>
      </dgm:t>
    </dgm:pt>
    <dgm:pt modelId="{B348C164-0963-4FE8-837B-8A4FD52E374B}">
      <dgm:prSet phldrT="[Text]" custT="1"/>
      <dgm:spPr>
        <a:solidFill>
          <a:schemeClr val="accent2">
            <a:lumMod val="60000"/>
            <a:lumOff val="40000"/>
          </a:schemeClr>
        </a:solidFill>
        <a:ln>
          <a:noFill/>
        </a:ln>
      </dgm:spPr>
      <dgm:t>
        <a:bodyPr/>
        <a:lstStyle/>
        <a:p>
          <a:r>
            <a:rPr lang="en-US" sz="1100" b="1" dirty="0">
              <a:solidFill>
                <a:schemeClr val="tx1"/>
              </a:solidFill>
            </a:rPr>
            <a:t>Project Methodology</a:t>
          </a:r>
        </a:p>
      </dgm:t>
    </dgm:pt>
    <dgm:pt modelId="{5F17ECE9-1205-4C06-B222-E444806C3BEE}" type="parTrans" cxnId="{446259BB-938F-4E51-BEB8-A6B96EDAACE1}">
      <dgm:prSet/>
      <dgm:spPr/>
      <dgm:t>
        <a:bodyPr/>
        <a:lstStyle/>
        <a:p>
          <a:endParaRPr lang="en-US"/>
        </a:p>
      </dgm:t>
    </dgm:pt>
    <dgm:pt modelId="{B96DFE7E-DAEF-4E7B-9F4F-387C7AD1A6F5}" type="sibTrans" cxnId="{446259BB-938F-4E51-BEB8-A6B96EDAACE1}">
      <dgm:prSet/>
      <dgm:spPr/>
      <dgm:t>
        <a:bodyPr/>
        <a:lstStyle/>
        <a:p>
          <a:endParaRPr lang="en-US"/>
        </a:p>
      </dgm:t>
    </dgm:pt>
    <dgm:pt modelId="{C08BE88B-A308-4B95-BA74-43EA43BC7FD5}">
      <dgm:prSet phldrT="[Text]" custT="1"/>
      <dgm:spPr>
        <a:solidFill>
          <a:schemeClr val="accent2">
            <a:lumMod val="60000"/>
            <a:lumOff val="40000"/>
          </a:schemeClr>
        </a:solidFill>
        <a:ln>
          <a:noFill/>
        </a:ln>
      </dgm:spPr>
      <dgm:t>
        <a:bodyPr/>
        <a:lstStyle/>
        <a:p>
          <a:r>
            <a:rPr lang="en-US" sz="1200" b="1" dirty="0">
              <a:solidFill>
                <a:schemeClr val="tx1"/>
              </a:solidFill>
            </a:rPr>
            <a:t>Conclusion</a:t>
          </a:r>
        </a:p>
      </dgm:t>
    </dgm:pt>
    <dgm:pt modelId="{1DAEDFA0-68A6-456D-A2DC-F3AEC91CCEBA}" type="parTrans" cxnId="{0DA65E12-7E2F-47EA-824F-C22DAE39A51D}">
      <dgm:prSet/>
      <dgm:spPr/>
      <dgm:t>
        <a:bodyPr/>
        <a:lstStyle/>
        <a:p>
          <a:endParaRPr lang="en-US"/>
        </a:p>
      </dgm:t>
    </dgm:pt>
    <dgm:pt modelId="{2BC1F91A-69E6-49A5-8A42-D32BD5A491E7}" type="sibTrans" cxnId="{0DA65E12-7E2F-47EA-824F-C22DAE39A51D}">
      <dgm:prSet/>
      <dgm:spPr/>
      <dgm:t>
        <a:bodyPr/>
        <a:lstStyle/>
        <a:p>
          <a:endParaRPr lang="en-US"/>
        </a:p>
      </dgm:t>
    </dgm:pt>
    <dgm:pt modelId="{E7BA5F40-7F82-4EC3-91FF-6EEBA8397997}">
      <dgm:prSet custT="1"/>
      <dgm:spPr>
        <a:solidFill>
          <a:schemeClr val="accent2">
            <a:lumMod val="60000"/>
            <a:lumOff val="40000"/>
          </a:schemeClr>
        </a:solidFill>
        <a:ln>
          <a:noFill/>
        </a:ln>
      </dgm:spPr>
      <dgm:t>
        <a:bodyPr/>
        <a:lstStyle/>
        <a:p>
          <a:r>
            <a:rPr lang="en-US" sz="1200" b="1" dirty="0">
              <a:solidFill>
                <a:schemeClr val="tx1">
                  <a:lumMod val="95000"/>
                </a:schemeClr>
              </a:solidFill>
            </a:rPr>
            <a:t>Main Question and Project Objectives</a:t>
          </a:r>
        </a:p>
      </dgm:t>
    </dgm:pt>
    <dgm:pt modelId="{CA6419A4-86CA-4572-9A64-EB6C4C17CA5D}" type="parTrans" cxnId="{3AC5AE8A-D61B-4F50-ACB9-BA7D243352E7}">
      <dgm:prSet/>
      <dgm:spPr/>
      <dgm:t>
        <a:bodyPr/>
        <a:lstStyle/>
        <a:p>
          <a:endParaRPr lang="en-US"/>
        </a:p>
      </dgm:t>
    </dgm:pt>
    <dgm:pt modelId="{11532C80-89C6-44E6-AFD7-F12A34761300}" type="sibTrans" cxnId="{3AC5AE8A-D61B-4F50-ACB9-BA7D243352E7}">
      <dgm:prSet/>
      <dgm:spPr/>
      <dgm:t>
        <a:bodyPr/>
        <a:lstStyle/>
        <a:p>
          <a:endParaRPr lang="en-US"/>
        </a:p>
      </dgm:t>
    </dgm:pt>
    <dgm:pt modelId="{C861440B-0FD0-4C43-94F9-78C6D4AF3243}">
      <dgm:prSet custT="1"/>
      <dgm:spPr>
        <a:solidFill>
          <a:schemeClr val="accent2">
            <a:lumMod val="75000"/>
          </a:schemeClr>
        </a:solidFill>
        <a:ln>
          <a:noFill/>
        </a:ln>
      </dgm:spPr>
      <dgm:t>
        <a:bodyPr/>
        <a:lstStyle/>
        <a:p>
          <a:r>
            <a:rPr lang="en-US" sz="1200" b="1" dirty="0">
              <a:solidFill>
                <a:schemeClr val="bg1"/>
              </a:solidFill>
            </a:rPr>
            <a:t>Output</a:t>
          </a:r>
        </a:p>
      </dgm:t>
    </dgm:pt>
    <dgm:pt modelId="{3ED8F593-182A-4424-843D-BB169C91067F}" type="parTrans" cxnId="{A601057E-7190-49B0-B6C0-4C445CF3518F}">
      <dgm:prSet/>
      <dgm:spPr/>
      <dgm:t>
        <a:bodyPr/>
        <a:lstStyle/>
        <a:p>
          <a:endParaRPr lang="en-US"/>
        </a:p>
      </dgm:t>
    </dgm:pt>
    <dgm:pt modelId="{C44505E5-02CA-4F5D-9FA5-AF7C9326194C}" type="sibTrans" cxnId="{A601057E-7190-49B0-B6C0-4C445CF3518F}">
      <dgm:prSet/>
      <dgm:spPr/>
      <dgm:t>
        <a:bodyPr/>
        <a:lstStyle/>
        <a:p>
          <a:endParaRPr lang="en-US"/>
        </a:p>
      </dgm:t>
    </dgm:pt>
    <dgm:pt modelId="{9D61A007-C18A-4AD0-AA5E-E24CBB2DDA30}">
      <dgm:prSet custT="1"/>
      <dgm:spPr>
        <a:solidFill>
          <a:schemeClr val="accent2">
            <a:lumMod val="60000"/>
            <a:lumOff val="40000"/>
          </a:schemeClr>
        </a:solidFill>
        <a:ln>
          <a:noFill/>
        </a:ln>
      </dgm:spPr>
      <dgm:t>
        <a:bodyPr/>
        <a:lstStyle/>
        <a:p>
          <a:r>
            <a:rPr lang="en-US" sz="1200" b="1" dirty="0">
              <a:solidFill>
                <a:schemeClr val="tx1"/>
              </a:solidFill>
            </a:rPr>
            <a:t>Limitation and Recommendation</a:t>
          </a:r>
        </a:p>
      </dgm:t>
    </dgm:pt>
    <dgm:pt modelId="{0ED59894-4225-4EC8-8BC3-4114C149CF31}" type="parTrans" cxnId="{F2D8C4DE-572E-4CA3-B35A-CA7985217F6A}">
      <dgm:prSet/>
      <dgm:spPr/>
      <dgm:t>
        <a:bodyPr/>
        <a:lstStyle/>
        <a:p>
          <a:endParaRPr lang="en-US"/>
        </a:p>
      </dgm:t>
    </dgm:pt>
    <dgm:pt modelId="{4C35FBE6-7262-4D0E-A353-72BF79D29D25}" type="sibTrans" cxnId="{F2D8C4DE-572E-4CA3-B35A-CA7985217F6A}">
      <dgm:prSet/>
      <dgm:spPr/>
      <dgm:t>
        <a:bodyPr/>
        <a:lstStyle/>
        <a:p>
          <a:endParaRPr lang="en-US"/>
        </a:p>
      </dgm:t>
    </dgm:pt>
    <dgm:pt modelId="{3D3F1610-0985-4949-93C1-95DD4E75142D}" type="pres">
      <dgm:prSet presAssocID="{FBB58D12-CC94-46BC-9A8E-98F069209726}" presName="Name0" presStyleCnt="0">
        <dgm:presLayoutVars>
          <dgm:dir/>
          <dgm:animLvl val="lvl"/>
          <dgm:resizeHandles val="exact"/>
        </dgm:presLayoutVars>
      </dgm:prSet>
      <dgm:spPr/>
    </dgm:pt>
    <dgm:pt modelId="{5D7C883A-0C52-4000-99E4-5BE83ACD5121}" type="pres">
      <dgm:prSet presAssocID="{91BE5999-12BA-4E1B-87AA-731F87F33CF3}" presName="parTxOnly" presStyleLbl="node1" presStyleIdx="0" presStyleCnt="6">
        <dgm:presLayoutVars>
          <dgm:chMax val="0"/>
          <dgm:chPref val="0"/>
          <dgm:bulletEnabled val="1"/>
        </dgm:presLayoutVars>
      </dgm:prSet>
      <dgm:spPr/>
    </dgm:pt>
    <dgm:pt modelId="{8ADBE57B-7CD5-4E17-8B5C-829FD914D02D}" type="pres">
      <dgm:prSet presAssocID="{4E28F220-8AFA-4B21-B14B-EB3411BAA431}" presName="parTxOnlySpace" presStyleCnt="0"/>
      <dgm:spPr/>
    </dgm:pt>
    <dgm:pt modelId="{D39F690A-DDE6-450D-B642-002084003157}" type="pres">
      <dgm:prSet presAssocID="{E7BA5F40-7F82-4EC3-91FF-6EEBA8397997}" presName="parTxOnly" presStyleLbl="node1" presStyleIdx="1" presStyleCnt="6">
        <dgm:presLayoutVars>
          <dgm:chMax val="0"/>
          <dgm:chPref val="0"/>
          <dgm:bulletEnabled val="1"/>
        </dgm:presLayoutVars>
      </dgm:prSet>
      <dgm:spPr/>
    </dgm:pt>
    <dgm:pt modelId="{5DEDA7EF-D53B-41CA-8157-FFA9DD3739B7}" type="pres">
      <dgm:prSet presAssocID="{11532C80-89C6-44E6-AFD7-F12A34761300}" presName="parTxOnlySpace" presStyleCnt="0"/>
      <dgm:spPr/>
    </dgm:pt>
    <dgm:pt modelId="{3132565A-4599-4484-A01B-05AA72728272}" type="pres">
      <dgm:prSet presAssocID="{B348C164-0963-4FE8-837B-8A4FD52E374B}" presName="parTxOnly" presStyleLbl="node1" presStyleIdx="2" presStyleCnt="6">
        <dgm:presLayoutVars>
          <dgm:chMax val="0"/>
          <dgm:chPref val="0"/>
          <dgm:bulletEnabled val="1"/>
        </dgm:presLayoutVars>
      </dgm:prSet>
      <dgm:spPr/>
    </dgm:pt>
    <dgm:pt modelId="{BC699FB8-A421-4E07-9F67-D5877B7E0EF0}" type="pres">
      <dgm:prSet presAssocID="{B96DFE7E-DAEF-4E7B-9F4F-387C7AD1A6F5}" presName="parTxOnlySpace" presStyleCnt="0"/>
      <dgm:spPr/>
    </dgm:pt>
    <dgm:pt modelId="{DDC6B8A5-76F9-4734-A421-2DE6BAEC7105}" type="pres">
      <dgm:prSet presAssocID="{C861440B-0FD0-4C43-94F9-78C6D4AF3243}" presName="parTxOnly" presStyleLbl="node1" presStyleIdx="3" presStyleCnt="6">
        <dgm:presLayoutVars>
          <dgm:chMax val="0"/>
          <dgm:chPref val="0"/>
          <dgm:bulletEnabled val="1"/>
        </dgm:presLayoutVars>
      </dgm:prSet>
      <dgm:spPr/>
    </dgm:pt>
    <dgm:pt modelId="{82414C1B-8C24-4715-A391-B5A2F65A5D8B}" type="pres">
      <dgm:prSet presAssocID="{C44505E5-02CA-4F5D-9FA5-AF7C9326194C}" presName="parTxOnlySpace" presStyleCnt="0"/>
      <dgm:spPr/>
    </dgm:pt>
    <dgm:pt modelId="{51084CF8-10A7-4FBC-A497-207B09666B55}" type="pres">
      <dgm:prSet presAssocID="{C08BE88B-A308-4B95-BA74-43EA43BC7FD5}" presName="parTxOnly" presStyleLbl="node1" presStyleIdx="4" presStyleCnt="6" custLinFactNeighborX="-2003" custLinFactNeighborY="0">
        <dgm:presLayoutVars>
          <dgm:chMax val="0"/>
          <dgm:chPref val="0"/>
          <dgm:bulletEnabled val="1"/>
        </dgm:presLayoutVars>
      </dgm:prSet>
      <dgm:spPr/>
    </dgm:pt>
    <dgm:pt modelId="{411AC83B-13F8-46DB-ABE7-D2CB039D04A8}" type="pres">
      <dgm:prSet presAssocID="{2BC1F91A-69E6-49A5-8A42-D32BD5A491E7}" presName="parTxOnlySpace" presStyleCnt="0"/>
      <dgm:spPr/>
    </dgm:pt>
    <dgm:pt modelId="{198BCEF1-D33F-4E7A-AA32-BDF686A6A4B7}" type="pres">
      <dgm:prSet presAssocID="{9D61A007-C18A-4AD0-AA5E-E24CBB2DDA30}" presName="parTxOnly" presStyleLbl="node1" presStyleIdx="5" presStyleCnt="6">
        <dgm:presLayoutVars>
          <dgm:chMax val="0"/>
          <dgm:chPref val="0"/>
          <dgm:bulletEnabled val="1"/>
        </dgm:presLayoutVars>
      </dgm:prSet>
      <dgm:spPr/>
    </dgm:pt>
  </dgm:ptLst>
  <dgm:cxnLst>
    <dgm:cxn modelId="{BC431D04-D584-4D04-B7D1-65CB21FE200D}" type="presOf" srcId="{9D61A007-C18A-4AD0-AA5E-E24CBB2DDA30}" destId="{198BCEF1-D33F-4E7A-AA32-BDF686A6A4B7}" srcOrd="0" destOrd="0" presId="urn:microsoft.com/office/officeart/2005/8/layout/chevron1"/>
    <dgm:cxn modelId="{0DA65E12-7E2F-47EA-824F-C22DAE39A51D}" srcId="{FBB58D12-CC94-46BC-9A8E-98F069209726}" destId="{C08BE88B-A308-4B95-BA74-43EA43BC7FD5}" srcOrd="4" destOrd="0" parTransId="{1DAEDFA0-68A6-456D-A2DC-F3AEC91CCEBA}" sibTransId="{2BC1F91A-69E6-49A5-8A42-D32BD5A491E7}"/>
    <dgm:cxn modelId="{D1F36517-8F1A-41FB-9E7C-387B41109AF0}" type="presOf" srcId="{91BE5999-12BA-4E1B-87AA-731F87F33CF3}" destId="{5D7C883A-0C52-4000-99E4-5BE83ACD5121}" srcOrd="0" destOrd="0" presId="urn:microsoft.com/office/officeart/2005/8/layout/chevron1"/>
    <dgm:cxn modelId="{0DD3C42A-68E0-481C-A6D7-2BC33A956077}" type="presOf" srcId="{C08BE88B-A308-4B95-BA74-43EA43BC7FD5}" destId="{51084CF8-10A7-4FBC-A497-207B09666B55}" srcOrd="0" destOrd="0" presId="urn:microsoft.com/office/officeart/2005/8/layout/chevron1"/>
    <dgm:cxn modelId="{D640775E-6455-421E-BA6A-ECBEF367E068}" type="presOf" srcId="{C861440B-0FD0-4C43-94F9-78C6D4AF3243}" destId="{DDC6B8A5-76F9-4734-A421-2DE6BAEC7105}" srcOrd="0" destOrd="0" presId="urn:microsoft.com/office/officeart/2005/8/layout/chevron1"/>
    <dgm:cxn modelId="{BFA80D44-AEF4-4F46-954E-E48117D50FD2}" type="presOf" srcId="{E7BA5F40-7F82-4EC3-91FF-6EEBA8397997}" destId="{D39F690A-DDE6-450D-B642-002084003157}" srcOrd="0" destOrd="0" presId="urn:microsoft.com/office/officeart/2005/8/layout/chevron1"/>
    <dgm:cxn modelId="{BDCCBB67-2D24-495F-B867-E68A992EB0C9}" type="presOf" srcId="{B348C164-0963-4FE8-837B-8A4FD52E374B}" destId="{3132565A-4599-4484-A01B-05AA72728272}" srcOrd="0" destOrd="0" presId="urn:microsoft.com/office/officeart/2005/8/layout/chevron1"/>
    <dgm:cxn modelId="{A601057E-7190-49B0-B6C0-4C445CF3518F}" srcId="{FBB58D12-CC94-46BC-9A8E-98F069209726}" destId="{C861440B-0FD0-4C43-94F9-78C6D4AF3243}" srcOrd="3" destOrd="0" parTransId="{3ED8F593-182A-4424-843D-BB169C91067F}" sibTransId="{C44505E5-02CA-4F5D-9FA5-AF7C9326194C}"/>
    <dgm:cxn modelId="{DD506389-772F-4422-80CA-F3B54568A40F}" type="presOf" srcId="{FBB58D12-CC94-46BC-9A8E-98F069209726}" destId="{3D3F1610-0985-4949-93C1-95DD4E75142D}" srcOrd="0" destOrd="0" presId="urn:microsoft.com/office/officeart/2005/8/layout/chevron1"/>
    <dgm:cxn modelId="{3AC5AE8A-D61B-4F50-ACB9-BA7D243352E7}" srcId="{FBB58D12-CC94-46BC-9A8E-98F069209726}" destId="{E7BA5F40-7F82-4EC3-91FF-6EEBA8397997}" srcOrd="1" destOrd="0" parTransId="{CA6419A4-86CA-4572-9A64-EB6C4C17CA5D}" sibTransId="{11532C80-89C6-44E6-AFD7-F12A34761300}"/>
    <dgm:cxn modelId="{446259BB-938F-4E51-BEB8-A6B96EDAACE1}" srcId="{FBB58D12-CC94-46BC-9A8E-98F069209726}" destId="{B348C164-0963-4FE8-837B-8A4FD52E374B}" srcOrd="2" destOrd="0" parTransId="{5F17ECE9-1205-4C06-B222-E444806C3BEE}" sibTransId="{B96DFE7E-DAEF-4E7B-9F4F-387C7AD1A6F5}"/>
    <dgm:cxn modelId="{F2D8C4DE-572E-4CA3-B35A-CA7985217F6A}" srcId="{FBB58D12-CC94-46BC-9A8E-98F069209726}" destId="{9D61A007-C18A-4AD0-AA5E-E24CBB2DDA30}" srcOrd="5" destOrd="0" parTransId="{0ED59894-4225-4EC8-8BC3-4114C149CF31}" sibTransId="{4C35FBE6-7262-4D0E-A353-72BF79D29D25}"/>
    <dgm:cxn modelId="{E3B1D9E0-1220-48A7-9BB6-7A2CEBC47AD6}" srcId="{FBB58D12-CC94-46BC-9A8E-98F069209726}" destId="{91BE5999-12BA-4E1B-87AA-731F87F33CF3}" srcOrd="0" destOrd="0" parTransId="{D5C4DE43-3FF6-411C-A6BC-F352DE63039E}" sibTransId="{4E28F220-8AFA-4B21-B14B-EB3411BAA431}"/>
    <dgm:cxn modelId="{94DB5A73-3559-45B9-9601-82C91BB1E60F}" type="presParOf" srcId="{3D3F1610-0985-4949-93C1-95DD4E75142D}" destId="{5D7C883A-0C52-4000-99E4-5BE83ACD5121}" srcOrd="0" destOrd="0" presId="urn:microsoft.com/office/officeart/2005/8/layout/chevron1"/>
    <dgm:cxn modelId="{C51B6830-53C6-4664-B4C4-2D1D9D08B621}" type="presParOf" srcId="{3D3F1610-0985-4949-93C1-95DD4E75142D}" destId="{8ADBE57B-7CD5-4E17-8B5C-829FD914D02D}" srcOrd="1" destOrd="0" presId="urn:microsoft.com/office/officeart/2005/8/layout/chevron1"/>
    <dgm:cxn modelId="{C54020C1-5378-4643-A6C9-8FEA3C84142C}" type="presParOf" srcId="{3D3F1610-0985-4949-93C1-95DD4E75142D}" destId="{D39F690A-DDE6-450D-B642-002084003157}" srcOrd="2" destOrd="0" presId="urn:microsoft.com/office/officeart/2005/8/layout/chevron1"/>
    <dgm:cxn modelId="{6CC2CC43-C27B-4800-AFF9-0A87FEE8BE6A}" type="presParOf" srcId="{3D3F1610-0985-4949-93C1-95DD4E75142D}" destId="{5DEDA7EF-D53B-41CA-8157-FFA9DD3739B7}" srcOrd="3" destOrd="0" presId="urn:microsoft.com/office/officeart/2005/8/layout/chevron1"/>
    <dgm:cxn modelId="{27B5ED36-2859-497C-9478-E848706F6E19}" type="presParOf" srcId="{3D3F1610-0985-4949-93C1-95DD4E75142D}" destId="{3132565A-4599-4484-A01B-05AA72728272}" srcOrd="4" destOrd="0" presId="urn:microsoft.com/office/officeart/2005/8/layout/chevron1"/>
    <dgm:cxn modelId="{99822E8B-5CD4-4336-9B8A-DBD38FA1878A}" type="presParOf" srcId="{3D3F1610-0985-4949-93C1-95DD4E75142D}" destId="{BC699FB8-A421-4E07-9F67-D5877B7E0EF0}" srcOrd="5" destOrd="0" presId="urn:microsoft.com/office/officeart/2005/8/layout/chevron1"/>
    <dgm:cxn modelId="{1046D893-412D-4927-B81F-05BE9ACF0870}" type="presParOf" srcId="{3D3F1610-0985-4949-93C1-95DD4E75142D}" destId="{DDC6B8A5-76F9-4734-A421-2DE6BAEC7105}" srcOrd="6" destOrd="0" presId="urn:microsoft.com/office/officeart/2005/8/layout/chevron1"/>
    <dgm:cxn modelId="{3A6A6A1A-F4C8-4D62-ACDD-E3AE74A2B5D0}" type="presParOf" srcId="{3D3F1610-0985-4949-93C1-95DD4E75142D}" destId="{82414C1B-8C24-4715-A391-B5A2F65A5D8B}" srcOrd="7" destOrd="0" presId="urn:microsoft.com/office/officeart/2005/8/layout/chevron1"/>
    <dgm:cxn modelId="{EFDAB31A-81A4-474B-8AEB-965238ABBA94}" type="presParOf" srcId="{3D3F1610-0985-4949-93C1-95DD4E75142D}" destId="{51084CF8-10A7-4FBC-A497-207B09666B55}" srcOrd="8" destOrd="0" presId="urn:microsoft.com/office/officeart/2005/8/layout/chevron1"/>
    <dgm:cxn modelId="{3BBD6CAD-1854-4776-8067-2DE08BB33D0C}" type="presParOf" srcId="{3D3F1610-0985-4949-93C1-95DD4E75142D}" destId="{411AC83B-13F8-46DB-ABE7-D2CB039D04A8}" srcOrd="9" destOrd="0" presId="urn:microsoft.com/office/officeart/2005/8/layout/chevron1"/>
    <dgm:cxn modelId="{C9EBA635-2728-4351-B10B-E73F65B24FDA}" type="presParOf" srcId="{3D3F1610-0985-4949-93C1-95DD4E75142D}" destId="{198BCEF1-D33F-4E7A-AA32-BDF686A6A4B7}" srcOrd="10"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FBB58D12-CC94-46BC-9A8E-98F069209726}" type="doc">
      <dgm:prSet loTypeId="urn:microsoft.com/office/officeart/2005/8/layout/chevron1" loCatId="process" qsTypeId="urn:microsoft.com/office/officeart/2005/8/quickstyle/simple1" qsCatId="simple" csTypeId="urn:microsoft.com/office/officeart/2005/8/colors/accent1_2" csCatId="accent1" phldr="1"/>
      <dgm:spPr/>
    </dgm:pt>
    <dgm:pt modelId="{91BE5999-12BA-4E1B-87AA-731F87F33CF3}">
      <dgm:prSet phldrT="[Text]" custT="1"/>
      <dgm:spPr>
        <a:solidFill>
          <a:schemeClr val="accent2">
            <a:lumMod val="60000"/>
            <a:lumOff val="40000"/>
          </a:schemeClr>
        </a:solidFill>
        <a:ln>
          <a:noFill/>
        </a:ln>
      </dgm:spPr>
      <dgm:t>
        <a:bodyPr/>
        <a:lstStyle/>
        <a:p>
          <a:r>
            <a:rPr lang="en-US" sz="1200" b="1" dirty="0">
              <a:solidFill>
                <a:schemeClr val="tx1"/>
              </a:solidFill>
            </a:rPr>
            <a:t>Introduction</a:t>
          </a:r>
        </a:p>
      </dgm:t>
    </dgm:pt>
    <dgm:pt modelId="{D5C4DE43-3FF6-411C-A6BC-F352DE63039E}" type="parTrans" cxnId="{E3B1D9E0-1220-48A7-9BB6-7A2CEBC47AD6}">
      <dgm:prSet/>
      <dgm:spPr/>
      <dgm:t>
        <a:bodyPr/>
        <a:lstStyle/>
        <a:p>
          <a:endParaRPr lang="en-US"/>
        </a:p>
      </dgm:t>
    </dgm:pt>
    <dgm:pt modelId="{4E28F220-8AFA-4B21-B14B-EB3411BAA431}" type="sibTrans" cxnId="{E3B1D9E0-1220-48A7-9BB6-7A2CEBC47AD6}">
      <dgm:prSet/>
      <dgm:spPr/>
      <dgm:t>
        <a:bodyPr/>
        <a:lstStyle/>
        <a:p>
          <a:endParaRPr lang="en-US"/>
        </a:p>
      </dgm:t>
    </dgm:pt>
    <dgm:pt modelId="{B348C164-0963-4FE8-837B-8A4FD52E374B}">
      <dgm:prSet phldrT="[Text]" custT="1"/>
      <dgm:spPr>
        <a:solidFill>
          <a:schemeClr val="accent2">
            <a:lumMod val="60000"/>
            <a:lumOff val="40000"/>
          </a:schemeClr>
        </a:solidFill>
        <a:ln>
          <a:noFill/>
        </a:ln>
      </dgm:spPr>
      <dgm:t>
        <a:bodyPr/>
        <a:lstStyle/>
        <a:p>
          <a:r>
            <a:rPr lang="en-US" sz="1100" b="1" dirty="0">
              <a:solidFill>
                <a:schemeClr val="tx1"/>
              </a:solidFill>
            </a:rPr>
            <a:t>Project Methodology</a:t>
          </a:r>
        </a:p>
      </dgm:t>
    </dgm:pt>
    <dgm:pt modelId="{5F17ECE9-1205-4C06-B222-E444806C3BEE}" type="parTrans" cxnId="{446259BB-938F-4E51-BEB8-A6B96EDAACE1}">
      <dgm:prSet/>
      <dgm:spPr/>
      <dgm:t>
        <a:bodyPr/>
        <a:lstStyle/>
        <a:p>
          <a:endParaRPr lang="en-US"/>
        </a:p>
      </dgm:t>
    </dgm:pt>
    <dgm:pt modelId="{B96DFE7E-DAEF-4E7B-9F4F-387C7AD1A6F5}" type="sibTrans" cxnId="{446259BB-938F-4E51-BEB8-A6B96EDAACE1}">
      <dgm:prSet/>
      <dgm:spPr/>
      <dgm:t>
        <a:bodyPr/>
        <a:lstStyle/>
        <a:p>
          <a:endParaRPr lang="en-US"/>
        </a:p>
      </dgm:t>
    </dgm:pt>
    <dgm:pt modelId="{C08BE88B-A308-4B95-BA74-43EA43BC7FD5}">
      <dgm:prSet phldrT="[Text]" custT="1"/>
      <dgm:spPr>
        <a:solidFill>
          <a:schemeClr val="accent2">
            <a:lumMod val="60000"/>
            <a:lumOff val="40000"/>
          </a:schemeClr>
        </a:solidFill>
        <a:ln>
          <a:noFill/>
        </a:ln>
      </dgm:spPr>
      <dgm:t>
        <a:bodyPr/>
        <a:lstStyle/>
        <a:p>
          <a:r>
            <a:rPr lang="en-US" sz="1200" b="1" dirty="0">
              <a:solidFill>
                <a:schemeClr val="tx1"/>
              </a:solidFill>
            </a:rPr>
            <a:t>Conclusion</a:t>
          </a:r>
        </a:p>
      </dgm:t>
    </dgm:pt>
    <dgm:pt modelId="{1DAEDFA0-68A6-456D-A2DC-F3AEC91CCEBA}" type="parTrans" cxnId="{0DA65E12-7E2F-47EA-824F-C22DAE39A51D}">
      <dgm:prSet/>
      <dgm:spPr/>
      <dgm:t>
        <a:bodyPr/>
        <a:lstStyle/>
        <a:p>
          <a:endParaRPr lang="en-US"/>
        </a:p>
      </dgm:t>
    </dgm:pt>
    <dgm:pt modelId="{2BC1F91A-69E6-49A5-8A42-D32BD5A491E7}" type="sibTrans" cxnId="{0DA65E12-7E2F-47EA-824F-C22DAE39A51D}">
      <dgm:prSet/>
      <dgm:spPr/>
      <dgm:t>
        <a:bodyPr/>
        <a:lstStyle/>
        <a:p>
          <a:endParaRPr lang="en-US"/>
        </a:p>
      </dgm:t>
    </dgm:pt>
    <dgm:pt modelId="{E7BA5F40-7F82-4EC3-91FF-6EEBA8397997}">
      <dgm:prSet custT="1"/>
      <dgm:spPr>
        <a:solidFill>
          <a:schemeClr val="accent2">
            <a:lumMod val="60000"/>
            <a:lumOff val="40000"/>
          </a:schemeClr>
        </a:solidFill>
        <a:ln>
          <a:noFill/>
        </a:ln>
      </dgm:spPr>
      <dgm:t>
        <a:bodyPr/>
        <a:lstStyle/>
        <a:p>
          <a:r>
            <a:rPr lang="en-US" sz="1200" b="1" dirty="0">
              <a:solidFill>
                <a:schemeClr val="tx1">
                  <a:lumMod val="95000"/>
                </a:schemeClr>
              </a:solidFill>
            </a:rPr>
            <a:t>Main Question and Project Objectives</a:t>
          </a:r>
        </a:p>
      </dgm:t>
    </dgm:pt>
    <dgm:pt modelId="{CA6419A4-86CA-4572-9A64-EB6C4C17CA5D}" type="parTrans" cxnId="{3AC5AE8A-D61B-4F50-ACB9-BA7D243352E7}">
      <dgm:prSet/>
      <dgm:spPr/>
      <dgm:t>
        <a:bodyPr/>
        <a:lstStyle/>
        <a:p>
          <a:endParaRPr lang="en-US"/>
        </a:p>
      </dgm:t>
    </dgm:pt>
    <dgm:pt modelId="{11532C80-89C6-44E6-AFD7-F12A34761300}" type="sibTrans" cxnId="{3AC5AE8A-D61B-4F50-ACB9-BA7D243352E7}">
      <dgm:prSet/>
      <dgm:spPr/>
      <dgm:t>
        <a:bodyPr/>
        <a:lstStyle/>
        <a:p>
          <a:endParaRPr lang="en-US"/>
        </a:p>
      </dgm:t>
    </dgm:pt>
    <dgm:pt modelId="{C861440B-0FD0-4C43-94F9-78C6D4AF3243}">
      <dgm:prSet custT="1"/>
      <dgm:spPr>
        <a:solidFill>
          <a:schemeClr val="accent2">
            <a:lumMod val="75000"/>
          </a:schemeClr>
        </a:solidFill>
        <a:ln>
          <a:noFill/>
        </a:ln>
      </dgm:spPr>
      <dgm:t>
        <a:bodyPr/>
        <a:lstStyle/>
        <a:p>
          <a:r>
            <a:rPr lang="en-US" sz="1200" b="1" dirty="0">
              <a:solidFill>
                <a:schemeClr val="bg1"/>
              </a:solidFill>
            </a:rPr>
            <a:t>Output</a:t>
          </a:r>
        </a:p>
      </dgm:t>
    </dgm:pt>
    <dgm:pt modelId="{3ED8F593-182A-4424-843D-BB169C91067F}" type="parTrans" cxnId="{A601057E-7190-49B0-B6C0-4C445CF3518F}">
      <dgm:prSet/>
      <dgm:spPr/>
      <dgm:t>
        <a:bodyPr/>
        <a:lstStyle/>
        <a:p>
          <a:endParaRPr lang="en-US"/>
        </a:p>
      </dgm:t>
    </dgm:pt>
    <dgm:pt modelId="{C44505E5-02CA-4F5D-9FA5-AF7C9326194C}" type="sibTrans" cxnId="{A601057E-7190-49B0-B6C0-4C445CF3518F}">
      <dgm:prSet/>
      <dgm:spPr/>
      <dgm:t>
        <a:bodyPr/>
        <a:lstStyle/>
        <a:p>
          <a:endParaRPr lang="en-US"/>
        </a:p>
      </dgm:t>
    </dgm:pt>
    <dgm:pt modelId="{9D61A007-C18A-4AD0-AA5E-E24CBB2DDA30}">
      <dgm:prSet custT="1"/>
      <dgm:spPr>
        <a:solidFill>
          <a:schemeClr val="accent2">
            <a:lumMod val="60000"/>
            <a:lumOff val="40000"/>
          </a:schemeClr>
        </a:solidFill>
        <a:ln>
          <a:noFill/>
        </a:ln>
      </dgm:spPr>
      <dgm:t>
        <a:bodyPr/>
        <a:lstStyle/>
        <a:p>
          <a:r>
            <a:rPr lang="en-US" sz="1200" b="1" dirty="0">
              <a:solidFill>
                <a:schemeClr val="tx1"/>
              </a:solidFill>
            </a:rPr>
            <a:t>Limitation and Recommendation</a:t>
          </a:r>
        </a:p>
      </dgm:t>
    </dgm:pt>
    <dgm:pt modelId="{0ED59894-4225-4EC8-8BC3-4114C149CF31}" type="parTrans" cxnId="{F2D8C4DE-572E-4CA3-B35A-CA7985217F6A}">
      <dgm:prSet/>
      <dgm:spPr/>
      <dgm:t>
        <a:bodyPr/>
        <a:lstStyle/>
        <a:p>
          <a:endParaRPr lang="en-US"/>
        </a:p>
      </dgm:t>
    </dgm:pt>
    <dgm:pt modelId="{4C35FBE6-7262-4D0E-A353-72BF79D29D25}" type="sibTrans" cxnId="{F2D8C4DE-572E-4CA3-B35A-CA7985217F6A}">
      <dgm:prSet/>
      <dgm:spPr/>
      <dgm:t>
        <a:bodyPr/>
        <a:lstStyle/>
        <a:p>
          <a:endParaRPr lang="en-US"/>
        </a:p>
      </dgm:t>
    </dgm:pt>
    <dgm:pt modelId="{3D3F1610-0985-4949-93C1-95DD4E75142D}" type="pres">
      <dgm:prSet presAssocID="{FBB58D12-CC94-46BC-9A8E-98F069209726}" presName="Name0" presStyleCnt="0">
        <dgm:presLayoutVars>
          <dgm:dir/>
          <dgm:animLvl val="lvl"/>
          <dgm:resizeHandles val="exact"/>
        </dgm:presLayoutVars>
      </dgm:prSet>
      <dgm:spPr/>
    </dgm:pt>
    <dgm:pt modelId="{5D7C883A-0C52-4000-99E4-5BE83ACD5121}" type="pres">
      <dgm:prSet presAssocID="{91BE5999-12BA-4E1B-87AA-731F87F33CF3}" presName="parTxOnly" presStyleLbl="node1" presStyleIdx="0" presStyleCnt="6">
        <dgm:presLayoutVars>
          <dgm:chMax val="0"/>
          <dgm:chPref val="0"/>
          <dgm:bulletEnabled val="1"/>
        </dgm:presLayoutVars>
      </dgm:prSet>
      <dgm:spPr/>
    </dgm:pt>
    <dgm:pt modelId="{8ADBE57B-7CD5-4E17-8B5C-829FD914D02D}" type="pres">
      <dgm:prSet presAssocID="{4E28F220-8AFA-4B21-B14B-EB3411BAA431}" presName="parTxOnlySpace" presStyleCnt="0"/>
      <dgm:spPr/>
    </dgm:pt>
    <dgm:pt modelId="{D39F690A-DDE6-450D-B642-002084003157}" type="pres">
      <dgm:prSet presAssocID="{E7BA5F40-7F82-4EC3-91FF-6EEBA8397997}" presName="parTxOnly" presStyleLbl="node1" presStyleIdx="1" presStyleCnt="6">
        <dgm:presLayoutVars>
          <dgm:chMax val="0"/>
          <dgm:chPref val="0"/>
          <dgm:bulletEnabled val="1"/>
        </dgm:presLayoutVars>
      </dgm:prSet>
      <dgm:spPr/>
    </dgm:pt>
    <dgm:pt modelId="{5DEDA7EF-D53B-41CA-8157-FFA9DD3739B7}" type="pres">
      <dgm:prSet presAssocID="{11532C80-89C6-44E6-AFD7-F12A34761300}" presName="parTxOnlySpace" presStyleCnt="0"/>
      <dgm:spPr/>
    </dgm:pt>
    <dgm:pt modelId="{3132565A-4599-4484-A01B-05AA72728272}" type="pres">
      <dgm:prSet presAssocID="{B348C164-0963-4FE8-837B-8A4FD52E374B}" presName="parTxOnly" presStyleLbl="node1" presStyleIdx="2" presStyleCnt="6">
        <dgm:presLayoutVars>
          <dgm:chMax val="0"/>
          <dgm:chPref val="0"/>
          <dgm:bulletEnabled val="1"/>
        </dgm:presLayoutVars>
      </dgm:prSet>
      <dgm:spPr/>
    </dgm:pt>
    <dgm:pt modelId="{BC699FB8-A421-4E07-9F67-D5877B7E0EF0}" type="pres">
      <dgm:prSet presAssocID="{B96DFE7E-DAEF-4E7B-9F4F-387C7AD1A6F5}" presName="parTxOnlySpace" presStyleCnt="0"/>
      <dgm:spPr/>
    </dgm:pt>
    <dgm:pt modelId="{DDC6B8A5-76F9-4734-A421-2DE6BAEC7105}" type="pres">
      <dgm:prSet presAssocID="{C861440B-0FD0-4C43-94F9-78C6D4AF3243}" presName="parTxOnly" presStyleLbl="node1" presStyleIdx="3" presStyleCnt="6">
        <dgm:presLayoutVars>
          <dgm:chMax val="0"/>
          <dgm:chPref val="0"/>
          <dgm:bulletEnabled val="1"/>
        </dgm:presLayoutVars>
      </dgm:prSet>
      <dgm:spPr/>
    </dgm:pt>
    <dgm:pt modelId="{82414C1B-8C24-4715-A391-B5A2F65A5D8B}" type="pres">
      <dgm:prSet presAssocID="{C44505E5-02CA-4F5D-9FA5-AF7C9326194C}" presName="parTxOnlySpace" presStyleCnt="0"/>
      <dgm:spPr/>
    </dgm:pt>
    <dgm:pt modelId="{51084CF8-10A7-4FBC-A497-207B09666B55}" type="pres">
      <dgm:prSet presAssocID="{C08BE88B-A308-4B95-BA74-43EA43BC7FD5}" presName="parTxOnly" presStyleLbl="node1" presStyleIdx="4" presStyleCnt="6" custLinFactNeighborX="-2003" custLinFactNeighborY="0">
        <dgm:presLayoutVars>
          <dgm:chMax val="0"/>
          <dgm:chPref val="0"/>
          <dgm:bulletEnabled val="1"/>
        </dgm:presLayoutVars>
      </dgm:prSet>
      <dgm:spPr/>
    </dgm:pt>
    <dgm:pt modelId="{411AC83B-13F8-46DB-ABE7-D2CB039D04A8}" type="pres">
      <dgm:prSet presAssocID="{2BC1F91A-69E6-49A5-8A42-D32BD5A491E7}" presName="parTxOnlySpace" presStyleCnt="0"/>
      <dgm:spPr/>
    </dgm:pt>
    <dgm:pt modelId="{198BCEF1-D33F-4E7A-AA32-BDF686A6A4B7}" type="pres">
      <dgm:prSet presAssocID="{9D61A007-C18A-4AD0-AA5E-E24CBB2DDA30}" presName="parTxOnly" presStyleLbl="node1" presStyleIdx="5" presStyleCnt="6">
        <dgm:presLayoutVars>
          <dgm:chMax val="0"/>
          <dgm:chPref val="0"/>
          <dgm:bulletEnabled val="1"/>
        </dgm:presLayoutVars>
      </dgm:prSet>
      <dgm:spPr/>
    </dgm:pt>
  </dgm:ptLst>
  <dgm:cxnLst>
    <dgm:cxn modelId="{BC431D04-D584-4D04-B7D1-65CB21FE200D}" type="presOf" srcId="{9D61A007-C18A-4AD0-AA5E-E24CBB2DDA30}" destId="{198BCEF1-D33F-4E7A-AA32-BDF686A6A4B7}" srcOrd="0" destOrd="0" presId="urn:microsoft.com/office/officeart/2005/8/layout/chevron1"/>
    <dgm:cxn modelId="{0DA65E12-7E2F-47EA-824F-C22DAE39A51D}" srcId="{FBB58D12-CC94-46BC-9A8E-98F069209726}" destId="{C08BE88B-A308-4B95-BA74-43EA43BC7FD5}" srcOrd="4" destOrd="0" parTransId="{1DAEDFA0-68A6-456D-A2DC-F3AEC91CCEBA}" sibTransId="{2BC1F91A-69E6-49A5-8A42-D32BD5A491E7}"/>
    <dgm:cxn modelId="{D1F36517-8F1A-41FB-9E7C-387B41109AF0}" type="presOf" srcId="{91BE5999-12BA-4E1B-87AA-731F87F33CF3}" destId="{5D7C883A-0C52-4000-99E4-5BE83ACD5121}" srcOrd="0" destOrd="0" presId="urn:microsoft.com/office/officeart/2005/8/layout/chevron1"/>
    <dgm:cxn modelId="{0DD3C42A-68E0-481C-A6D7-2BC33A956077}" type="presOf" srcId="{C08BE88B-A308-4B95-BA74-43EA43BC7FD5}" destId="{51084CF8-10A7-4FBC-A497-207B09666B55}" srcOrd="0" destOrd="0" presId="urn:microsoft.com/office/officeart/2005/8/layout/chevron1"/>
    <dgm:cxn modelId="{D640775E-6455-421E-BA6A-ECBEF367E068}" type="presOf" srcId="{C861440B-0FD0-4C43-94F9-78C6D4AF3243}" destId="{DDC6B8A5-76F9-4734-A421-2DE6BAEC7105}" srcOrd="0" destOrd="0" presId="urn:microsoft.com/office/officeart/2005/8/layout/chevron1"/>
    <dgm:cxn modelId="{BFA80D44-AEF4-4F46-954E-E48117D50FD2}" type="presOf" srcId="{E7BA5F40-7F82-4EC3-91FF-6EEBA8397997}" destId="{D39F690A-DDE6-450D-B642-002084003157}" srcOrd="0" destOrd="0" presId="urn:microsoft.com/office/officeart/2005/8/layout/chevron1"/>
    <dgm:cxn modelId="{BDCCBB67-2D24-495F-B867-E68A992EB0C9}" type="presOf" srcId="{B348C164-0963-4FE8-837B-8A4FD52E374B}" destId="{3132565A-4599-4484-A01B-05AA72728272}" srcOrd="0" destOrd="0" presId="urn:microsoft.com/office/officeart/2005/8/layout/chevron1"/>
    <dgm:cxn modelId="{A601057E-7190-49B0-B6C0-4C445CF3518F}" srcId="{FBB58D12-CC94-46BC-9A8E-98F069209726}" destId="{C861440B-0FD0-4C43-94F9-78C6D4AF3243}" srcOrd="3" destOrd="0" parTransId="{3ED8F593-182A-4424-843D-BB169C91067F}" sibTransId="{C44505E5-02CA-4F5D-9FA5-AF7C9326194C}"/>
    <dgm:cxn modelId="{DD506389-772F-4422-80CA-F3B54568A40F}" type="presOf" srcId="{FBB58D12-CC94-46BC-9A8E-98F069209726}" destId="{3D3F1610-0985-4949-93C1-95DD4E75142D}" srcOrd="0" destOrd="0" presId="urn:microsoft.com/office/officeart/2005/8/layout/chevron1"/>
    <dgm:cxn modelId="{3AC5AE8A-D61B-4F50-ACB9-BA7D243352E7}" srcId="{FBB58D12-CC94-46BC-9A8E-98F069209726}" destId="{E7BA5F40-7F82-4EC3-91FF-6EEBA8397997}" srcOrd="1" destOrd="0" parTransId="{CA6419A4-86CA-4572-9A64-EB6C4C17CA5D}" sibTransId="{11532C80-89C6-44E6-AFD7-F12A34761300}"/>
    <dgm:cxn modelId="{446259BB-938F-4E51-BEB8-A6B96EDAACE1}" srcId="{FBB58D12-CC94-46BC-9A8E-98F069209726}" destId="{B348C164-0963-4FE8-837B-8A4FD52E374B}" srcOrd="2" destOrd="0" parTransId="{5F17ECE9-1205-4C06-B222-E444806C3BEE}" sibTransId="{B96DFE7E-DAEF-4E7B-9F4F-387C7AD1A6F5}"/>
    <dgm:cxn modelId="{F2D8C4DE-572E-4CA3-B35A-CA7985217F6A}" srcId="{FBB58D12-CC94-46BC-9A8E-98F069209726}" destId="{9D61A007-C18A-4AD0-AA5E-E24CBB2DDA30}" srcOrd="5" destOrd="0" parTransId="{0ED59894-4225-4EC8-8BC3-4114C149CF31}" sibTransId="{4C35FBE6-7262-4D0E-A353-72BF79D29D25}"/>
    <dgm:cxn modelId="{E3B1D9E0-1220-48A7-9BB6-7A2CEBC47AD6}" srcId="{FBB58D12-CC94-46BC-9A8E-98F069209726}" destId="{91BE5999-12BA-4E1B-87AA-731F87F33CF3}" srcOrd="0" destOrd="0" parTransId="{D5C4DE43-3FF6-411C-A6BC-F352DE63039E}" sibTransId="{4E28F220-8AFA-4B21-B14B-EB3411BAA431}"/>
    <dgm:cxn modelId="{94DB5A73-3559-45B9-9601-82C91BB1E60F}" type="presParOf" srcId="{3D3F1610-0985-4949-93C1-95DD4E75142D}" destId="{5D7C883A-0C52-4000-99E4-5BE83ACD5121}" srcOrd="0" destOrd="0" presId="urn:microsoft.com/office/officeart/2005/8/layout/chevron1"/>
    <dgm:cxn modelId="{C51B6830-53C6-4664-B4C4-2D1D9D08B621}" type="presParOf" srcId="{3D3F1610-0985-4949-93C1-95DD4E75142D}" destId="{8ADBE57B-7CD5-4E17-8B5C-829FD914D02D}" srcOrd="1" destOrd="0" presId="urn:microsoft.com/office/officeart/2005/8/layout/chevron1"/>
    <dgm:cxn modelId="{C54020C1-5378-4643-A6C9-8FEA3C84142C}" type="presParOf" srcId="{3D3F1610-0985-4949-93C1-95DD4E75142D}" destId="{D39F690A-DDE6-450D-B642-002084003157}" srcOrd="2" destOrd="0" presId="urn:microsoft.com/office/officeart/2005/8/layout/chevron1"/>
    <dgm:cxn modelId="{6CC2CC43-C27B-4800-AFF9-0A87FEE8BE6A}" type="presParOf" srcId="{3D3F1610-0985-4949-93C1-95DD4E75142D}" destId="{5DEDA7EF-D53B-41CA-8157-FFA9DD3739B7}" srcOrd="3" destOrd="0" presId="urn:microsoft.com/office/officeart/2005/8/layout/chevron1"/>
    <dgm:cxn modelId="{27B5ED36-2859-497C-9478-E848706F6E19}" type="presParOf" srcId="{3D3F1610-0985-4949-93C1-95DD4E75142D}" destId="{3132565A-4599-4484-A01B-05AA72728272}" srcOrd="4" destOrd="0" presId="urn:microsoft.com/office/officeart/2005/8/layout/chevron1"/>
    <dgm:cxn modelId="{99822E8B-5CD4-4336-9B8A-DBD38FA1878A}" type="presParOf" srcId="{3D3F1610-0985-4949-93C1-95DD4E75142D}" destId="{BC699FB8-A421-4E07-9F67-D5877B7E0EF0}" srcOrd="5" destOrd="0" presId="urn:microsoft.com/office/officeart/2005/8/layout/chevron1"/>
    <dgm:cxn modelId="{1046D893-412D-4927-B81F-05BE9ACF0870}" type="presParOf" srcId="{3D3F1610-0985-4949-93C1-95DD4E75142D}" destId="{DDC6B8A5-76F9-4734-A421-2DE6BAEC7105}" srcOrd="6" destOrd="0" presId="urn:microsoft.com/office/officeart/2005/8/layout/chevron1"/>
    <dgm:cxn modelId="{3A6A6A1A-F4C8-4D62-ACDD-E3AE74A2B5D0}" type="presParOf" srcId="{3D3F1610-0985-4949-93C1-95DD4E75142D}" destId="{82414C1B-8C24-4715-A391-B5A2F65A5D8B}" srcOrd="7" destOrd="0" presId="urn:microsoft.com/office/officeart/2005/8/layout/chevron1"/>
    <dgm:cxn modelId="{EFDAB31A-81A4-474B-8AEB-965238ABBA94}" type="presParOf" srcId="{3D3F1610-0985-4949-93C1-95DD4E75142D}" destId="{51084CF8-10A7-4FBC-A497-207B09666B55}" srcOrd="8" destOrd="0" presId="urn:microsoft.com/office/officeart/2005/8/layout/chevron1"/>
    <dgm:cxn modelId="{3BBD6CAD-1854-4776-8067-2DE08BB33D0C}" type="presParOf" srcId="{3D3F1610-0985-4949-93C1-95DD4E75142D}" destId="{411AC83B-13F8-46DB-ABE7-D2CB039D04A8}" srcOrd="9" destOrd="0" presId="urn:microsoft.com/office/officeart/2005/8/layout/chevron1"/>
    <dgm:cxn modelId="{C9EBA635-2728-4351-B10B-E73F65B24FDA}" type="presParOf" srcId="{3D3F1610-0985-4949-93C1-95DD4E75142D}" destId="{198BCEF1-D33F-4E7A-AA32-BDF686A6A4B7}" srcOrd="10"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7C883A-0C52-4000-99E4-5BE83ACD5121}">
      <dsp:nvSpPr>
        <dsp:cNvPr id="0" name=""/>
        <dsp:cNvSpPr/>
      </dsp:nvSpPr>
      <dsp:spPr>
        <a:xfrm>
          <a:off x="4456" y="715606"/>
          <a:ext cx="1657905" cy="663162"/>
        </a:xfrm>
        <a:prstGeom prst="chevron">
          <a:avLst/>
        </a:prstGeom>
        <a:solidFill>
          <a:schemeClr val="accent2">
            <a:lumMod val="75000"/>
          </a:schemeClr>
        </a:solid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chemeClr val="bg1"/>
              </a:solidFill>
            </a:rPr>
            <a:t>Introduction</a:t>
          </a:r>
        </a:p>
      </dsp:txBody>
      <dsp:txXfrm>
        <a:off x="336037" y="715606"/>
        <a:ext cx="994743" cy="663162"/>
      </dsp:txXfrm>
    </dsp:sp>
    <dsp:sp modelId="{D39F690A-DDE6-450D-B642-002084003157}">
      <dsp:nvSpPr>
        <dsp:cNvPr id="0" name=""/>
        <dsp:cNvSpPr/>
      </dsp:nvSpPr>
      <dsp:spPr>
        <a:xfrm>
          <a:off x="1496571" y="715606"/>
          <a:ext cx="1657905" cy="663162"/>
        </a:xfrm>
        <a:prstGeom prst="chevron">
          <a:avLst/>
        </a:prstGeom>
        <a:solidFill>
          <a:schemeClr val="accent2">
            <a:lumMod val="40000"/>
            <a:lumOff val="60000"/>
          </a:schemeClr>
        </a:solid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chemeClr val="tx1"/>
              </a:solidFill>
            </a:rPr>
            <a:t>Main Question and Project Objectives</a:t>
          </a:r>
        </a:p>
      </dsp:txBody>
      <dsp:txXfrm>
        <a:off x="1828152" y="715606"/>
        <a:ext cx="994743" cy="663162"/>
      </dsp:txXfrm>
    </dsp:sp>
    <dsp:sp modelId="{3132565A-4599-4484-A01B-05AA72728272}">
      <dsp:nvSpPr>
        <dsp:cNvPr id="0" name=""/>
        <dsp:cNvSpPr/>
      </dsp:nvSpPr>
      <dsp:spPr>
        <a:xfrm>
          <a:off x="2988686" y="715606"/>
          <a:ext cx="1657905" cy="663162"/>
        </a:xfrm>
        <a:prstGeom prst="chevron">
          <a:avLst/>
        </a:prstGeom>
        <a:solidFill>
          <a:schemeClr val="accent2">
            <a:lumMod val="40000"/>
            <a:lumOff val="60000"/>
          </a:schemeClr>
        </a:solid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marL="0" lvl="0" indent="0" algn="ctr" defTabSz="488950">
            <a:lnSpc>
              <a:spcPct val="90000"/>
            </a:lnSpc>
            <a:spcBef>
              <a:spcPct val="0"/>
            </a:spcBef>
            <a:spcAft>
              <a:spcPct val="35000"/>
            </a:spcAft>
            <a:buNone/>
          </a:pPr>
          <a:r>
            <a:rPr lang="en-US" sz="1100" b="1" kern="1200" dirty="0">
              <a:solidFill>
                <a:schemeClr val="tx1"/>
              </a:solidFill>
            </a:rPr>
            <a:t>Project Methodology</a:t>
          </a:r>
        </a:p>
      </dsp:txBody>
      <dsp:txXfrm>
        <a:off x="3320267" y="715606"/>
        <a:ext cx="994743" cy="663162"/>
      </dsp:txXfrm>
    </dsp:sp>
    <dsp:sp modelId="{DDC6B8A5-76F9-4734-A421-2DE6BAEC7105}">
      <dsp:nvSpPr>
        <dsp:cNvPr id="0" name=""/>
        <dsp:cNvSpPr/>
      </dsp:nvSpPr>
      <dsp:spPr>
        <a:xfrm>
          <a:off x="4480800" y="715606"/>
          <a:ext cx="1657905" cy="663162"/>
        </a:xfrm>
        <a:prstGeom prst="chevron">
          <a:avLst/>
        </a:prstGeom>
        <a:solidFill>
          <a:schemeClr val="accent2">
            <a:lumMod val="40000"/>
            <a:lumOff val="60000"/>
          </a:schemeClr>
        </a:solid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chemeClr val="tx1"/>
              </a:solidFill>
            </a:rPr>
            <a:t>Output</a:t>
          </a:r>
        </a:p>
      </dsp:txBody>
      <dsp:txXfrm>
        <a:off x="4812381" y="715606"/>
        <a:ext cx="994743" cy="663162"/>
      </dsp:txXfrm>
    </dsp:sp>
    <dsp:sp modelId="{51084CF8-10A7-4FBC-A497-207B09666B55}">
      <dsp:nvSpPr>
        <dsp:cNvPr id="0" name=""/>
        <dsp:cNvSpPr/>
      </dsp:nvSpPr>
      <dsp:spPr>
        <a:xfrm>
          <a:off x="5969594" y="715606"/>
          <a:ext cx="1657905" cy="663162"/>
        </a:xfrm>
        <a:prstGeom prst="chevron">
          <a:avLst/>
        </a:prstGeom>
        <a:solidFill>
          <a:schemeClr val="accent2">
            <a:lumMod val="40000"/>
            <a:lumOff val="60000"/>
          </a:schemeClr>
        </a:solid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chemeClr val="tx1"/>
              </a:solidFill>
            </a:rPr>
            <a:t>Conclusion</a:t>
          </a:r>
        </a:p>
      </dsp:txBody>
      <dsp:txXfrm>
        <a:off x="6301175" y="715606"/>
        <a:ext cx="994743" cy="663162"/>
      </dsp:txXfrm>
    </dsp:sp>
    <dsp:sp modelId="{198BCEF1-D33F-4E7A-AA32-BDF686A6A4B7}">
      <dsp:nvSpPr>
        <dsp:cNvPr id="0" name=""/>
        <dsp:cNvSpPr/>
      </dsp:nvSpPr>
      <dsp:spPr>
        <a:xfrm>
          <a:off x="7465030" y="715606"/>
          <a:ext cx="1657905" cy="663162"/>
        </a:xfrm>
        <a:prstGeom prst="chevron">
          <a:avLst/>
        </a:prstGeom>
        <a:solidFill>
          <a:schemeClr val="accent2">
            <a:lumMod val="40000"/>
            <a:lumOff val="60000"/>
          </a:schemeClr>
        </a:solid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chemeClr val="tx1"/>
              </a:solidFill>
            </a:rPr>
            <a:t>Limitation and Recommendation</a:t>
          </a:r>
        </a:p>
      </dsp:txBody>
      <dsp:txXfrm>
        <a:off x="7796611" y="715606"/>
        <a:ext cx="994743" cy="663162"/>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7C883A-0C52-4000-99E4-5BE83ACD5121}">
      <dsp:nvSpPr>
        <dsp:cNvPr id="0" name=""/>
        <dsp:cNvSpPr/>
      </dsp:nvSpPr>
      <dsp:spPr>
        <a:xfrm>
          <a:off x="4441" y="1109897"/>
          <a:ext cx="1652226" cy="660890"/>
        </a:xfrm>
        <a:prstGeom prst="chevron">
          <a:avLst/>
        </a:prstGeom>
        <a:solidFill>
          <a:schemeClr val="accent2">
            <a:lumMod val="60000"/>
            <a:lumOff val="40000"/>
          </a:schemeClr>
        </a:solid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chemeClr val="tx1"/>
              </a:solidFill>
            </a:rPr>
            <a:t>Introduction</a:t>
          </a:r>
        </a:p>
      </dsp:txBody>
      <dsp:txXfrm>
        <a:off x="334886" y="1109897"/>
        <a:ext cx="991336" cy="660890"/>
      </dsp:txXfrm>
    </dsp:sp>
    <dsp:sp modelId="{D39F690A-DDE6-450D-B642-002084003157}">
      <dsp:nvSpPr>
        <dsp:cNvPr id="0" name=""/>
        <dsp:cNvSpPr/>
      </dsp:nvSpPr>
      <dsp:spPr>
        <a:xfrm>
          <a:off x="1491445" y="1109897"/>
          <a:ext cx="1652226" cy="660890"/>
        </a:xfrm>
        <a:prstGeom prst="chevron">
          <a:avLst/>
        </a:prstGeom>
        <a:solidFill>
          <a:schemeClr val="accent2">
            <a:lumMod val="60000"/>
            <a:lumOff val="40000"/>
          </a:schemeClr>
        </a:solid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chemeClr val="tx1">
                  <a:lumMod val="95000"/>
                </a:schemeClr>
              </a:solidFill>
            </a:rPr>
            <a:t>Main Question and Project Objectives</a:t>
          </a:r>
        </a:p>
      </dsp:txBody>
      <dsp:txXfrm>
        <a:off x="1821890" y="1109897"/>
        <a:ext cx="991336" cy="660890"/>
      </dsp:txXfrm>
    </dsp:sp>
    <dsp:sp modelId="{3132565A-4599-4484-A01B-05AA72728272}">
      <dsp:nvSpPr>
        <dsp:cNvPr id="0" name=""/>
        <dsp:cNvSpPr/>
      </dsp:nvSpPr>
      <dsp:spPr>
        <a:xfrm>
          <a:off x="2978449" y="1109897"/>
          <a:ext cx="1652226" cy="660890"/>
        </a:xfrm>
        <a:prstGeom prst="chevron">
          <a:avLst/>
        </a:prstGeom>
        <a:solidFill>
          <a:schemeClr val="accent2">
            <a:lumMod val="60000"/>
            <a:lumOff val="40000"/>
          </a:schemeClr>
        </a:solid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marL="0" lvl="0" indent="0" algn="ctr" defTabSz="488950">
            <a:lnSpc>
              <a:spcPct val="90000"/>
            </a:lnSpc>
            <a:spcBef>
              <a:spcPct val="0"/>
            </a:spcBef>
            <a:spcAft>
              <a:spcPct val="35000"/>
            </a:spcAft>
            <a:buNone/>
          </a:pPr>
          <a:r>
            <a:rPr lang="en-US" sz="1100" b="1" kern="1200" dirty="0">
              <a:solidFill>
                <a:schemeClr val="tx1"/>
              </a:solidFill>
            </a:rPr>
            <a:t>Project Methodology</a:t>
          </a:r>
        </a:p>
      </dsp:txBody>
      <dsp:txXfrm>
        <a:off x="3308894" y="1109897"/>
        <a:ext cx="991336" cy="660890"/>
      </dsp:txXfrm>
    </dsp:sp>
    <dsp:sp modelId="{DDC6B8A5-76F9-4734-A421-2DE6BAEC7105}">
      <dsp:nvSpPr>
        <dsp:cNvPr id="0" name=""/>
        <dsp:cNvSpPr/>
      </dsp:nvSpPr>
      <dsp:spPr>
        <a:xfrm>
          <a:off x="4465454" y="1109897"/>
          <a:ext cx="1652226" cy="660890"/>
        </a:xfrm>
        <a:prstGeom prst="chevron">
          <a:avLst/>
        </a:prstGeom>
        <a:solidFill>
          <a:schemeClr val="accent2">
            <a:lumMod val="75000"/>
          </a:schemeClr>
        </a:solid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chemeClr val="bg1"/>
              </a:solidFill>
            </a:rPr>
            <a:t>Output</a:t>
          </a:r>
        </a:p>
      </dsp:txBody>
      <dsp:txXfrm>
        <a:off x="4795899" y="1109897"/>
        <a:ext cx="991336" cy="660890"/>
      </dsp:txXfrm>
    </dsp:sp>
    <dsp:sp modelId="{51084CF8-10A7-4FBC-A497-207B09666B55}">
      <dsp:nvSpPr>
        <dsp:cNvPr id="0" name=""/>
        <dsp:cNvSpPr/>
      </dsp:nvSpPr>
      <dsp:spPr>
        <a:xfrm>
          <a:off x="5949148" y="1109897"/>
          <a:ext cx="1652226" cy="660890"/>
        </a:xfrm>
        <a:prstGeom prst="chevron">
          <a:avLst/>
        </a:prstGeom>
        <a:solidFill>
          <a:schemeClr val="accent2">
            <a:lumMod val="60000"/>
            <a:lumOff val="40000"/>
          </a:schemeClr>
        </a:solid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chemeClr val="tx1"/>
              </a:solidFill>
            </a:rPr>
            <a:t>Conclusion</a:t>
          </a:r>
        </a:p>
      </dsp:txBody>
      <dsp:txXfrm>
        <a:off x="6279593" y="1109897"/>
        <a:ext cx="991336" cy="660890"/>
      </dsp:txXfrm>
    </dsp:sp>
    <dsp:sp modelId="{198BCEF1-D33F-4E7A-AA32-BDF686A6A4B7}">
      <dsp:nvSpPr>
        <dsp:cNvPr id="0" name=""/>
        <dsp:cNvSpPr/>
      </dsp:nvSpPr>
      <dsp:spPr>
        <a:xfrm>
          <a:off x="7439462" y="1109897"/>
          <a:ext cx="1652226" cy="660890"/>
        </a:xfrm>
        <a:prstGeom prst="chevron">
          <a:avLst/>
        </a:prstGeom>
        <a:solidFill>
          <a:schemeClr val="accent2">
            <a:lumMod val="60000"/>
            <a:lumOff val="40000"/>
          </a:schemeClr>
        </a:solid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chemeClr val="tx1"/>
              </a:solidFill>
            </a:rPr>
            <a:t>Limitation and Recommendation</a:t>
          </a:r>
        </a:p>
      </dsp:txBody>
      <dsp:txXfrm>
        <a:off x="7769907" y="1109897"/>
        <a:ext cx="991336" cy="660890"/>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7C883A-0C52-4000-99E4-5BE83ACD5121}">
      <dsp:nvSpPr>
        <dsp:cNvPr id="0" name=""/>
        <dsp:cNvSpPr/>
      </dsp:nvSpPr>
      <dsp:spPr>
        <a:xfrm>
          <a:off x="4441" y="1109897"/>
          <a:ext cx="1652226" cy="660890"/>
        </a:xfrm>
        <a:prstGeom prst="chevron">
          <a:avLst/>
        </a:prstGeom>
        <a:solidFill>
          <a:schemeClr val="accent2">
            <a:lumMod val="60000"/>
            <a:lumOff val="40000"/>
          </a:schemeClr>
        </a:solid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chemeClr val="tx1"/>
              </a:solidFill>
            </a:rPr>
            <a:t>Introduction</a:t>
          </a:r>
        </a:p>
      </dsp:txBody>
      <dsp:txXfrm>
        <a:off x="334886" y="1109897"/>
        <a:ext cx="991336" cy="660890"/>
      </dsp:txXfrm>
    </dsp:sp>
    <dsp:sp modelId="{D39F690A-DDE6-450D-B642-002084003157}">
      <dsp:nvSpPr>
        <dsp:cNvPr id="0" name=""/>
        <dsp:cNvSpPr/>
      </dsp:nvSpPr>
      <dsp:spPr>
        <a:xfrm>
          <a:off x="1491445" y="1109897"/>
          <a:ext cx="1652226" cy="660890"/>
        </a:xfrm>
        <a:prstGeom prst="chevron">
          <a:avLst/>
        </a:prstGeom>
        <a:solidFill>
          <a:schemeClr val="accent2">
            <a:lumMod val="60000"/>
            <a:lumOff val="40000"/>
          </a:schemeClr>
        </a:solid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chemeClr val="tx1">
                  <a:lumMod val="95000"/>
                </a:schemeClr>
              </a:solidFill>
            </a:rPr>
            <a:t>Main Question and Project Objectives</a:t>
          </a:r>
        </a:p>
      </dsp:txBody>
      <dsp:txXfrm>
        <a:off x="1821890" y="1109897"/>
        <a:ext cx="991336" cy="660890"/>
      </dsp:txXfrm>
    </dsp:sp>
    <dsp:sp modelId="{3132565A-4599-4484-A01B-05AA72728272}">
      <dsp:nvSpPr>
        <dsp:cNvPr id="0" name=""/>
        <dsp:cNvSpPr/>
      </dsp:nvSpPr>
      <dsp:spPr>
        <a:xfrm>
          <a:off x="2978449" y="1109897"/>
          <a:ext cx="1652226" cy="660890"/>
        </a:xfrm>
        <a:prstGeom prst="chevron">
          <a:avLst/>
        </a:prstGeom>
        <a:solidFill>
          <a:schemeClr val="accent2">
            <a:lumMod val="60000"/>
            <a:lumOff val="40000"/>
          </a:schemeClr>
        </a:solid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marL="0" lvl="0" indent="0" algn="ctr" defTabSz="488950">
            <a:lnSpc>
              <a:spcPct val="90000"/>
            </a:lnSpc>
            <a:spcBef>
              <a:spcPct val="0"/>
            </a:spcBef>
            <a:spcAft>
              <a:spcPct val="35000"/>
            </a:spcAft>
            <a:buNone/>
          </a:pPr>
          <a:r>
            <a:rPr lang="en-US" sz="1100" b="1" kern="1200" dirty="0">
              <a:solidFill>
                <a:schemeClr val="tx1"/>
              </a:solidFill>
            </a:rPr>
            <a:t>Project Methodology</a:t>
          </a:r>
        </a:p>
      </dsp:txBody>
      <dsp:txXfrm>
        <a:off x="3308894" y="1109897"/>
        <a:ext cx="991336" cy="660890"/>
      </dsp:txXfrm>
    </dsp:sp>
    <dsp:sp modelId="{DDC6B8A5-76F9-4734-A421-2DE6BAEC7105}">
      <dsp:nvSpPr>
        <dsp:cNvPr id="0" name=""/>
        <dsp:cNvSpPr/>
      </dsp:nvSpPr>
      <dsp:spPr>
        <a:xfrm>
          <a:off x="4465454" y="1109897"/>
          <a:ext cx="1652226" cy="660890"/>
        </a:xfrm>
        <a:prstGeom prst="chevron">
          <a:avLst/>
        </a:prstGeom>
        <a:solidFill>
          <a:schemeClr val="accent2">
            <a:lumMod val="75000"/>
          </a:schemeClr>
        </a:solid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chemeClr val="bg1"/>
              </a:solidFill>
            </a:rPr>
            <a:t>Output</a:t>
          </a:r>
        </a:p>
      </dsp:txBody>
      <dsp:txXfrm>
        <a:off x="4795899" y="1109897"/>
        <a:ext cx="991336" cy="660890"/>
      </dsp:txXfrm>
    </dsp:sp>
    <dsp:sp modelId="{51084CF8-10A7-4FBC-A497-207B09666B55}">
      <dsp:nvSpPr>
        <dsp:cNvPr id="0" name=""/>
        <dsp:cNvSpPr/>
      </dsp:nvSpPr>
      <dsp:spPr>
        <a:xfrm>
          <a:off x="5949148" y="1109897"/>
          <a:ext cx="1652226" cy="660890"/>
        </a:xfrm>
        <a:prstGeom prst="chevron">
          <a:avLst/>
        </a:prstGeom>
        <a:solidFill>
          <a:schemeClr val="accent2">
            <a:lumMod val="60000"/>
            <a:lumOff val="40000"/>
          </a:schemeClr>
        </a:solid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chemeClr val="tx1"/>
              </a:solidFill>
            </a:rPr>
            <a:t>Conclusion</a:t>
          </a:r>
        </a:p>
      </dsp:txBody>
      <dsp:txXfrm>
        <a:off x="6279593" y="1109897"/>
        <a:ext cx="991336" cy="660890"/>
      </dsp:txXfrm>
    </dsp:sp>
    <dsp:sp modelId="{198BCEF1-D33F-4E7A-AA32-BDF686A6A4B7}">
      <dsp:nvSpPr>
        <dsp:cNvPr id="0" name=""/>
        <dsp:cNvSpPr/>
      </dsp:nvSpPr>
      <dsp:spPr>
        <a:xfrm>
          <a:off x="7439462" y="1109897"/>
          <a:ext cx="1652226" cy="660890"/>
        </a:xfrm>
        <a:prstGeom prst="chevron">
          <a:avLst/>
        </a:prstGeom>
        <a:solidFill>
          <a:schemeClr val="accent2">
            <a:lumMod val="60000"/>
            <a:lumOff val="40000"/>
          </a:schemeClr>
        </a:solid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chemeClr val="tx1"/>
              </a:solidFill>
            </a:rPr>
            <a:t>Limitation and Recommendation</a:t>
          </a:r>
        </a:p>
      </dsp:txBody>
      <dsp:txXfrm>
        <a:off x="7769907" y="1109897"/>
        <a:ext cx="991336" cy="660890"/>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7C883A-0C52-4000-99E4-5BE83ACD5121}">
      <dsp:nvSpPr>
        <dsp:cNvPr id="0" name=""/>
        <dsp:cNvSpPr/>
      </dsp:nvSpPr>
      <dsp:spPr>
        <a:xfrm>
          <a:off x="4441" y="1109897"/>
          <a:ext cx="1652226" cy="660890"/>
        </a:xfrm>
        <a:prstGeom prst="chevron">
          <a:avLst/>
        </a:prstGeom>
        <a:solidFill>
          <a:schemeClr val="accent2">
            <a:lumMod val="60000"/>
            <a:lumOff val="40000"/>
          </a:schemeClr>
        </a:solid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chemeClr val="tx1"/>
              </a:solidFill>
            </a:rPr>
            <a:t>Introduction</a:t>
          </a:r>
        </a:p>
      </dsp:txBody>
      <dsp:txXfrm>
        <a:off x="334886" y="1109897"/>
        <a:ext cx="991336" cy="660890"/>
      </dsp:txXfrm>
    </dsp:sp>
    <dsp:sp modelId="{D39F690A-DDE6-450D-B642-002084003157}">
      <dsp:nvSpPr>
        <dsp:cNvPr id="0" name=""/>
        <dsp:cNvSpPr/>
      </dsp:nvSpPr>
      <dsp:spPr>
        <a:xfrm>
          <a:off x="1491445" y="1109897"/>
          <a:ext cx="1652226" cy="660890"/>
        </a:xfrm>
        <a:prstGeom prst="chevron">
          <a:avLst/>
        </a:prstGeom>
        <a:solidFill>
          <a:schemeClr val="accent2">
            <a:lumMod val="60000"/>
            <a:lumOff val="40000"/>
          </a:schemeClr>
        </a:solid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chemeClr val="tx1">
                  <a:lumMod val="95000"/>
                </a:schemeClr>
              </a:solidFill>
            </a:rPr>
            <a:t>Main Question and Project Objectives</a:t>
          </a:r>
        </a:p>
      </dsp:txBody>
      <dsp:txXfrm>
        <a:off x="1821890" y="1109897"/>
        <a:ext cx="991336" cy="660890"/>
      </dsp:txXfrm>
    </dsp:sp>
    <dsp:sp modelId="{3132565A-4599-4484-A01B-05AA72728272}">
      <dsp:nvSpPr>
        <dsp:cNvPr id="0" name=""/>
        <dsp:cNvSpPr/>
      </dsp:nvSpPr>
      <dsp:spPr>
        <a:xfrm>
          <a:off x="2978449" y="1109897"/>
          <a:ext cx="1652226" cy="660890"/>
        </a:xfrm>
        <a:prstGeom prst="chevron">
          <a:avLst/>
        </a:prstGeom>
        <a:solidFill>
          <a:schemeClr val="accent2">
            <a:lumMod val="60000"/>
            <a:lumOff val="40000"/>
          </a:schemeClr>
        </a:solid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marL="0" lvl="0" indent="0" algn="ctr" defTabSz="488950">
            <a:lnSpc>
              <a:spcPct val="90000"/>
            </a:lnSpc>
            <a:spcBef>
              <a:spcPct val="0"/>
            </a:spcBef>
            <a:spcAft>
              <a:spcPct val="35000"/>
            </a:spcAft>
            <a:buNone/>
          </a:pPr>
          <a:r>
            <a:rPr lang="en-US" sz="1100" b="1" kern="1200" dirty="0">
              <a:solidFill>
                <a:schemeClr val="tx1"/>
              </a:solidFill>
            </a:rPr>
            <a:t>Project Methodology</a:t>
          </a:r>
        </a:p>
      </dsp:txBody>
      <dsp:txXfrm>
        <a:off x="3308894" y="1109897"/>
        <a:ext cx="991336" cy="660890"/>
      </dsp:txXfrm>
    </dsp:sp>
    <dsp:sp modelId="{DDC6B8A5-76F9-4734-A421-2DE6BAEC7105}">
      <dsp:nvSpPr>
        <dsp:cNvPr id="0" name=""/>
        <dsp:cNvSpPr/>
      </dsp:nvSpPr>
      <dsp:spPr>
        <a:xfrm>
          <a:off x="4465454" y="1109897"/>
          <a:ext cx="1652226" cy="660890"/>
        </a:xfrm>
        <a:prstGeom prst="chevron">
          <a:avLst/>
        </a:prstGeom>
        <a:solidFill>
          <a:schemeClr val="accent2">
            <a:lumMod val="60000"/>
            <a:lumOff val="40000"/>
          </a:schemeClr>
        </a:solid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chemeClr val="tx1"/>
              </a:solidFill>
            </a:rPr>
            <a:t>Output</a:t>
          </a:r>
        </a:p>
      </dsp:txBody>
      <dsp:txXfrm>
        <a:off x="4795899" y="1109897"/>
        <a:ext cx="991336" cy="660890"/>
      </dsp:txXfrm>
    </dsp:sp>
    <dsp:sp modelId="{51084CF8-10A7-4FBC-A497-207B09666B55}">
      <dsp:nvSpPr>
        <dsp:cNvPr id="0" name=""/>
        <dsp:cNvSpPr/>
      </dsp:nvSpPr>
      <dsp:spPr>
        <a:xfrm>
          <a:off x="5949148" y="1109897"/>
          <a:ext cx="1652226" cy="660890"/>
        </a:xfrm>
        <a:prstGeom prst="chevron">
          <a:avLst/>
        </a:prstGeom>
        <a:solidFill>
          <a:schemeClr val="accent2">
            <a:lumMod val="75000"/>
          </a:schemeClr>
        </a:solid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chemeClr val="bg1"/>
              </a:solidFill>
            </a:rPr>
            <a:t>Conclusion</a:t>
          </a:r>
        </a:p>
      </dsp:txBody>
      <dsp:txXfrm>
        <a:off x="6279593" y="1109897"/>
        <a:ext cx="991336" cy="660890"/>
      </dsp:txXfrm>
    </dsp:sp>
    <dsp:sp modelId="{198BCEF1-D33F-4E7A-AA32-BDF686A6A4B7}">
      <dsp:nvSpPr>
        <dsp:cNvPr id="0" name=""/>
        <dsp:cNvSpPr/>
      </dsp:nvSpPr>
      <dsp:spPr>
        <a:xfrm>
          <a:off x="7439462" y="1109897"/>
          <a:ext cx="1652226" cy="660890"/>
        </a:xfrm>
        <a:prstGeom prst="chevron">
          <a:avLst/>
        </a:prstGeom>
        <a:solidFill>
          <a:schemeClr val="accent2">
            <a:lumMod val="60000"/>
            <a:lumOff val="40000"/>
          </a:schemeClr>
        </a:solid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chemeClr val="tx1"/>
              </a:solidFill>
            </a:rPr>
            <a:t>Limitation and Recommendation</a:t>
          </a:r>
        </a:p>
      </dsp:txBody>
      <dsp:txXfrm>
        <a:off x="7769907" y="1109897"/>
        <a:ext cx="991336" cy="660890"/>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7C883A-0C52-4000-99E4-5BE83ACD5121}">
      <dsp:nvSpPr>
        <dsp:cNvPr id="0" name=""/>
        <dsp:cNvSpPr/>
      </dsp:nvSpPr>
      <dsp:spPr>
        <a:xfrm>
          <a:off x="4441" y="1109897"/>
          <a:ext cx="1652226" cy="660890"/>
        </a:xfrm>
        <a:prstGeom prst="chevron">
          <a:avLst/>
        </a:prstGeom>
        <a:solidFill>
          <a:schemeClr val="accent2">
            <a:lumMod val="60000"/>
            <a:lumOff val="40000"/>
          </a:schemeClr>
        </a:solid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chemeClr val="tx1"/>
              </a:solidFill>
            </a:rPr>
            <a:t>Introduction</a:t>
          </a:r>
        </a:p>
      </dsp:txBody>
      <dsp:txXfrm>
        <a:off x="334886" y="1109897"/>
        <a:ext cx="991336" cy="660890"/>
      </dsp:txXfrm>
    </dsp:sp>
    <dsp:sp modelId="{D39F690A-DDE6-450D-B642-002084003157}">
      <dsp:nvSpPr>
        <dsp:cNvPr id="0" name=""/>
        <dsp:cNvSpPr/>
      </dsp:nvSpPr>
      <dsp:spPr>
        <a:xfrm>
          <a:off x="1491445" y="1109897"/>
          <a:ext cx="1652226" cy="660890"/>
        </a:xfrm>
        <a:prstGeom prst="chevron">
          <a:avLst/>
        </a:prstGeom>
        <a:solidFill>
          <a:schemeClr val="accent2">
            <a:lumMod val="60000"/>
            <a:lumOff val="40000"/>
          </a:schemeClr>
        </a:solid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chemeClr val="tx1">
                  <a:lumMod val="95000"/>
                </a:schemeClr>
              </a:solidFill>
            </a:rPr>
            <a:t>Main Question and Project Objectives</a:t>
          </a:r>
        </a:p>
      </dsp:txBody>
      <dsp:txXfrm>
        <a:off x="1821890" y="1109897"/>
        <a:ext cx="991336" cy="660890"/>
      </dsp:txXfrm>
    </dsp:sp>
    <dsp:sp modelId="{3132565A-4599-4484-A01B-05AA72728272}">
      <dsp:nvSpPr>
        <dsp:cNvPr id="0" name=""/>
        <dsp:cNvSpPr/>
      </dsp:nvSpPr>
      <dsp:spPr>
        <a:xfrm>
          <a:off x="2978449" y="1109897"/>
          <a:ext cx="1652226" cy="660890"/>
        </a:xfrm>
        <a:prstGeom prst="chevron">
          <a:avLst/>
        </a:prstGeom>
        <a:solidFill>
          <a:schemeClr val="accent2">
            <a:lumMod val="60000"/>
            <a:lumOff val="40000"/>
          </a:schemeClr>
        </a:solid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marL="0" lvl="0" indent="0" algn="ctr" defTabSz="488950">
            <a:lnSpc>
              <a:spcPct val="90000"/>
            </a:lnSpc>
            <a:spcBef>
              <a:spcPct val="0"/>
            </a:spcBef>
            <a:spcAft>
              <a:spcPct val="35000"/>
            </a:spcAft>
            <a:buNone/>
          </a:pPr>
          <a:r>
            <a:rPr lang="en-US" sz="1100" b="1" kern="1200" dirty="0">
              <a:solidFill>
                <a:schemeClr val="tx1"/>
              </a:solidFill>
            </a:rPr>
            <a:t>Project Methodology</a:t>
          </a:r>
        </a:p>
      </dsp:txBody>
      <dsp:txXfrm>
        <a:off x="3308894" y="1109897"/>
        <a:ext cx="991336" cy="660890"/>
      </dsp:txXfrm>
    </dsp:sp>
    <dsp:sp modelId="{DDC6B8A5-76F9-4734-A421-2DE6BAEC7105}">
      <dsp:nvSpPr>
        <dsp:cNvPr id="0" name=""/>
        <dsp:cNvSpPr/>
      </dsp:nvSpPr>
      <dsp:spPr>
        <a:xfrm>
          <a:off x="4465454" y="1109897"/>
          <a:ext cx="1652226" cy="660890"/>
        </a:xfrm>
        <a:prstGeom prst="chevron">
          <a:avLst/>
        </a:prstGeom>
        <a:solidFill>
          <a:schemeClr val="accent2">
            <a:lumMod val="60000"/>
            <a:lumOff val="40000"/>
          </a:schemeClr>
        </a:solid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chemeClr val="tx1"/>
              </a:solidFill>
            </a:rPr>
            <a:t>Output</a:t>
          </a:r>
        </a:p>
      </dsp:txBody>
      <dsp:txXfrm>
        <a:off x="4795899" y="1109897"/>
        <a:ext cx="991336" cy="660890"/>
      </dsp:txXfrm>
    </dsp:sp>
    <dsp:sp modelId="{51084CF8-10A7-4FBC-A497-207B09666B55}">
      <dsp:nvSpPr>
        <dsp:cNvPr id="0" name=""/>
        <dsp:cNvSpPr/>
      </dsp:nvSpPr>
      <dsp:spPr>
        <a:xfrm>
          <a:off x="5949148" y="1109897"/>
          <a:ext cx="1652226" cy="660890"/>
        </a:xfrm>
        <a:prstGeom prst="chevron">
          <a:avLst/>
        </a:prstGeom>
        <a:solidFill>
          <a:schemeClr val="accent2">
            <a:lumMod val="60000"/>
            <a:lumOff val="40000"/>
          </a:schemeClr>
        </a:solid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chemeClr val="tx1"/>
              </a:solidFill>
            </a:rPr>
            <a:t>Conclusion</a:t>
          </a:r>
        </a:p>
      </dsp:txBody>
      <dsp:txXfrm>
        <a:off x="6279593" y="1109897"/>
        <a:ext cx="991336" cy="660890"/>
      </dsp:txXfrm>
    </dsp:sp>
    <dsp:sp modelId="{198BCEF1-D33F-4E7A-AA32-BDF686A6A4B7}">
      <dsp:nvSpPr>
        <dsp:cNvPr id="0" name=""/>
        <dsp:cNvSpPr/>
      </dsp:nvSpPr>
      <dsp:spPr>
        <a:xfrm>
          <a:off x="7439462" y="1109897"/>
          <a:ext cx="1652226" cy="660890"/>
        </a:xfrm>
        <a:prstGeom prst="chevron">
          <a:avLst/>
        </a:prstGeom>
        <a:solidFill>
          <a:schemeClr val="accent2">
            <a:lumMod val="75000"/>
          </a:schemeClr>
        </a:solid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chemeClr val="bg1"/>
              </a:solidFill>
            </a:rPr>
            <a:t>Limitation and Recommendation</a:t>
          </a:r>
        </a:p>
      </dsp:txBody>
      <dsp:txXfrm>
        <a:off x="7769907" y="1109897"/>
        <a:ext cx="991336" cy="66089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7C883A-0C52-4000-99E4-5BE83ACD5121}">
      <dsp:nvSpPr>
        <dsp:cNvPr id="0" name=""/>
        <dsp:cNvSpPr/>
      </dsp:nvSpPr>
      <dsp:spPr>
        <a:xfrm>
          <a:off x="4441" y="1109897"/>
          <a:ext cx="1652226" cy="660890"/>
        </a:xfrm>
        <a:prstGeom prst="chevron">
          <a:avLst/>
        </a:prstGeom>
        <a:solidFill>
          <a:schemeClr val="accent2">
            <a:lumMod val="60000"/>
            <a:lumOff val="40000"/>
          </a:schemeClr>
        </a:solid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chemeClr val="tx1"/>
              </a:solidFill>
            </a:rPr>
            <a:t>Introduction</a:t>
          </a:r>
        </a:p>
      </dsp:txBody>
      <dsp:txXfrm>
        <a:off x="334886" y="1109897"/>
        <a:ext cx="991336" cy="660890"/>
      </dsp:txXfrm>
    </dsp:sp>
    <dsp:sp modelId="{D39F690A-DDE6-450D-B642-002084003157}">
      <dsp:nvSpPr>
        <dsp:cNvPr id="0" name=""/>
        <dsp:cNvSpPr/>
      </dsp:nvSpPr>
      <dsp:spPr>
        <a:xfrm>
          <a:off x="1491445" y="1109897"/>
          <a:ext cx="1652226" cy="660890"/>
        </a:xfrm>
        <a:prstGeom prst="chevron">
          <a:avLst/>
        </a:prstGeom>
        <a:solidFill>
          <a:schemeClr val="accent2">
            <a:lumMod val="75000"/>
          </a:schemeClr>
        </a:solid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chemeClr val="bg1"/>
              </a:solidFill>
            </a:rPr>
            <a:t>Main Question and Project Objectives</a:t>
          </a:r>
        </a:p>
      </dsp:txBody>
      <dsp:txXfrm>
        <a:off x="1821890" y="1109897"/>
        <a:ext cx="991336" cy="660890"/>
      </dsp:txXfrm>
    </dsp:sp>
    <dsp:sp modelId="{3132565A-4599-4484-A01B-05AA72728272}">
      <dsp:nvSpPr>
        <dsp:cNvPr id="0" name=""/>
        <dsp:cNvSpPr/>
      </dsp:nvSpPr>
      <dsp:spPr>
        <a:xfrm>
          <a:off x="2978449" y="1109897"/>
          <a:ext cx="1652226" cy="660890"/>
        </a:xfrm>
        <a:prstGeom prst="chevron">
          <a:avLst/>
        </a:prstGeom>
        <a:solidFill>
          <a:schemeClr val="accent2">
            <a:lumMod val="60000"/>
            <a:lumOff val="40000"/>
          </a:schemeClr>
        </a:solid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marL="0" lvl="0" indent="0" algn="ctr" defTabSz="488950">
            <a:lnSpc>
              <a:spcPct val="90000"/>
            </a:lnSpc>
            <a:spcBef>
              <a:spcPct val="0"/>
            </a:spcBef>
            <a:spcAft>
              <a:spcPct val="35000"/>
            </a:spcAft>
            <a:buNone/>
          </a:pPr>
          <a:r>
            <a:rPr lang="en-US" sz="1100" b="1" kern="1200" dirty="0">
              <a:solidFill>
                <a:schemeClr val="tx1"/>
              </a:solidFill>
            </a:rPr>
            <a:t>Project Methodology</a:t>
          </a:r>
        </a:p>
      </dsp:txBody>
      <dsp:txXfrm>
        <a:off x="3308894" y="1109897"/>
        <a:ext cx="991336" cy="660890"/>
      </dsp:txXfrm>
    </dsp:sp>
    <dsp:sp modelId="{DDC6B8A5-76F9-4734-A421-2DE6BAEC7105}">
      <dsp:nvSpPr>
        <dsp:cNvPr id="0" name=""/>
        <dsp:cNvSpPr/>
      </dsp:nvSpPr>
      <dsp:spPr>
        <a:xfrm>
          <a:off x="4465454" y="1109897"/>
          <a:ext cx="1652226" cy="660890"/>
        </a:xfrm>
        <a:prstGeom prst="chevron">
          <a:avLst/>
        </a:prstGeom>
        <a:solidFill>
          <a:schemeClr val="accent2">
            <a:lumMod val="60000"/>
            <a:lumOff val="40000"/>
          </a:schemeClr>
        </a:solid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chemeClr val="tx1"/>
              </a:solidFill>
            </a:rPr>
            <a:t>Output</a:t>
          </a:r>
        </a:p>
      </dsp:txBody>
      <dsp:txXfrm>
        <a:off x="4795899" y="1109897"/>
        <a:ext cx="991336" cy="660890"/>
      </dsp:txXfrm>
    </dsp:sp>
    <dsp:sp modelId="{51084CF8-10A7-4FBC-A497-207B09666B55}">
      <dsp:nvSpPr>
        <dsp:cNvPr id="0" name=""/>
        <dsp:cNvSpPr/>
      </dsp:nvSpPr>
      <dsp:spPr>
        <a:xfrm>
          <a:off x="5949148" y="1109897"/>
          <a:ext cx="1652226" cy="660890"/>
        </a:xfrm>
        <a:prstGeom prst="chevron">
          <a:avLst/>
        </a:prstGeom>
        <a:solidFill>
          <a:schemeClr val="accent2">
            <a:lumMod val="60000"/>
            <a:lumOff val="40000"/>
          </a:schemeClr>
        </a:solid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chemeClr val="tx1"/>
              </a:solidFill>
            </a:rPr>
            <a:t>Conclusion</a:t>
          </a:r>
        </a:p>
      </dsp:txBody>
      <dsp:txXfrm>
        <a:off x="6279593" y="1109897"/>
        <a:ext cx="991336" cy="660890"/>
      </dsp:txXfrm>
    </dsp:sp>
    <dsp:sp modelId="{198BCEF1-D33F-4E7A-AA32-BDF686A6A4B7}">
      <dsp:nvSpPr>
        <dsp:cNvPr id="0" name=""/>
        <dsp:cNvSpPr/>
      </dsp:nvSpPr>
      <dsp:spPr>
        <a:xfrm>
          <a:off x="7439462" y="1109897"/>
          <a:ext cx="1652226" cy="660890"/>
        </a:xfrm>
        <a:prstGeom prst="chevron">
          <a:avLst/>
        </a:prstGeom>
        <a:solidFill>
          <a:schemeClr val="accent2">
            <a:lumMod val="60000"/>
            <a:lumOff val="40000"/>
          </a:schemeClr>
        </a:solid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chemeClr val="tx1"/>
              </a:solidFill>
            </a:rPr>
            <a:t>Limitation and Recommendation</a:t>
          </a:r>
        </a:p>
      </dsp:txBody>
      <dsp:txXfrm>
        <a:off x="7769907" y="1109897"/>
        <a:ext cx="991336" cy="66089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7C883A-0C52-4000-99E4-5BE83ACD5121}">
      <dsp:nvSpPr>
        <dsp:cNvPr id="0" name=""/>
        <dsp:cNvSpPr/>
      </dsp:nvSpPr>
      <dsp:spPr>
        <a:xfrm>
          <a:off x="4441" y="1109897"/>
          <a:ext cx="1652226" cy="660890"/>
        </a:xfrm>
        <a:prstGeom prst="chevron">
          <a:avLst/>
        </a:prstGeom>
        <a:solidFill>
          <a:schemeClr val="accent2">
            <a:lumMod val="60000"/>
            <a:lumOff val="40000"/>
          </a:schemeClr>
        </a:solid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b="1" kern="1200">
              <a:solidFill>
                <a:schemeClr val="tx1"/>
              </a:solidFill>
            </a:rPr>
            <a:t>Introduction</a:t>
          </a:r>
          <a:endParaRPr lang="en-US" sz="1200" b="1" kern="1200" dirty="0">
            <a:solidFill>
              <a:schemeClr val="tx1"/>
            </a:solidFill>
          </a:endParaRPr>
        </a:p>
      </dsp:txBody>
      <dsp:txXfrm>
        <a:off x="334886" y="1109897"/>
        <a:ext cx="991336" cy="660890"/>
      </dsp:txXfrm>
    </dsp:sp>
    <dsp:sp modelId="{D39F690A-DDE6-450D-B642-002084003157}">
      <dsp:nvSpPr>
        <dsp:cNvPr id="0" name=""/>
        <dsp:cNvSpPr/>
      </dsp:nvSpPr>
      <dsp:spPr>
        <a:xfrm>
          <a:off x="1491445" y="1109897"/>
          <a:ext cx="1652226" cy="660890"/>
        </a:xfrm>
        <a:prstGeom prst="chevron">
          <a:avLst/>
        </a:prstGeom>
        <a:solidFill>
          <a:schemeClr val="accent2">
            <a:lumMod val="60000"/>
            <a:lumOff val="40000"/>
          </a:schemeClr>
        </a:solid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b="1" kern="1200">
              <a:solidFill>
                <a:schemeClr val="tx1">
                  <a:lumMod val="95000"/>
                </a:schemeClr>
              </a:solidFill>
            </a:rPr>
            <a:t>Main Question and Project Objectives</a:t>
          </a:r>
          <a:endParaRPr lang="en-US" sz="1200" b="1" kern="1200" dirty="0">
            <a:solidFill>
              <a:schemeClr val="tx1">
                <a:lumMod val="95000"/>
              </a:schemeClr>
            </a:solidFill>
          </a:endParaRPr>
        </a:p>
      </dsp:txBody>
      <dsp:txXfrm>
        <a:off x="1821890" y="1109897"/>
        <a:ext cx="991336" cy="660890"/>
      </dsp:txXfrm>
    </dsp:sp>
    <dsp:sp modelId="{3132565A-4599-4484-A01B-05AA72728272}">
      <dsp:nvSpPr>
        <dsp:cNvPr id="0" name=""/>
        <dsp:cNvSpPr/>
      </dsp:nvSpPr>
      <dsp:spPr>
        <a:xfrm>
          <a:off x="2978449" y="1109897"/>
          <a:ext cx="1652226" cy="660890"/>
        </a:xfrm>
        <a:prstGeom prst="chevron">
          <a:avLst/>
        </a:prstGeom>
        <a:solidFill>
          <a:schemeClr val="accent2">
            <a:lumMod val="75000"/>
          </a:schemeClr>
        </a:solid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marL="0" lvl="0" indent="0" algn="ctr" defTabSz="488950">
            <a:lnSpc>
              <a:spcPct val="90000"/>
            </a:lnSpc>
            <a:spcBef>
              <a:spcPct val="0"/>
            </a:spcBef>
            <a:spcAft>
              <a:spcPct val="35000"/>
            </a:spcAft>
            <a:buNone/>
          </a:pPr>
          <a:r>
            <a:rPr lang="en-US" sz="1100" b="1" kern="1200">
              <a:solidFill>
                <a:schemeClr val="bg1"/>
              </a:solidFill>
            </a:rPr>
            <a:t>Project Methodology</a:t>
          </a:r>
          <a:endParaRPr lang="en-US" sz="1100" b="1" kern="1200" dirty="0">
            <a:solidFill>
              <a:schemeClr val="bg1"/>
            </a:solidFill>
          </a:endParaRPr>
        </a:p>
      </dsp:txBody>
      <dsp:txXfrm>
        <a:off x="3308894" y="1109897"/>
        <a:ext cx="991336" cy="660890"/>
      </dsp:txXfrm>
    </dsp:sp>
    <dsp:sp modelId="{DDC6B8A5-76F9-4734-A421-2DE6BAEC7105}">
      <dsp:nvSpPr>
        <dsp:cNvPr id="0" name=""/>
        <dsp:cNvSpPr/>
      </dsp:nvSpPr>
      <dsp:spPr>
        <a:xfrm>
          <a:off x="4465454" y="1109897"/>
          <a:ext cx="1652226" cy="660890"/>
        </a:xfrm>
        <a:prstGeom prst="chevron">
          <a:avLst/>
        </a:prstGeom>
        <a:solidFill>
          <a:schemeClr val="accent2">
            <a:lumMod val="60000"/>
            <a:lumOff val="40000"/>
          </a:schemeClr>
        </a:solid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b="1" kern="1200">
              <a:solidFill>
                <a:schemeClr val="tx1"/>
              </a:solidFill>
            </a:rPr>
            <a:t>Output</a:t>
          </a:r>
          <a:endParaRPr lang="en-US" sz="1200" b="1" kern="1200" dirty="0">
            <a:solidFill>
              <a:schemeClr val="tx1"/>
            </a:solidFill>
          </a:endParaRPr>
        </a:p>
      </dsp:txBody>
      <dsp:txXfrm>
        <a:off x="4795899" y="1109897"/>
        <a:ext cx="991336" cy="660890"/>
      </dsp:txXfrm>
    </dsp:sp>
    <dsp:sp modelId="{51084CF8-10A7-4FBC-A497-207B09666B55}">
      <dsp:nvSpPr>
        <dsp:cNvPr id="0" name=""/>
        <dsp:cNvSpPr/>
      </dsp:nvSpPr>
      <dsp:spPr>
        <a:xfrm>
          <a:off x="5949148" y="1109897"/>
          <a:ext cx="1652226" cy="660890"/>
        </a:xfrm>
        <a:prstGeom prst="chevron">
          <a:avLst/>
        </a:prstGeom>
        <a:solidFill>
          <a:schemeClr val="accent2">
            <a:lumMod val="60000"/>
            <a:lumOff val="40000"/>
          </a:schemeClr>
        </a:solid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b="1" kern="1200">
              <a:solidFill>
                <a:schemeClr val="tx1"/>
              </a:solidFill>
            </a:rPr>
            <a:t>Conclusion</a:t>
          </a:r>
          <a:endParaRPr lang="en-US" sz="1200" b="1" kern="1200" dirty="0">
            <a:solidFill>
              <a:schemeClr val="tx1"/>
            </a:solidFill>
          </a:endParaRPr>
        </a:p>
      </dsp:txBody>
      <dsp:txXfrm>
        <a:off x="6279593" y="1109897"/>
        <a:ext cx="991336" cy="660890"/>
      </dsp:txXfrm>
    </dsp:sp>
    <dsp:sp modelId="{198BCEF1-D33F-4E7A-AA32-BDF686A6A4B7}">
      <dsp:nvSpPr>
        <dsp:cNvPr id="0" name=""/>
        <dsp:cNvSpPr/>
      </dsp:nvSpPr>
      <dsp:spPr>
        <a:xfrm>
          <a:off x="7439462" y="1109897"/>
          <a:ext cx="1652226" cy="660890"/>
        </a:xfrm>
        <a:prstGeom prst="chevron">
          <a:avLst/>
        </a:prstGeom>
        <a:solidFill>
          <a:schemeClr val="accent2">
            <a:lumMod val="60000"/>
            <a:lumOff val="40000"/>
          </a:schemeClr>
        </a:solid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b="1" kern="1200">
              <a:solidFill>
                <a:schemeClr val="tx1"/>
              </a:solidFill>
            </a:rPr>
            <a:t>Limitation and Recommendation</a:t>
          </a:r>
          <a:endParaRPr lang="en-US" sz="1200" b="1" kern="1200" dirty="0">
            <a:solidFill>
              <a:schemeClr val="tx1"/>
            </a:solidFill>
          </a:endParaRPr>
        </a:p>
      </dsp:txBody>
      <dsp:txXfrm>
        <a:off x="7769907" y="1109897"/>
        <a:ext cx="991336" cy="66089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7C883A-0C52-4000-99E4-5BE83ACD5121}">
      <dsp:nvSpPr>
        <dsp:cNvPr id="0" name=""/>
        <dsp:cNvSpPr/>
      </dsp:nvSpPr>
      <dsp:spPr>
        <a:xfrm>
          <a:off x="4441" y="1109897"/>
          <a:ext cx="1652226" cy="660890"/>
        </a:xfrm>
        <a:prstGeom prst="chevron">
          <a:avLst/>
        </a:prstGeom>
        <a:solidFill>
          <a:schemeClr val="accent2">
            <a:lumMod val="60000"/>
            <a:lumOff val="40000"/>
          </a:schemeClr>
        </a:solid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chemeClr val="tx1"/>
              </a:solidFill>
            </a:rPr>
            <a:t>Introduction</a:t>
          </a:r>
        </a:p>
      </dsp:txBody>
      <dsp:txXfrm>
        <a:off x="334886" y="1109897"/>
        <a:ext cx="991336" cy="660890"/>
      </dsp:txXfrm>
    </dsp:sp>
    <dsp:sp modelId="{D39F690A-DDE6-450D-B642-002084003157}">
      <dsp:nvSpPr>
        <dsp:cNvPr id="0" name=""/>
        <dsp:cNvSpPr/>
      </dsp:nvSpPr>
      <dsp:spPr>
        <a:xfrm>
          <a:off x="1491445" y="1109897"/>
          <a:ext cx="1652226" cy="660890"/>
        </a:xfrm>
        <a:prstGeom prst="chevron">
          <a:avLst/>
        </a:prstGeom>
        <a:solidFill>
          <a:schemeClr val="accent2">
            <a:lumMod val="60000"/>
            <a:lumOff val="40000"/>
          </a:schemeClr>
        </a:solid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chemeClr val="tx1">
                  <a:lumMod val="95000"/>
                </a:schemeClr>
              </a:solidFill>
            </a:rPr>
            <a:t>Main Question and Project Objectives</a:t>
          </a:r>
        </a:p>
      </dsp:txBody>
      <dsp:txXfrm>
        <a:off x="1821890" y="1109897"/>
        <a:ext cx="991336" cy="660890"/>
      </dsp:txXfrm>
    </dsp:sp>
    <dsp:sp modelId="{3132565A-4599-4484-A01B-05AA72728272}">
      <dsp:nvSpPr>
        <dsp:cNvPr id="0" name=""/>
        <dsp:cNvSpPr/>
      </dsp:nvSpPr>
      <dsp:spPr>
        <a:xfrm>
          <a:off x="2978449" y="1109897"/>
          <a:ext cx="1652226" cy="660890"/>
        </a:xfrm>
        <a:prstGeom prst="chevron">
          <a:avLst/>
        </a:prstGeom>
        <a:solidFill>
          <a:schemeClr val="accent2">
            <a:lumMod val="60000"/>
            <a:lumOff val="40000"/>
          </a:schemeClr>
        </a:solid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marL="0" lvl="0" indent="0" algn="ctr" defTabSz="488950">
            <a:lnSpc>
              <a:spcPct val="90000"/>
            </a:lnSpc>
            <a:spcBef>
              <a:spcPct val="0"/>
            </a:spcBef>
            <a:spcAft>
              <a:spcPct val="35000"/>
            </a:spcAft>
            <a:buNone/>
          </a:pPr>
          <a:r>
            <a:rPr lang="en-US" sz="1100" b="1" kern="1200" dirty="0">
              <a:solidFill>
                <a:schemeClr val="tx1"/>
              </a:solidFill>
            </a:rPr>
            <a:t>Project Methodology</a:t>
          </a:r>
        </a:p>
      </dsp:txBody>
      <dsp:txXfrm>
        <a:off x="3308894" y="1109897"/>
        <a:ext cx="991336" cy="660890"/>
      </dsp:txXfrm>
    </dsp:sp>
    <dsp:sp modelId="{DDC6B8A5-76F9-4734-A421-2DE6BAEC7105}">
      <dsp:nvSpPr>
        <dsp:cNvPr id="0" name=""/>
        <dsp:cNvSpPr/>
      </dsp:nvSpPr>
      <dsp:spPr>
        <a:xfrm>
          <a:off x="4465454" y="1109897"/>
          <a:ext cx="1652226" cy="660890"/>
        </a:xfrm>
        <a:prstGeom prst="chevron">
          <a:avLst/>
        </a:prstGeom>
        <a:solidFill>
          <a:schemeClr val="accent2">
            <a:lumMod val="75000"/>
          </a:schemeClr>
        </a:solid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chemeClr val="bg1"/>
              </a:solidFill>
            </a:rPr>
            <a:t>Output</a:t>
          </a:r>
        </a:p>
      </dsp:txBody>
      <dsp:txXfrm>
        <a:off x="4795899" y="1109897"/>
        <a:ext cx="991336" cy="660890"/>
      </dsp:txXfrm>
    </dsp:sp>
    <dsp:sp modelId="{51084CF8-10A7-4FBC-A497-207B09666B55}">
      <dsp:nvSpPr>
        <dsp:cNvPr id="0" name=""/>
        <dsp:cNvSpPr/>
      </dsp:nvSpPr>
      <dsp:spPr>
        <a:xfrm>
          <a:off x="5949148" y="1109897"/>
          <a:ext cx="1652226" cy="660890"/>
        </a:xfrm>
        <a:prstGeom prst="chevron">
          <a:avLst/>
        </a:prstGeom>
        <a:solidFill>
          <a:schemeClr val="accent2">
            <a:lumMod val="60000"/>
            <a:lumOff val="40000"/>
          </a:schemeClr>
        </a:solid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chemeClr val="tx1"/>
              </a:solidFill>
            </a:rPr>
            <a:t>Conclusion</a:t>
          </a:r>
        </a:p>
      </dsp:txBody>
      <dsp:txXfrm>
        <a:off x="6279593" y="1109897"/>
        <a:ext cx="991336" cy="660890"/>
      </dsp:txXfrm>
    </dsp:sp>
    <dsp:sp modelId="{198BCEF1-D33F-4E7A-AA32-BDF686A6A4B7}">
      <dsp:nvSpPr>
        <dsp:cNvPr id="0" name=""/>
        <dsp:cNvSpPr/>
      </dsp:nvSpPr>
      <dsp:spPr>
        <a:xfrm>
          <a:off x="7439462" y="1109897"/>
          <a:ext cx="1652226" cy="660890"/>
        </a:xfrm>
        <a:prstGeom prst="chevron">
          <a:avLst/>
        </a:prstGeom>
        <a:solidFill>
          <a:schemeClr val="accent2">
            <a:lumMod val="60000"/>
            <a:lumOff val="40000"/>
          </a:schemeClr>
        </a:solid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chemeClr val="tx1"/>
              </a:solidFill>
            </a:rPr>
            <a:t>Limitation and Recommendation</a:t>
          </a:r>
        </a:p>
      </dsp:txBody>
      <dsp:txXfrm>
        <a:off x="7769907" y="1109897"/>
        <a:ext cx="991336" cy="66089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7C883A-0C52-4000-99E4-5BE83ACD5121}">
      <dsp:nvSpPr>
        <dsp:cNvPr id="0" name=""/>
        <dsp:cNvSpPr/>
      </dsp:nvSpPr>
      <dsp:spPr>
        <a:xfrm>
          <a:off x="4441" y="1109897"/>
          <a:ext cx="1652226" cy="660890"/>
        </a:xfrm>
        <a:prstGeom prst="chevron">
          <a:avLst/>
        </a:prstGeom>
        <a:solidFill>
          <a:schemeClr val="accent2">
            <a:lumMod val="60000"/>
            <a:lumOff val="40000"/>
          </a:schemeClr>
        </a:solid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chemeClr val="tx1"/>
              </a:solidFill>
            </a:rPr>
            <a:t>Introduction</a:t>
          </a:r>
        </a:p>
      </dsp:txBody>
      <dsp:txXfrm>
        <a:off x="334886" y="1109897"/>
        <a:ext cx="991336" cy="660890"/>
      </dsp:txXfrm>
    </dsp:sp>
    <dsp:sp modelId="{D39F690A-DDE6-450D-B642-002084003157}">
      <dsp:nvSpPr>
        <dsp:cNvPr id="0" name=""/>
        <dsp:cNvSpPr/>
      </dsp:nvSpPr>
      <dsp:spPr>
        <a:xfrm>
          <a:off x="1491445" y="1109897"/>
          <a:ext cx="1652226" cy="660890"/>
        </a:xfrm>
        <a:prstGeom prst="chevron">
          <a:avLst/>
        </a:prstGeom>
        <a:solidFill>
          <a:schemeClr val="accent2">
            <a:lumMod val="60000"/>
            <a:lumOff val="40000"/>
          </a:schemeClr>
        </a:solid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chemeClr val="tx1">
                  <a:lumMod val="95000"/>
                </a:schemeClr>
              </a:solidFill>
            </a:rPr>
            <a:t>Main Question and Project Objectives</a:t>
          </a:r>
        </a:p>
      </dsp:txBody>
      <dsp:txXfrm>
        <a:off x="1821890" y="1109897"/>
        <a:ext cx="991336" cy="660890"/>
      </dsp:txXfrm>
    </dsp:sp>
    <dsp:sp modelId="{3132565A-4599-4484-A01B-05AA72728272}">
      <dsp:nvSpPr>
        <dsp:cNvPr id="0" name=""/>
        <dsp:cNvSpPr/>
      </dsp:nvSpPr>
      <dsp:spPr>
        <a:xfrm>
          <a:off x="2978449" y="1109897"/>
          <a:ext cx="1652226" cy="660890"/>
        </a:xfrm>
        <a:prstGeom prst="chevron">
          <a:avLst/>
        </a:prstGeom>
        <a:solidFill>
          <a:schemeClr val="accent2">
            <a:lumMod val="60000"/>
            <a:lumOff val="40000"/>
          </a:schemeClr>
        </a:solid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marL="0" lvl="0" indent="0" algn="ctr" defTabSz="488950">
            <a:lnSpc>
              <a:spcPct val="90000"/>
            </a:lnSpc>
            <a:spcBef>
              <a:spcPct val="0"/>
            </a:spcBef>
            <a:spcAft>
              <a:spcPct val="35000"/>
            </a:spcAft>
            <a:buNone/>
          </a:pPr>
          <a:r>
            <a:rPr lang="en-US" sz="1100" b="1" kern="1200" dirty="0">
              <a:solidFill>
                <a:schemeClr val="tx1"/>
              </a:solidFill>
            </a:rPr>
            <a:t>Project Methodology</a:t>
          </a:r>
        </a:p>
      </dsp:txBody>
      <dsp:txXfrm>
        <a:off x="3308894" y="1109897"/>
        <a:ext cx="991336" cy="660890"/>
      </dsp:txXfrm>
    </dsp:sp>
    <dsp:sp modelId="{DDC6B8A5-76F9-4734-A421-2DE6BAEC7105}">
      <dsp:nvSpPr>
        <dsp:cNvPr id="0" name=""/>
        <dsp:cNvSpPr/>
      </dsp:nvSpPr>
      <dsp:spPr>
        <a:xfrm>
          <a:off x="4465454" y="1109897"/>
          <a:ext cx="1652226" cy="660890"/>
        </a:xfrm>
        <a:prstGeom prst="chevron">
          <a:avLst/>
        </a:prstGeom>
        <a:solidFill>
          <a:schemeClr val="accent2">
            <a:lumMod val="75000"/>
          </a:schemeClr>
        </a:solid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chemeClr val="bg1"/>
              </a:solidFill>
            </a:rPr>
            <a:t>Output</a:t>
          </a:r>
        </a:p>
      </dsp:txBody>
      <dsp:txXfrm>
        <a:off x="4795899" y="1109897"/>
        <a:ext cx="991336" cy="660890"/>
      </dsp:txXfrm>
    </dsp:sp>
    <dsp:sp modelId="{51084CF8-10A7-4FBC-A497-207B09666B55}">
      <dsp:nvSpPr>
        <dsp:cNvPr id="0" name=""/>
        <dsp:cNvSpPr/>
      </dsp:nvSpPr>
      <dsp:spPr>
        <a:xfrm>
          <a:off x="5949148" y="1109897"/>
          <a:ext cx="1652226" cy="660890"/>
        </a:xfrm>
        <a:prstGeom prst="chevron">
          <a:avLst/>
        </a:prstGeom>
        <a:solidFill>
          <a:schemeClr val="accent2">
            <a:lumMod val="60000"/>
            <a:lumOff val="40000"/>
          </a:schemeClr>
        </a:solid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chemeClr val="tx1"/>
              </a:solidFill>
            </a:rPr>
            <a:t>Conclusion</a:t>
          </a:r>
        </a:p>
      </dsp:txBody>
      <dsp:txXfrm>
        <a:off x="6279593" y="1109897"/>
        <a:ext cx="991336" cy="660890"/>
      </dsp:txXfrm>
    </dsp:sp>
    <dsp:sp modelId="{198BCEF1-D33F-4E7A-AA32-BDF686A6A4B7}">
      <dsp:nvSpPr>
        <dsp:cNvPr id="0" name=""/>
        <dsp:cNvSpPr/>
      </dsp:nvSpPr>
      <dsp:spPr>
        <a:xfrm>
          <a:off x="7439462" y="1109897"/>
          <a:ext cx="1652226" cy="660890"/>
        </a:xfrm>
        <a:prstGeom prst="chevron">
          <a:avLst/>
        </a:prstGeom>
        <a:solidFill>
          <a:schemeClr val="accent2">
            <a:lumMod val="60000"/>
            <a:lumOff val="40000"/>
          </a:schemeClr>
        </a:solid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chemeClr val="tx1"/>
              </a:solidFill>
            </a:rPr>
            <a:t>Limitation and Recommendation</a:t>
          </a:r>
        </a:p>
      </dsp:txBody>
      <dsp:txXfrm>
        <a:off x="7769907" y="1109897"/>
        <a:ext cx="991336" cy="66089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7C883A-0C52-4000-99E4-5BE83ACD5121}">
      <dsp:nvSpPr>
        <dsp:cNvPr id="0" name=""/>
        <dsp:cNvSpPr/>
      </dsp:nvSpPr>
      <dsp:spPr>
        <a:xfrm>
          <a:off x="4441" y="1109897"/>
          <a:ext cx="1652226" cy="660890"/>
        </a:xfrm>
        <a:prstGeom prst="chevron">
          <a:avLst/>
        </a:prstGeom>
        <a:solidFill>
          <a:schemeClr val="accent2">
            <a:lumMod val="60000"/>
            <a:lumOff val="40000"/>
          </a:schemeClr>
        </a:solid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chemeClr val="tx1"/>
              </a:solidFill>
            </a:rPr>
            <a:t>Introduction</a:t>
          </a:r>
        </a:p>
      </dsp:txBody>
      <dsp:txXfrm>
        <a:off x="334886" y="1109897"/>
        <a:ext cx="991336" cy="660890"/>
      </dsp:txXfrm>
    </dsp:sp>
    <dsp:sp modelId="{D39F690A-DDE6-450D-B642-002084003157}">
      <dsp:nvSpPr>
        <dsp:cNvPr id="0" name=""/>
        <dsp:cNvSpPr/>
      </dsp:nvSpPr>
      <dsp:spPr>
        <a:xfrm>
          <a:off x="1491445" y="1109897"/>
          <a:ext cx="1652226" cy="660890"/>
        </a:xfrm>
        <a:prstGeom prst="chevron">
          <a:avLst/>
        </a:prstGeom>
        <a:solidFill>
          <a:schemeClr val="accent2">
            <a:lumMod val="60000"/>
            <a:lumOff val="40000"/>
          </a:schemeClr>
        </a:solid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chemeClr val="tx1">
                  <a:lumMod val="95000"/>
                </a:schemeClr>
              </a:solidFill>
            </a:rPr>
            <a:t>Main Question and Project Objectives</a:t>
          </a:r>
        </a:p>
      </dsp:txBody>
      <dsp:txXfrm>
        <a:off x="1821890" y="1109897"/>
        <a:ext cx="991336" cy="660890"/>
      </dsp:txXfrm>
    </dsp:sp>
    <dsp:sp modelId="{3132565A-4599-4484-A01B-05AA72728272}">
      <dsp:nvSpPr>
        <dsp:cNvPr id="0" name=""/>
        <dsp:cNvSpPr/>
      </dsp:nvSpPr>
      <dsp:spPr>
        <a:xfrm>
          <a:off x="2978449" y="1109897"/>
          <a:ext cx="1652226" cy="660890"/>
        </a:xfrm>
        <a:prstGeom prst="chevron">
          <a:avLst/>
        </a:prstGeom>
        <a:solidFill>
          <a:schemeClr val="accent2">
            <a:lumMod val="60000"/>
            <a:lumOff val="40000"/>
          </a:schemeClr>
        </a:solid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marL="0" lvl="0" indent="0" algn="ctr" defTabSz="488950">
            <a:lnSpc>
              <a:spcPct val="90000"/>
            </a:lnSpc>
            <a:spcBef>
              <a:spcPct val="0"/>
            </a:spcBef>
            <a:spcAft>
              <a:spcPct val="35000"/>
            </a:spcAft>
            <a:buNone/>
          </a:pPr>
          <a:r>
            <a:rPr lang="en-US" sz="1100" b="1" kern="1200" dirty="0">
              <a:solidFill>
                <a:schemeClr val="tx1"/>
              </a:solidFill>
            </a:rPr>
            <a:t>Project Methodology</a:t>
          </a:r>
        </a:p>
      </dsp:txBody>
      <dsp:txXfrm>
        <a:off x="3308894" y="1109897"/>
        <a:ext cx="991336" cy="660890"/>
      </dsp:txXfrm>
    </dsp:sp>
    <dsp:sp modelId="{DDC6B8A5-76F9-4734-A421-2DE6BAEC7105}">
      <dsp:nvSpPr>
        <dsp:cNvPr id="0" name=""/>
        <dsp:cNvSpPr/>
      </dsp:nvSpPr>
      <dsp:spPr>
        <a:xfrm>
          <a:off x="4465454" y="1109897"/>
          <a:ext cx="1652226" cy="660890"/>
        </a:xfrm>
        <a:prstGeom prst="chevron">
          <a:avLst/>
        </a:prstGeom>
        <a:solidFill>
          <a:schemeClr val="accent2">
            <a:lumMod val="75000"/>
          </a:schemeClr>
        </a:solid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chemeClr val="bg1"/>
              </a:solidFill>
            </a:rPr>
            <a:t>Output</a:t>
          </a:r>
        </a:p>
      </dsp:txBody>
      <dsp:txXfrm>
        <a:off x="4795899" y="1109897"/>
        <a:ext cx="991336" cy="660890"/>
      </dsp:txXfrm>
    </dsp:sp>
    <dsp:sp modelId="{51084CF8-10A7-4FBC-A497-207B09666B55}">
      <dsp:nvSpPr>
        <dsp:cNvPr id="0" name=""/>
        <dsp:cNvSpPr/>
      </dsp:nvSpPr>
      <dsp:spPr>
        <a:xfrm>
          <a:off x="5949148" y="1109897"/>
          <a:ext cx="1652226" cy="660890"/>
        </a:xfrm>
        <a:prstGeom prst="chevron">
          <a:avLst/>
        </a:prstGeom>
        <a:solidFill>
          <a:schemeClr val="accent2">
            <a:lumMod val="60000"/>
            <a:lumOff val="40000"/>
          </a:schemeClr>
        </a:solid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chemeClr val="tx1"/>
              </a:solidFill>
            </a:rPr>
            <a:t>Conclusion</a:t>
          </a:r>
        </a:p>
      </dsp:txBody>
      <dsp:txXfrm>
        <a:off x="6279593" y="1109897"/>
        <a:ext cx="991336" cy="660890"/>
      </dsp:txXfrm>
    </dsp:sp>
    <dsp:sp modelId="{198BCEF1-D33F-4E7A-AA32-BDF686A6A4B7}">
      <dsp:nvSpPr>
        <dsp:cNvPr id="0" name=""/>
        <dsp:cNvSpPr/>
      </dsp:nvSpPr>
      <dsp:spPr>
        <a:xfrm>
          <a:off x="7439462" y="1109897"/>
          <a:ext cx="1652226" cy="660890"/>
        </a:xfrm>
        <a:prstGeom prst="chevron">
          <a:avLst/>
        </a:prstGeom>
        <a:solidFill>
          <a:schemeClr val="accent2">
            <a:lumMod val="60000"/>
            <a:lumOff val="40000"/>
          </a:schemeClr>
        </a:solid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chemeClr val="tx1"/>
              </a:solidFill>
            </a:rPr>
            <a:t>Limitation and Recommendation</a:t>
          </a:r>
        </a:p>
      </dsp:txBody>
      <dsp:txXfrm>
        <a:off x="7769907" y="1109897"/>
        <a:ext cx="991336" cy="66089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7C883A-0C52-4000-99E4-5BE83ACD5121}">
      <dsp:nvSpPr>
        <dsp:cNvPr id="0" name=""/>
        <dsp:cNvSpPr/>
      </dsp:nvSpPr>
      <dsp:spPr>
        <a:xfrm>
          <a:off x="4441" y="1109897"/>
          <a:ext cx="1652226" cy="660890"/>
        </a:xfrm>
        <a:prstGeom prst="chevron">
          <a:avLst/>
        </a:prstGeom>
        <a:solidFill>
          <a:schemeClr val="accent2">
            <a:lumMod val="60000"/>
            <a:lumOff val="40000"/>
          </a:schemeClr>
        </a:solid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chemeClr val="tx1"/>
              </a:solidFill>
            </a:rPr>
            <a:t>Introduction</a:t>
          </a:r>
        </a:p>
      </dsp:txBody>
      <dsp:txXfrm>
        <a:off x="334886" y="1109897"/>
        <a:ext cx="991336" cy="660890"/>
      </dsp:txXfrm>
    </dsp:sp>
    <dsp:sp modelId="{D39F690A-DDE6-450D-B642-002084003157}">
      <dsp:nvSpPr>
        <dsp:cNvPr id="0" name=""/>
        <dsp:cNvSpPr/>
      </dsp:nvSpPr>
      <dsp:spPr>
        <a:xfrm>
          <a:off x="1491445" y="1109897"/>
          <a:ext cx="1652226" cy="660890"/>
        </a:xfrm>
        <a:prstGeom prst="chevron">
          <a:avLst/>
        </a:prstGeom>
        <a:solidFill>
          <a:schemeClr val="accent2">
            <a:lumMod val="60000"/>
            <a:lumOff val="40000"/>
          </a:schemeClr>
        </a:solid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chemeClr val="tx1">
                  <a:lumMod val="95000"/>
                </a:schemeClr>
              </a:solidFill>
            </a:rPr>
            <a:t>Main Question and Project Objectives</a:t>
          </a:r>
        </a:p>
      </dsp:txBody>
      <dsp:txXfrm>
        <a:off x="1821890" y="1109897"/>
        <a:ext cx="991336" cy="660890"/>
      </dsp:txXfrm>
    </dsp:sp>
    <dsp:sp modelId="{3132565A-4599-4484-A01B-05AA72728272}">
      <dsp:nvSpPr>
        <dsp:cNvPr id="0" name=""/>
        <dsp:cNvSpPr/>
      </dsp:nvSpPr>
      <dsp:spPr>
        <a:xfrm>
          <a:off x="2978449" y="1109897"/>
          <a:ext cx="1652226" cy="660890"/>
        </a:xfrm>
        <a:prstGeom prst="chevron">
          <a:avLst/>
        </a:prstGeom>
        <a:solidFill>
          <a:schemeClr val="accent2">
            <a:lumMod val="60000"/>
            <a:lumOff val="40000"/>
          </a:schemeClr>
        </a:solid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marL="0" lvl="0" indent="0" algn="ctr" defTabSz="488950">
            <a:lnSpc>
              <a:spcPct val="90000"/>
            </a:lnSpc>
            <a:spcBef>
              <a:spcPct val="0"/>
            </a:spcBef>
            <a:spcAft>
              <a:spcPct val="35000"/>
            </a:spcAft>
            <a:buNone/>
          </a:pPr>
          <a:r>
            <a:rPr lang="en-US" sz="1100" b="1" kern="1200" dirty="0">
              <a:solidFill>
                <a:schemeClr val="tx1"/>
              </a:solidFill>
            </a:rPr>
            <a:t>Project Methodology</a:t>
          </a:r>
        </a:p>
      </dsp:txBody>
      <dsp:txXfrm>
        <a:off x="3308894" y="1109897"/>
        <a:ext cx="991336" cy="660890"/>
      </dsp:txXfrm>
    </dsp:sp>
    <dsp:sp modelId="{DDC6B8A5-76F9-4734-A421-2DE6BAEC7105}">
      <dsp:nvSpPr>
        <dsp:cNvPr id="0" name=""/>
        <dsp:cNvSpPr/>
      </dsp:nvSpPr>
      <dsp:spPr>
        <a:xfrm>
          <a:off x="4465454" y="1109897"/>
          <a:ext cx="1652226" cy="660890"/>
        </a:xfrm>
        <a:prstGeom prst="chevron">
          <a:avLst/>
        </a:prstGeom>
        <a:solidFill>
          <a:schemeClr val="accent2">
            <a:lumMod val="75000"/>
          </a:schemeClr>
        </a:solid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chemeClr val="bg1"/>
              </a:solidFill>
            </a:rPr>
            <a:t>Output</a:t>
          </a:r>
        </a:p>
      </dsp:txBody>
      <dsp:txXfrm>
        <a:off x="4795899" y="1109897"/>
        <a:ext cx="991336" cy="660890"/>
      </dsp:txXfrm>
    </dsp:sp>
    <dsp:sp modelId="{51084CF8-10A7-4FBC-A497-207B09666B55}">
      <dsp:nvSpPr>
        <dsp:cNvPr id="0" name=""/>
        <dsp:cNvSpPr/>
      </dsp:nvSpPr>
      <dsp:spPr>
        <a:xfrm>
          <a:off x="5949148" y="1109897"/>
          <a:ext cx="1652226" cy="660890"/>
        </a:xfrm>
        <a:prstGeom prst="chevron">
          <a:avLst/>
        </a:prstGeom>
        <a:solidFill>
          <a:schemeClr val="accent2">
            <a:lumMod val="60000"/>
            <a:lumOff val="40000"/>
          </a:schemeClr>
        </a:solid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chemeClr val="tx1"/>
              </a:solidFill>
            </a:rPr>
            <a:t>Conclusion</a:t>
          </a:r>
        </a:p>
      </dsp:txBody>
      <dsp:txXfrm>
        <a:off x="6279593" y="1109897"/>
        <a:ext cx="991336" cy="660890"/>
      </dsp:txXfrm>
    </dsp:sp>
    <dsp:sp modelId="{198BCEF1-D33F-4E7A-AA32-BDF686A6A4B7}">
      <dsp:nvSpPr>
        <dsp:cNvPr id="0" name=""/>
        <dsp:cNvSpPr/>
      </dsp:nvSpPr>
      <dsp:spPr>
        <a:xfrm>
          <a:off x="7439462" y="1109897"/>
          <a:ext cx="1652226" cy="660890"/>
        </a:xfrm>
        <a:prstGeom prst="chevron">
          <a:avLst/>
        </a:prstGeom>
        <a:solidFill>
          <a:schemeClr val="accent2">
            <a:lumMod val="60000"/>
            <a:lumOff val="40000"/>
          </a:schemeClr>
        </a:solid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chemeClr val="tx1"/>
              </a:solidFill>
            </a:rPr>
            <a:t>Limitation and Recommendation</a:t>
          </a:r>
        </a:p>
      </dsp:txBody>
      <dsp:txXfrm>
        <a:off x="7769907" y="1109897"/>
        <a:ext cx="991336" cy="66089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7C883A-0C52-4000-99E4-5BE83ACD5121}">
      <dsp:nvSpPr>
        <dsp:cNvPr id="0" name=""/>
        <dsp:cNvSpPr/>
      </dsp:nvSpPr>
      <dsp:spPr>
        <a:xfrm>
          <a:off x="4441" y="1109897"/>
          <a:ext cx="1652226" cy="660890"/>
        </a:xfrm>
        <a:prstGeom prst="chevron">
          <a:avLst/>
        </a:prstGeom>
        <a:solidFill>
          <a:schemeClr val="accent2">
            <a:lumMod val="60000"/>
            <a:lumOff val="40000"/>
          </a:schemeClr>
        </a:solid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chemeClr val="tx1"/>
              </a:solidFill>
            </a:rPr>
            <a:t>Introduction</a:t>
          </a:r>
        </a:p>
      </dsp:txBody>
      <dsp:txXfrm>
        <a:off x="334886" y="1109897"/>
        <a:ext cx="991336" cy="660890"/>
      </dsp:txXfrm>
    </dsp:sp>
    <dsp:sp modelId="{D39F690A-DDE6-450D-B642-002084003157}">
      <dsp:nvSpPr>
        <dsp:cNvPr id="0" name=""/>
        <dsp:cNvSpPr/>
      </dsp:nvSpPr>
      <dsp:spPr>
        <a:xfrm>
          <a:off x="1491445" y="1109897"/>
          <a:ext cx="1652226" cy="660890"/>
        </a:xfrm>
        <a:prstGeom prst="chevron">
          <a:avLst/>
        </a:prstGeom>
        <a:solidFill>
          <a:schemeClr val="accent2">
            <a:lumMod val="60000"/>
            <a:lumOff val="40000"/>
          </a:schemeClr>
        </a:solid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chemeClr val="tx1">
                  <a:lumMod val="95000"/>
                </a:schemeClr>
              </a:solidFill>
            </a:rPr>
            <a:t>Main Question and Project Objectives</a:t>
          </a:r>
        </a:p>
      </dsp:txBody>
      <dsp:txXfrm>
        <a:off x="1821890" y="1109897"/>
        <a:ext cx="991336" cy="660890"/>
      </dsp:txXfrm>
    </dsp:sp>
    <dsp:sp modelId="{3132565A-4599-4484-A01B-05AA72728272}">
      <dsp:nvSpPr>
        <dsp:cNvPr id="0" name=""/>
        <dsp:cNvSpPr/>
      </dsp:nvSpPr>
      <dsp:spPr>
        <a:xfrm>
          <a:off x="2978449" y="1109897"/>
          <a:ext cx="1652226" cy="660890"/>
        </a:xfrm>
        <a:prstGeom prst="chevron">
          <a:avLst/>
        </a:prstGeom>
        <a:solidFill>
          <a:schemeClr val="accent2">
            <a:lumMod val="60000"/>
            <a:lumOff val="40000"/>
          </a:schemeClr>
        </a:solid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marL="0" lvl="0" indent="0" algn="ctr" defTabSz="488950">
            <a:lnSpc>
              <a:spcPct val="90000"/>
            </a:lnSpc>
            <a:spcBef>
              <a:spcPct val="0"/>
            </a:spcBef>
            <a:spcAft>
              <a:spcPct val="35000"/>
            </a:spcAft>
            <a:buNone/>
          </a:pPr>
          <a:r>
            <a:rPr lang="en-US" sz="1100" b="1" kern="1200" dirty="0">
              <a:solidFill>
                <a:schemeClr val="tx1"/>
              </a:solidFill>
            </a:rPr>
            <a:t>Project Methodology</a:t>
          </a:r>
        </a:p>
      </dsp:txBody>
      <dsp:txXfrm>
        <a:off x="3308894" y="1109897"/>
        <a:ext cx="991336" cy="660890"/>
      </dsp:txXfrm>
    </dsp:sp>
    <dsp:sp modelId="{DDC6B8A5-76F9-4734-A421-2DE6BAEC7105}">
      <dsp:nvSpPr>
        <dsp:cNvPr id="0" name=""/>
        <dsp:cNvSpPr/>
      </dsp:nvSpPr>
      <dsp:spPr>
        <a:xfrm>
          <a:off x="4465454" y="1109897"/>
          <a:ext cx="1652226" cy="660890"/>
        </a:xfrm>
        <a:prstGeom prst="chevron">
          <a:avLst/>
        </a:prstGeom>
        <a:solidFill>
          <a:schemeClr val="accent2">
            <a:lumMod val="75000"/>
          </a:schemeClr>
        </a:solid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chemeClr val="bg1"/>
              </a:solidFill>
            </a:rPr>
            <a:t>Output</a:t>
          </a:r>
        </a:p>
      </dsp:txBody>
      <dsp:txXfrm>
        <a:off x="4795899" y="1109897"/>
        <a:ext cx="991336" cy="660890"/>
      </dsp:txXfrm>
    </dsp:sp>
    <dsp:sp modelId="{51084CF8-10A7-4FBC-A497-207B09666B55}">
      <dsp:nvSpPr>
        <dsp:cNvPr id="0" name=""/>
        <dsp:cNvSpPr/>
      </dsp:nvSpPr>
      <dsp:spPr>
        <a:xfrm>
          <a:off x="5949148" y="1109897"/>
          <a:ext cx="1652226" cy="660890"/>
        </a:xfrm>
        <a:prstGeom prst="chevron">
          <a:avLst/>
        </a:prstGeom>
        <a:solidFill>
          <a:schemeClr val="accent2">
            <a:lumMod val="60000"/>
            <a:lumOff val="40000"/>
          </a:schemeClr>
        </a:solid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chemeClr val="tx1"/>
              </a:solidFill>
            </a:rPr>
            <a:t>Conclusion</a:t>
          </a:r>
        </a:p>
      </dsp:txBody>
      <dsp:txXfrm>
        <a:off x="6279593" y="1109897"/>
        <a:ext cx="991336" cy="660890"/>
      </dsp:txXfrm>
    </dsp:sp>
    <dsp:sp modelId="{198BCEF1-D33F-4E7A-AA32-BDF686A6A4B7}">
      <dsp:nvSpPr>
        <dsp:cNvPr id="0" name=""/>
        <dsp:cNvSpPr/>
      </dsp:nvSpPr>
      <dsp:spPr>
        <a:xfrm>
          <a:off x="7439462" y="1109897"/>
          <a:ext cx="1652226" cy="660890"/>
        </a:xfrm>
        <a:prstGeom prst="chevron">
          <a:avLst/>
        </a:prstGeom>
        <a:solidFill>
          <a:schemeClr val="accent2">
            <a:lumMod val="60000"/>
            <a:lumOff val="40000"/>
          </a:schemeClr>
        </a:solid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chemeClr val="tx1"/>
              </a:solidFill>
            </a:rPr>
            <a:t>Limitation and Recommendation</a:t>
          </a:r>
        </a:p>
      </dsp:txBody>
      <dsp:txXfrm>
        <a:off x="7769907" y="1109897"/>
        <a:ext cx="991336" cy="66089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7C883A-0C52-4000-99E4-5BE83ACD5121}">
      <dsp:nvSpPr>
        <dsp:cNvPr id="0" name=""/>
        <dsp:cNvSpPr/>
      </dsp:nvSpPr>
      <dsp:spPr>
        <a:xfrm>
          <a:off x="4441" y="1109897"/>
          <a:ext cx="1652226" cy="660890"/>
        </a:xfrm>
        <a:prstGeom prst="chevron">
          <a:avLst/>
        </a:prstGeom>
        <a:solidFill>
          <a:schemeClr val="accent2">
            <a:lumMod val="60000"/>
            <a:lumOff val="40000"/>
          </a:schemeClr>
        </a:solid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chemeClr val="tx1"/>
              </a:solidFill>
            </a:rPr>
            <a:t>Introduction</a:t>
          </a:r>
        </a:p>
      </dsp:txBody>
      <dsp:txXfrm>
        <a:off x="334886" y="1109897"/>
        <a:ext cx="991336" cy="660890"/>
      </dsp:txXfrm>
    </dsp:sp>
    <dsp:sp modelId="{D39F690A-DDE6-450D-B642-002084003157}">
      <dsp:nvSpPr>
        <dsp:cNvPr id="0" name=""/>
        <dsp:cNvSpPr/>
      </dsp:nvSpPr>
      <dsp:spPr>
        <a:xfrm>
          <a:off x="1491445" y="1109897"/>
          <a:ext cx="1652226" cy="660890"/>
        </a:xfrm>
        <a:prstGeom prst="chevron">
          <a:avLst/>
        </a:prstGeom>
        <a:solidFill>
          <a:schemeClr val="accent2">
            <a:lumMod val="60000"/>
            <a:lumOff val="40000"/>
          </a:schemeClr>
        </a:solid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chemeClr val="tx1">
                  <a:lumMod val="95000"/>
                </a:schemeClr>
              </a:solidFill>
            </a:rPr>
            <a:t>Main Question and Project Objectives</a:t>
          </a:r>
        </a:p>
      </dsp:txBody>
      <dsp:txXfrm>
        <a:off x="1821890" y="1109897"/>
        <a:ext cx="991336" cy="660890"/>
      </dsp:txXfrm>
    </dsp:sp>
    <dsp:sp modelId="{3132565A-4599-4484-A01B-05AA72728272}">
      <dsp:nvSpPr>
        <dsp:cNvPr id="0" name=""/>
        <dsp:cNvSpPr/>
      </dsp:nvSpPr>
      <dsp:spPr>
        <a:xfrm>
          <a:off x="2978449" y="1109897"/>
          <a:ext cx="1652226" cy="660890"/>
        </a:xfrm>
        <a:prstGeom prst="chevron">
          <a:avLst/>
        </a:prstGeom>
        <a:solidFill>
          <a:schemeClr val="accent2">
            <a:lumMod val="60000"/>
            <a:lumOff val="40000"/>
          </a:schemeClr>
        </a:solid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marL="0" lvl="0" indent="0" algn="ctr" defTabSz="488950">
            <a:lnSpc>
              <a:spcPct val="90000"/>
            </a:lnSpc>
            <a:spcBef>
              <a:spcPct val="0"/>
            </a:spcBef>
            <a:spcAft>
              <a:spcPct val="35000"/>
            </a:spcAft>
            <a:buNone/>
          </a:pPr>
          <a:r>
            <a:rPr lang="en-US" sz="1100" b="1" kern="1200" dirty="0">
              <a:solidFill>
                <a:schemeClr val="tx1"/>
              </a:solidFill>
            </a:rPr>
            <a:t>Project Methodology</a:t>
          </a:r>
        </a:p>
      </dsp:txBody>
      <dsp:txXfrm>
        <a:off x="3308894" y="1109897"/>
        <a:ext cx="991336" cy="660890"/>
      </dsp:txXfrm>
    </dsp:sp>
    <dsp:sp modelId="{DDC6B8A5-76F9-4734-A421-2DE6BAEC7105}">
      <dsp:nvSpPr>
        <dsp:cNvPr id="0" name=""/>
        <dsp:cNvSpPr/>
      </dsp:nvSpPr>
      <dsp:spPr>
        <a:xfrm>
          <a:off x="4465454" y="1109897"/>
          <a:ext cx="1652226" cy="660890"/>
        </a:xfrm>
        <a:prstGeom prst="chevron">
          <a:avLst/>
        </a:prstGeom>
        <a:solidFill>
          <a:schemeClr val="accent2">
            <a:lumMod val="75000"/>
          </a:schemeClr>
        </a:solid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chemeClr val="bg1"/>
              </a:solidFill>
            </a:rPr>
            <a:t>Output</a:t>
          </a:r>
        </a:p>
      </dsp:txBody>
      <dsp:txXfrm>
        <a:off x="4795899" y="1109897"/>
        <a:ext cx="991336" cy="660890"/>
      </dsp:txXfrm>
    </dsp:sp>
    <dsp:sp modelId="{51084CF8-10A7-4FBC-A497-207B09666B55}">
      <dsp:nvSpPr>
        <dsp:cNvPr id="0" name=""/>
        <dsp:cNvSpPr/>
      </dsp:nvSpPr>
      <dsp:spPr>
        <a:xfrm>
          <a:off x="5949148" y="1109897"/>
          <a:ext cx="1652226" cy="660890"/>
        </a:xfrm>
        <a:prstGeom prst="chevron">
          <a:avLst/>
        </a:prstGeom>
        <a:solidFill>
          <a:schemeClr val="accent2">
            <a:lumMod val="60000"/>
            <a:lumOff val="40000"/>
          </a:schemeClr>
        </a:solid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chemeClr val="tx1"/>
              </a:solidFill>
            </a:rPr>
            <a:t>Conclusion</a:t>
          </a:r>
        </a:p>
      </dsp:txBody>
      <dsp:txXfrm>
        <a:off x="6279593" y="1109897"/>
        <a:ext cx="991336" cy="660890"/>
      </dsp:txXfrm>
    </dsp:sp>
    <dsp:sp modelId="{198BCEF1-D33F-4E7A-AA32-BDF686A6A4B7}">
      <dsp:nvSpPr>
        <dsp:cNvPr id="0" name=""/>
        <dsp:cNvSpPr/>
      </dsp:nvSpPr>
      <dsp:spPr>
        <a:xfrm>
          <a:off x="7439462" y="1109897"/>
          <a:ext cx="1652226" cy="660890"/>
        </a:xfrm>
        <a:prstGeom prst="chevron">
          <a:avLst/>
        </a:prstGeom>
        <a:solidFill>
          <a:schemeClr val="accent2">
            <a:lumMod val="60000"/>
            <a:lumOff val="40000"/>
          </a:schemeClr>
        </a:solid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chemeClr val="tx1"/>
              </a:solidFill>
            </a:rPr>
            <a:t>Limitation and Recommendation</a:t>
          </a:r>
        </a:p>
      </dsp:txBody>
      <dsp:txXfrm>
        <a:off x="7769907" y="1109897"/>
        <a:ext cx="991336" cy="660890"/>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0.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4.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5.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6.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7.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8.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9.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395819E-5913-4994-A6BE-75BC60B0C422}" type="datetimeFigureOut">
              <a:rPr lang="en-US" smtClean="0"/>
              <a:t>3/18/2020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25DBE3-AA4C-44C3-BEF0-DBCC4EC701C5}" type="slidenum">
              <a:rPr lang="en-US" smtClean="0"/>
              <a:t>‹#›</a:t>
            </a:fld>
            <a:endParaRPr lang="en-US"/>
          </a:p>
        </p:txBody>
      </p:sp>
    </p:spTree>
    <p:extLst>
      <p:ext uri="{BB962C8B-B14F-4D97-AF65-F5344CB8AC3E}">
        <p14:creationId xmlns:p14="http://schemas.microsoft.com/office/powerpoint/2010/main" val="9290946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3/18/2020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73563062"/>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3/18/2020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266909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3/18/2020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18716978"/>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3/18/2020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73742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3/18/2020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00963850"/>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3/18/2020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348724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3/18/2020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263111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3/18/2020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793256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8A87A34-81AB-432B-8DAE-1953F412C126}" type="datetimeFigureOut">
              <a:rPr lang="en-US" smtClean="0"/>
              <a:t>3/18/2020</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489190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48A87A34-81AB-432B-8DAE-1953F412C126}" type="datetimeFigureOut">
              <a:rPr lang="en-US" smtClean="0"/>
              <a:t>3/18/2020</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6D22F896-40B5-4ADD-8801-0D06FADFA095}" type="slidenum">
              <a:rPr lang="en-US" smtClean="0"/>
              <a:t>‹#›</a:t>
            </a:fld>
            <a:endParaRPr lang="en-US" dirty="0"/>
          </a:p>
        </p:txBody>
      </p:sp>
    </p:spTree>
    <p:extLst>
      <p:ext uri="{BB962C8B-B14F-4D97-AF65-F5344CB8AC3E}">
        <p14:creationId xmlns:p14="http://schemas.microsoft.com/office/powerpoint/2010/main" val="41126149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3/18/2020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85463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48A87A34-81AB-432B-8DAE-1953F412C126}" type="datetimeFigureOut">
              <a:rPr lang="en-US" smtClean="0"/>
              <a:pPr/>
              <a:t>3/18/2020</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6D22F896-40B5-4ADD-8801-0D06FADFA095}"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3381808"/>
      </p:ext>
    </p:extLst>
  </p:cSld>
  <p:clrMap bg1="lt1" tx1="dk1" bg2="lt2" tx2="dk2" accent1="accent1" accent2="accent2" accent3="accent3" accent4="accent4" accent5="accent5" accent6="accent6" hlink="hlink" folHlink="folHlink"/>
  <p:sldLayoutIdLst>
    <p:sldLayoutId id="2147483772" r:id="rId1"/>
    <p:sldLayoutId id="2147483773" r:id="rId2"/>
    <p:sldLayoutId id="2147483774" r:id="rId3"/>
    <p:sldLayoutId id="2147483775" r:id="rId4"/>
    <p:sldLayoutId id="2147483776" r:id="rId5"/>
    <p:sldLayoutId id="2147483777" r:id="rId6"/>
    <p:sldLayoutId id="2147483778" r:id="rId7"/>
    <p:sldLayoutId id="2147483779" r:id="rId8"/>
    <p:sldLayoutId id="2147483780" r:id="rId9"/>
    <p:sldLayoutId id="2147483781" r:id="rId10"/>
    <p:sldLayoutId id="2147483782"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image" Target="../media/image3.png"/><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6.xml"/><Relationship Id="rId7" Type="http://schemas.openxmlformats.org/officeDocument/2006/relationships/image" Target="../media/image4.png"/><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35469" y="2123539"/>
            <a:ext cx="6651381" cy="999601"/>
          </a:xfrm>
        </p:spPr>
        <p:txBody>
          <a:bodyPr>
            <a:noAutofit/>
          </a:bodyPr>
          <a:lstStyle/>
          <a:p>
            <a:pPr algn="ctr"/>
            <a:r>
              <a:rPr lang="en-US" sz="4400" dirty="0" err="1"/>
              <a:t>Covid</a:t>
            </a:r>
            <a:r>
              <a:rPr lang="en-US" sz="4400" dirty="0"/>
              <a:t> – 19</a:t>
            </a:r>
          </a:p>
        </p:txBody>
      </p:sp>
      <p:sp>
        <p:nvSpPr>
          <p:cNvPr id="3" name="Subtitle 2"/>
          <p:cNvSpPr>
            <a:spLocks noGrp="1"/>
          </p:cNvSpPr>
          <p:nvPr>
            <p:ph type="subTitle" idx="1"/>
          </p:nvPr>
        </p:nvSpPr>
        <p:spPr>
          <a:xfrm>
            <a:off x="1187567" y="2924420"/>
            <a:ext cx="9991852" cy="811461"/>
          </a:xfrm>
        </p:spPr>
        <p:txBody>
          <a:bodyPr vert="horz" lIns="91440" tIns="45720" rIns="91440" bIns="45720" rtlCol="0" anchor="t">
            <a:normAutofit fontScale="70000" lnSpcReduction="20000"/>
          </a:bodyPr>
          <a:lstStyle/>
          <a:p>
            <a:pPr algn="ctr"/>
            <a:endParaRPr lang="en-US" sz="3200" dirty="0"/>
          </a:p>
          <a:p>
            <a:pPr algn="ctr"/>
            <a:r>
              <a:rPr lang="en-US" sz="3200" dirty="0"/>
              <a:t>Who will suffer the most ?</a:t>
            </a:r>
          </a:p>
        </p:txBody>
      </p:sp>
      <p:sp>
        <p:nvSpPr>
          <p:cNvPr id="5" name="Content Placeholder 2">
            <a:extLst>
              <a:ext uri="{FF2B5EF4-FFF2-40B4-BE49-F238E27FC236}">
                <a16:creationId xmlns:a16="http://schemas.microsoft.com/office/drawing/2014/main" id="{41096DC7-4150-4C5C-82AB-3AE3035DAEE6}"/>
              </a:ext>
            </a:extLst>
          </p:cNvPr>
          <p:cNvSpPr txBox="1">
            <a:spLocks/>
          </p:cNvSpPr>
          <p:nvPr/>
        </p:nvSpPr>
        <p:spPr>
          <a:xfrm>
            <a:off x="1083246" y="5765314"/>
            <a:ext cx="11487150" cy="1316974"/>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2400" dirty="0"/>
              <a:t>Norman Gwinn | </a:t>
            </a:r>
            <a:r>
              <a:rPr lang="en-US" sz="2400" dirty="0" err="1"/>
              <a:t>Panarat</a:t>
            </a:r>
            <a:r>
              <a:rPr lang="en-US" sz="2400" dirty="0"/>
              <a:t> Duke | Michael </a:t>
            </a:r>
            <a:r>
              <a:rPr lang="en-US" sz="2400" dirty="0" err="1"/>
              <a:t>Heitmann</a:t>
            </a:r>
            <a:r>
              <a:rPr lang="en-US" sz="2400" dirty="0"/>
              <a:t> | Gini Arimbi</a:t>
            </a:r>
          </a:p>
        </p:txBody>
      </p:sp>
      <p:sp>
        <p:nvSpPr>
          <p:cNvPr id="6" name="Rectangle 5">
            <a:extLst>
              <a:ext uri="{FF2B5EF4-FFF2-40B4-BE49-F238E27FC236}">
                <a16:creationId xmlns:a16="http://schemas.microsoft.com/office/drawing/2014/main" id="{B91CDF8E-D6C1-484C-B435-52896C4A61CC}"/>
              </a:ext>
            </a:extLst>
          </p:cNvPr>
          <p:cNvSpPr/>
          <p:nvPr/>
        </p:nvSpPr>
        <p:spPr>
          <a:xfrm>
            <a:off x="1152398" y="5219208"/>
            <a:ext cx="2003049" cy="369332"/>
          </a:xfrm>
          <a:prstGeom prst="rect">
            <a:avLst/>
          </a:prstGeom>
        </p:spPr>
        <p:txBody>
          <a:bodyPr wrap="none">
            <a:spAutoFit/>
          </a:bodyPr>
          <a:lstStyle/>
          <a:p>
            <a:r>
              <a:rPr lang="en-US" dirty="0"/>
              <a:t>Group 1  - Project 1</a:t>
            </a:r>
          </a:p>
        </p:txBody>
      </p:sp>
      <p:sp>
        <p:nvSpPr>
          <p:cNvPr id="7" name="Title 1">
            <a:extLst>
              <a:ext uri="{FF2B5EF4-FFF2-40B4-BE49-F238E27FC236}">
                <a16:creationId xmlns:a16="http://schemas.microsoft.com/office/drawing/2014/main" id="{13EC98DE-9298-40B0-9240-D48C75FFFB49}"/>
              </a:ext>
            </a:extLst>
          </p:cNvPr>
          <p:cNvSpPr txBox="1">
            <a:spLocks/>
          </p:cNvSpPr>
          <p:nvPr/>
        </p:nvSpPr>
        <p:spPr>
          <a:xfrm>
            <a:off x="1187567" y="315031"/>
            <a:ext cx="10165373" cy="391815"/>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6000" kern="1200" cap="all" baseline="0">
                <a:solidFill>
                  <a:schemeClr val="tx1"/>
                </a:solidFill>
                <a:latin typeface="+mj-lt"/>
                <a:ea typeface="+mj-ea"/>
                <a:cs typeface="+mj-cs"/>
              </a:defRPr>
            </a:lvl1pPr>
          </a:lstStyle>
          <a:p>
            <a:r>
              <a:rPr lang="en-US" sz="1800" dirty="0"/>
              <a:t>Rice university Data analytics </a:t>
            </a:r>
            <a:r>
              <a:rPr lang="en-US" sz="1800" dirty="0" err="1"/>
              <a:t>bootcamP</a:t>
            </a:r>
            <a:endParaRPr lang="en-US" sz="1800" dirty="0"/>
          </a:p>
        </p:txBody>
      </p:sp>
      <p:pic>
        <p:nvPicPr>
          <p:cNvPr id="9" name="Picture 8">
            <a:extLst>
              <a:ext uri="{FF2B5EF4-FFF2-40B4-BE49-F238E27FC236}">
                <a16:creationId xmlns:a16="http://schemas.microsoft.com/office/drawing/2014/main" id="{154D8441-8170-4973-8484-23C2D6DE8134}"/>
              </a:ext>
            </a:extLst>
          </p:cNvPr>
          <p:cNvPicPr>
            <a:picLocks noChangeAspect="1"/>
          </p:cNvPicPr>
          <p:nvPr/>
        </p:nvPicPr>
        <p:blipFill>
          <a:blip r:embed="rId2"/>
          <a:stretch>
            <a:fillRect/>
          </a:stretch>
        </p:blipFill>
        <p:spPr>
          <a:xfrm>
            <a:off x="179151" y="83527"/>
            <a:ext cx="904095" cy="1077058"/>
          </a:xfrm>
          <a:prstGeom prst="rect">
            <a:avLst/>
          </a:prstGeom>
        </p:spPr>
      </p:pic>
    </p:spTree>
    <p:extLst>
      <p:ext uri="{BB962C8B-B14F-4D97-AF65-F5344CB8AC3E}">
        <p14:creationId xmlns:p14="http://schemas.microsoft.com/office/powerpoint/2010/main" val="34023716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22359A-EA3B-4235-A23F-00836054B737}"/>
              </a:ext>
            </a:extLst>
          </p:cNvPr>
          <p:cNvSpPr>
            <a:spLocks noGrp="1"/>
          </p:cNvSpPr>
          <p:nvPr>
            <p:ph type="title"/>
          </p:nvPr>
        </p:nvSpPr>
        <p:spPr/>
        <p:txBody>
          <a:bodyPr>
            <a:normAutofit/>
          </a:bodyPr>
          <a:lstStyle/>
          <a:p>
            <a:r>
              <a:rPr lang="en-US" dirty="0"/>
              <a:t>Output 5: box visualization for hospital bed in us states</a:t>
            </a:r>
          </a:p>
        </p:txBody>
      </p:sp>
      <p:sp>
        <p:nvSpPr>
          <p:cNvPr id="3" name="Content Placeholder 2">
            <a:extLst>
              <a:ext uri="{FF2B5EF4-FFF2-40B4-BE49-F238E27FC236}">
                <a16:creationId xmlns:a16="http://schemas.microsoft.com/office/drawing/2014/main" id="{AD97E478-CCB0-47D2-95D9-653D8C7D20B3}"/>
              </a:ext>
            </a:extLst>
          </p:cNvPr>
          <p:cNvSpPr>
            <a:spLocks noGrp="1"/>
          </p:cNvSpPr>
          <p:nvPr>
            <p:ph idx="1"/>
          </p:nvPr>
        </p:nvSpPr>
        <p:spPr/>
        <p:txBody>
          <a:bodyPr/>
          <a:lstStyle/>
          <a:p>
            <a:endParaRPr lang="en-US" dirty="0"/>
          </a:p>
        </p:txBody>
      </p:sp>
      <p:graphicFrame>
        <p:nvGraphicFramePr>
          <p:cNvPr id="4" name="Diagram 3">
            <a:extLst>
              <a:ext uri="{FF2B5EF4-FFF2-40B4-BE49-F238E27FC236}">
                <a16:creationId xmlns:a16="http://schemas.microsoft.com/office/drawing/2014/main" id="{13C914E3-2D3A-47A4-816C-DFB0610D1F06}"/>
              </a:ext>
            </a:extLst>
          </p:cNvPr>
          <p:cNvGraphicFramePr/>
          <p:nvPr>
            <p:extLst>
              <p:ext uri="{D42A27DB-BD31-4B8C-83A1-F6EECF244321}">
                <p14:modId xmlns:p14="http://schemas.microsoft.com/office/powerpoint/2010/main" val="1651990716"/>
              </p:ext>
            </p:extLst>
          </p:nvPr>
        </p:nvGraphicFramePr>
        <p:xfrm>
          <a:off x="2950307" y="4958584"/>
          <a:ext cx="9096131" cy="288068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445694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8AF404-2CD9-43EE-9F2B-15D66DBFD7AC}"/>
              </a:ext>
            </a:extLst>
          </p:cNvPr>
          <p:cNvSpPr>
            <a:spLocks noGrp="1"/>
          </p:cNvSpPr>
          <p:nvPr>
            <p:ph type="title"/>
          </p:nvPr>
        </p:nvSpPr>
        <p:spPr/>
        <p:txBody>
          <a:bodyPr/>
          <a:lstStyle/>
          <a:p>
            <a:r>
              <a:rPr lang="en-US" dirty="0"/>
              <a:t>Output 6: heat map for confirmed cases in us states</a:t>
            </a:r>
          </a:p>
        </p:txBody>
      </p:sp>
      <p:sp>
        <p:nvSpPr>
          <p:cNvPr id="3" name="Content Placeholder 2">
            <a:extLst>
              <a:ext uri="{FF2B5EF4-FFF2-40B4-BE49-F238E27FC236}">
                <a16:creationId xmlns:a16="http://schemas.microsoft.com/office/drawing/2014/main" id="{ADD67422-3849-4820-AED0-D674D288540E}"/>
              </a:ext>
            </a:extLst>
          </p:cNvPr>
          <p:cNvSpPr>
            <a:spLocks noGrp="1"/>
          </p:cNvSpPr>
          <p:nvPr>
            <p:ph idx="1"/>
          </p:nvPr>
        </p:nvSpPr>
        <p:spPr/>
        <p:txBody>
          <a:bodyPr/>
          <a:lstStyle/>
          <a:p>
            <a:endParaRPr lang="en-US"/>
          </a:p>
        </p:txBody>
      </p:sp>
      <p:graphicFrame>
        <p:nvGraphicFramePr>
          <p:cNvPr id="4" name="Diagram 3">
            <a:extLst>
              <a:ext uri="{FF2B5EF4-FFF2-40B4-BE49-F238E27FC236}">
                <a16:creationId xmlns:a16="http://schemas.microsoft.com/office/drawing/2014/main" id="{3BBDB479-7867-43AD-9614-9B024BD3A44C}"/>
              </a:ext>
            </a:extLst>
          </p:cNvPr>
          <p:cNvGraphicFramePr/>
          <p:nvPr>
            <p:extLst>
              <p:ext uri="{D42A27DB-BD31-4B8C-83A1-F6EECF244321}">
                <p14:modId xmlns:p14="http://schemas.microsoft.com/office/powerpoint/2010/main" val="2636327159"/>
              </p:ext>
            </p:extLst>
          </p:nvPr>
        </p:nvGraphicFramePr>
        <p:xfrm>
          <a:off x="2907812" y="4951228"/>
          <a:ext cx="9096131" cy="288068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692373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0883D-C613-4E3F-91BF-993A57156130}"/>
              </a:ext>
            </a:extLst>
          </p:cNvPr>
          <p:cNvSpPr>
            <a:spLocks noGrp="1"/>
          </p:cNvSpPr>
          <p:nvPr>
            <p:ph type="title"/>
          </p:nvPr>
        </p:nvSpPr>
        <p:spPr/>
        <p:txBody>
          <a:bodyPr>
            <a:normAutofit/>
          </a:bodyPr>
          <a:lstStyle/>
          <a:p>
            <a:r>
              <a:rPr lang="en-US" dirty="0"/>
              <a:t>Output 7: heat map for confirmed cases vs. hospital bed in us</a:t>
            </a:r>
          </a:p>
        </p:txBody>
      </p:sp>
      <p:sp>
        <p:nvSpPr>
          <p:cNvPr id="3" name="Content Placeholder 2">
            <a:extLst>
              <a:ext uri="{FF2B5EF4-FFF2-40B4-BE49-F238E27FC236}">
                <a16:creationId xmlns:a16="http://schemas.microsoft.com/office/drawing/2014/main" id="{50BDAA4E-BAB9-4E4E-915D-DDBDB2DAD33A}"/>
              </a:ext>
            </a:extLst>
          </p:cNvPr>
          <p:cNvSpPr>
            <a:spLocks noGrp="1"/>
          </p:cNvSpPr>
          <p:nvPr>
            <p:ph idx="1"/>
          </p:nvPr>
        </p:nvSpPr>
        <p:spPr/>
        <p:txBody>
          <a:bodyPr/>
          <a:lstStyle/>
          <a:p>
            <a:endParaRPr lang="en-US"/>
          </a:p>
        </p:txBody>
      </p:sp>
      <p:graphicFrame>
        <p:nvGraphicFramePr>
          <p:cNvPr id="4" name="Diagram 3">
            <a:extLst>
              <a:ext uri="{FF2B5EF4-FFF2-40B4-BE49-F238E27FC236}">
                <a16:creationId xmlns:a16="http://schemas.microsoft.com/office/drawing/2014/main" id="{C76C8233-A4AD-4C5B-9D2C-990AC978D1CF}"/>
              </a:ext>
            </a:extLst>
          </p:cNvPr>
          <p:cNvGraphicFramePr/>
          <p:nvPr>
            <p:extLst>
              <p:ext uri="{D42A27DB-BD31-4B8C-83A1-F6EECF244321}">
                <p14:modId xmlns:p14="http://schemas.microsoft.com/office/powerpoint/2010/main" val="1956295654"/>
              </p:ext>
            </p:extLst>
          </p:nvPr>
        </p:nvGraphicFramePr>
        <p:xfrm>
          <a:off x="2938584" y="4976169"/>
          <a:ext cx="9096131" cy="288068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820645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DA404E-19E0-4C90-BBDE-9AA0195FC47B}"/>
              </a:ext>
            </a:extLst>
          </p:cNvPr>
          <p:cNvSpPr>
            <a:spLocks noGrp="1"/>
          </p:cNvSpPr>
          <p:nvPr>
            <p:ph type="title"/>
          </p:nvPr>
        </p:nvSpPr>
        <p:spPr/>
        <p:txBody>
          <a:bodyPr>
            <a:normAutofit/>
          </a:bodyPr>
          <a:lstStyle/>
          <a:p>
            <a:r>
              <a:rPr lang="en-US" dirty="0"/>
              <a:t>Output 8: statistics for population density vs. number of cases</a:t>
            </a:r>
          </a:p>
        </p:txBody>
      </p:sp>
      <p:sp>
        <p:nvSpPr>
          <p:cNvPr id="3" name="Content Placeholder 2">
            <a:extLst>
              <a:ext uri="{FF2B5EF4-FFF2-40B4-BE49-F238E27FC236}">
                <a16:creationId xmlns:a16="http://schemas.microsoft.com/office/drawing/2014/main" id="{BE58A9C6-FF20-4EDE-88F9-EC25C21BCCEE}"/>
              </a:ext>
            </a:extLst>
          </p:cNvPr>
          <p:cNvSpPr>
            <a:spLocks noGrp="1"/>
          </p:cNvSpPr>
          <p:nvPr>
            <p:ph idx="1"/>
          </p:nvPr>
        </p:nvSpPr>
        <p:spPr/>
        <p:txBody>
          <a:bodyPr/>
          <a:lstStyle/>
          <a:p>
            <a:endParaRPr lang="en-US"/>
          </a:p>
        </p:txBody>
      </p:sp>
      <p:graphicFrame>
        <p:nvGraphicFramePr>
          <p:cNvPr id="4" name="Diagram 3">
            <a:extLst>
              <a:ext uri="{FF2B5EF4-FFF2-40B4-BE49-F238E27FC236}">
                <a16:creationId xmlns:a16="http://schemas.microsoft.com/office/drawing/2014/main" id="{312EC45F-38F1-492D-B8DB-752C7B464468}"/>
              </a:ext>
            </a:extLst>
          </p:cNvPr>
          <p:cNvGraphicFramePr/>
          <p:nvPr>
            <p:extLst>
              <p:ext uri="{D42A27DB-BD31-4B8C-83A1-F6EECF244321}">
                <p14:modId xmlns:p14="http://schemas.microsoft.com/office/powerpoint/2010/main" val="657095910"/>
              </p:ext>
            </p:extLst>
          </p:nvPr>
        </p:nvGraphicFramePr>
        <p:xfrm>
          <a:off x="2956169" y="4960019"/>
          <a:ext cx="9096131" cy="288068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624726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6FBF7-F214-4073-AF6A-CA4FFDD6FD00}"/>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07AD1D29-0CFA-4D96-84EC-E87B16AFE324}"/>
              </a:ext>
            </a:extLst>
          </p:cNvPr>
          <p:cNvSpPr>
            <a:spLocks noGrp="1"/>
          </p:cNvSpPr>
          <p:nvPr>
            <p:ph idx="1"/>
          </p:nvPr>
        </p:nvSpPr>
        <p:spPr/>
        <p:txBody>
          <a:bodyPr/>
          <a:lstStyle/>
          <a:p>
            <a:r>
              <a:rPr lang="en-US" dirty="0"/>
              <a:t>The most vulnerable states in US are </a:t>
            </a:r>
          </a:p>
          <a:p>
            <a:pPr lvl="1"/>
            <a:r>
              <a:rPr lang="en-US" dirty="0"/>
              <a:t>States with(darker number of red) and (higher circle) </a:t>
            </a:r>
          </a:p>
          <a:p>
            <a:pPr lvl="1"/>
            <a:endParaRPr lang="en-US" dirty="0"/>
          </a:p>
          <a:p>
            <a:endParaRPr lang="en-US" dirty="0"/>
          </a:p>
        </p:txBody>
      </p:sp>
      <p:graphicFrame>
        <p:nvGraphicFramePr>
          <p:cNvPr id="4" name="Diagram 3">
            <a:extLst>
              <a:ext uri="{FF2B5EF4-FFF2-40B4-BE49-F238E27FC236}">
                <a16:creationId xmlns:a16="http://schemas.microsoft.com/office/drawing/2014/main" id="{D965F4DD-2A25-472B-8ABE-33251C625F1E}"/>
              </a:ext>
            </a:extLst>
          </p:cNvPr>
          <p:cNvGraphicFramePr/>
          <p:nvPr>
            <p:extLst>
              <p:ext uri="{D42A27DB-BD31-4B8C-83A1-F6EECF244321}">
                <p14:modId xmlns:p14="http://schemas.microsoft.com/office/powerpoint/2010/main" val="3765353372"/>
              </p:ext>
            </p:extLst>
          </p:nvPr>
        </p:nvGraphicFramePr>
        <p:xfrm>
          <a:off x="2923931" y="4973923"/>
          <a:ext cx="9096131" cy="288068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462850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E9248-F37C-4A90-8D12-3296534CDCC1}"/>
              </a:ext>
            </a:extLst>
          </p:cNvPr>
          <p:cNvSpPr>
            <a:spLocks noGrp="1"/>
          </p:cNvSpPr>
          <p:nvPr>
            <p:ph type="title"/>
          </p:nvPr>
        </p:nvSpPr>
        <p:spPr/>
        <p:txBody>
          <a:bodyPr/>
          <a:lstStyle/>
          <a:p>
            <a:r>
              <a:rPr lang="en-US" dirty="0"/>
              <a:t>Limitation and Recommendations</a:t>
            </a:r>
          </a:p>
        </p:txBody>
      </p:sp>
      <p:sp>
        <p:nvSpPr>
          <p:cNvPr id="3" name="Content Placeholder 2">
            <a:extLst>
              <a:ext uri="{FF2B5EF4-FFF2-40B4-BE49-F238E27FC236}">
                <a16:creationId xmlns:a16="http://schemas.microsoft.com/office/drawing/2014/main" id="{497D1086-AF82-4F68-AA0D-3A13646E253B}"/>
              </a:ext>
            </a:extLst>
          </p:cNvPr>
          <p:cNvSpPr>
            <a:spLocks noGrp="1"/>
          </p:cNvSpPr>
          <p:nvPr>
            <p:ph idx="1"/>
          </p:nvPr>
        </p:nvSpPr>
        <p:spPr/>
        <p:txBody>
          <a:bodyPr/>
          <a:lstStyle/>
          <a:p>
            <a:r>
              <a:rPr lang="en-US" dirty="0"/>
              <a:t>Limitation</a:t>
            </a:r>
          </a:p>
          <a:p>
            <a:pPr lvl="1"/>
            <a:r>
              <a:rPr lang="en-US" dirty="0"/>
              <a:t>Data limitation: </a:t>
            </a:r>
          </a:p>
          <a:p>
            <a:pPr marL="457200" lvl="1" indent="0">
              <a:buNone/>
            </a:pPr>
            <a:endParaRPr lang="en-US" dirty="0"/>
          </a:p>
          <a:p>
            <a:r>
              <a:rPr lang="en-US" dirty="0" err="1"/>
              <a:t>Recommendaetion</a:t>
            </a:r>
            <a:r>
              <a:rPr lang="en-US" dirty="0"/>
              <a:t> of future project: </a:t>
            </a:r>
          </a:p>
          <a:p>
            <a:pPr lvl="1"/>
            <a:r>
              <a:rPr lang="en-US" dirty="0"/>
              <a:t>See other health care parameter (number of doctors, health care cost)</a:t>
            </a:r>
          </a:p>
          <a:p>
            <a:pPr lvl="1"/>
            <a:r>
              <a:rPr lang="en-US" dirty="0"/>
              <a:t>See other correlation from other factor (economic growth, hygiene level </a:t>
            </a:r>
          </a:p>
        </p:txBody>
      </p:sp>
      <p:graphicFrame>
        <p:nvGraphicFramePr>
          <p:cNvPr id="4" name="Diagram 3">
            <a:extLst>
              <a:ext uri="{FF2B5EF4-FFF2-40B4-BE49-F238E27FC236}">
                <a16:creationId xmlns:a16="http://schemas.microsoft.com/office/drawing/2014/main" id="{FA0D2D2C-3676-4A1A-BD61-306101840568}"/>
              </a:ext>
            </a:extLst>
          </p:cNvPr>
          <p:cNvGraphicFramePr/>
          <p:nvPr>
            <p:extLst>
              <p:ext uri="{D42A27DB-BD31-4B8C-83A1-F6EECF244321}">
                <p14:modId xmlns:p14="http://schemas.microsoft.com/office/powerpoint/2010/main" val="4017233479"/>
              </p:ext>
            </p:extLst>
          </p:nvPr>
        </p:nvGraphicFramePr>
        <p:xfrm>
          <a:off x="2992803" y="4974638"/>
          <a:ext cx="9096131" cy="288068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981196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6FB7B-C402-4069-88B7-A0A2553C2044}"/>
              </a:ext>
            </a:extLst>
          </p:cNvPr>
          <p:cNvSpPr>
            <a:spLocks noGrp="1"/>
          </p:cNvSpPr>
          <p:nvPr>
            <p:ph type="title"/>
          </p:nvPr>
        </p:nvSpPr>
        <p:spPr/>
        <p:txBody>
          <a:bodyPr/>
          <a:lstStyle/>
          <a:p>
            <a:r>
              <a:rPr lang="en-US" dirty="0"/>
              <a:t>Any Questions?</a:t>
            </a:r>
          </a:p>
        </p:txBody>
      </p:sp>
      <p:sp>
        <p:nvSpPr>
          <p:cNvPr id="3" name="Content Placeholder 2">
            <a:extLst>
              <a:ext uri="{FF2B5EF4-FFF2-40B4-BE49-F238E27FC236}">
                <a16:creationId xmlns:a16="http://schemas.microsoft.com/office/drawing/2014/main" id="{1E9261E4-8192-4035-A0B5-03FD4D2B9298}"/>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5208097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1C96E-4EDF-4D9A-977D-AF6CD2F37AC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2CA1C5E-13D3-4250-87FE-AD067A486349}"/>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2403171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396A10-2E65-48FC-9659-2A7BA56266C8}"/>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A8216524-DA93-4829-899A-FC22A713D1EF}"/>
              </a:ext>
            </a:extLst>
          </p:cNvPr>
          <p:cNvSpPr>
            <a:spLocks noGrp="1"/>
          </p:cNvSpPr>
          <p:nvPr>
            <p:ph idx="1"/>
          </p:nvPr>
        </p:nvSpPr>
        <p:spPr/>
        <p:txBody>
          <a:bodyPr vert="horz" lIns="91440" tIns="45720" rIns="91440" bIns="45720" rtlCol="0" anchor="t">
            <a:normAutofit/>
          </a:bodyPr>
          <a:lstStyle/>
          <a:p>
            <a:r>
              <a:rPr lang="en-US" dirty="0"/>
              <a:t>1st Draft</a:t>
            </a:r>
          </a:p>
          <a:p>
            <a:r>
              <a:rPr lang="en-US" dirty="0"/>
              <a:t>Since the history of the human kind, we have been through several epidemic e.g. Asian Flu :1956-1958, Flu Pandemic or aka Spanish flu : 1918, those were effected millions of life.  </a:t>
            </a:r>
          </a:p>
          <a:p>
            <a:r>
              <a:rPr lang="en-US" dirty="0"/>
              <a:t>With media effort to bring awareness to public, it is also escalate this situation and can cause more panic than it should be, we want to find out what is currently COVID-19 cases situation compare to healthcare provider and facilities that we have? How much will it take to become worst?</a:t>
            </a:r>
          </a:p>
          <a:p>
            <a:pPr>
              <a:buFont typeface="Arial"/>
            </a:pPr>
            <a:r>
              <a:rPr lang="en-US" dirty="0">
                <a:ea typeface="+mn-lt"/>
                <a:cs typeface="+mn-lt"/>
              </a:rPr>
              <a:t>I</a:t>
            </a:r>
            <a:r>
              <a:rPr lang="en-US" dirty="0"/>
              <a:t>n this free and flourish information era, it is the best time for curious minds to get the valid answers without using bias medium.</a:t>
            </a:r>
            <a:endParaRPr lang="en-US" dirty="0">
              <a:ea typeface="+mn-lt"/>
              <a:cs typeface="+mn-lt"/>
            </a:endParaRPr>
          </a:p>
        </p:txBody>
      </p:sp>
    </p:spTree>
    <p:extLst>
      <p:ext uri="{BB962C8B-B14F-4D97-AF65-F5344CB8AC3E}">
        <p14:creationId xmlns:p14="http://schemas.microsoft.com/office/powerpoint/2010/main" val="37878701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458AB3-479C-4ECF-AE25-876878BD1984}"/>
              </a:ext>
            </a:extLst>
          </p:cNvPr>
          <p:cNvSpPr>
            <a:spLocks noGrp="1"/>
          </p:cNvSpPr>
          <p:nvPr>
            <p:ph type="title"/>
          </p:nvPr>
        </p:nvSpPr>
        <p:spPr/>
        <p:txBody>
          <a:bodyPr/>
          <a:lstStyle/>
          <a:p>
            <a:r>
              <a:rPr lang="en-US" dirty="0">
                <a:ea typeface="+mj-lt"/>
                <a:cs typeface="+mj-lt"/>
              </a:rPr>
              <a:t>introduction</a:t>
            </a:r>
            <a:endParaRPr lang="en-US" dirty="0"/>
          </a:p>
        </p:txBody>
      </p:sp>
      <p:sp>
        <p:nvSpPr>
          <p:cNvPr id="3" name="Content Placeholder 2">
            <a:extLst>
              <a:ext uri="{FF2B5EF4-FFF2-40B4-BE49-F238E27FC236}">
                <a16:creationId xmlns:a16="http://schemas.microsoft.com/office/drawing/2014/main" id="{1E285145-5881-4CFD-BACB-32E4B1AB949F}"/>
              </a:ext>
            </a:extLst>
          </p:cNvPr>
          <p:cNvSpPr>
            <a:spLocks noGrp="1"/>
          </p:cNvSpPr>
          <p:nvPr>
            <p:ph idx="1"/>
          </p:nvPr>
        </p:nvSpPr>
        <p:spPr/>
        <p:txBody>
          <a:bodyPr vert="horz" lIns="91440" tIns="45720" rIns="91440" bIns="45720" rtlCol="0" anchor="t">
            <a:normAutofit/>
          </a:bodyPr>
          <a:lstStyle/>
          <a:p>
            <a:pPr algn="ctr"/>
            <a:r>
              <a:rPr lang="en-US" dirty="0"/>
              <a:t>2nd draft</a:t>
            </a:r>
          </a:p>
          <a:p>
            <a:r>
              <a:rPr lang="en-US" dirty="0">
                <a:ea typeface="+mn-lt"/>
                <a:cs typeface="+mn-lt"/>
              </a:rPr>
              <a:t>Since the development of mankind, the human race has been through several epidemics. For example, the Asian Flu which lasted from 1956 to 1958 and the Flu Pandemic, aka the Spanish Flu which began in 1918. Millions were affected.  </a:t>
            </a:r>
            <a:br>
              <a:rPr lang="en-US" dirty="0">
                <a:ea typeface="+mn-lt"/>
                <a:cs typeface="+mn-lt"/>
              </a:rPr>
            </a:br>
            <a:endParaRPr lang="en-US" dirty="0">
              <a:ea typeface="+mn-lt"/>
              <a:cs typeface="+mn-lt"/>
            </a:endParaRPr>
          </a:p>
          <a:p>
            <a:r>
              <a:rPr lang="en-US" dirty="0">
                <a:ea typeface="+mn-lt"/>
                <a:cs typeface="+mn-lt"/>
              </a:rPr>
              <a:t>With the media’s effort to bring awareness to the public, they are also escalating the situation and are causing more panic than needed. Our goal is to find out how current COVID-19 cases compare to healthcare providers and facilities that are available. How much will it </a:t>
            </a:r>
            <a:r>
              <a:rPr lang="en-US" i="1" dirty="0">
                <a:ea typeface="+mn-lt"/>
                <a:cs typeface="+mn-lt"/>
              </a:rPr>
              <a:t>really </a:t>
            </a:r>
            <a:r>
              <a:rPr lang="en-US" dirty="0">
                <a:ea typeface="+mn-lt"/>
                <a:cs typeface="+mn-lt"/>
              </a:rPr>
              <a:t>take for the situation to worsen?</a:t>
            </a:r>
            <a:br>
              <a:rPr lang="en-US" dirty="0">
                <a:ea typeface="+mn-lt"/>
                <a:cs typeface="+mn-lt"/>
              </a:rPr>
            </a:br>
            <a:endParaRPr lang="en-US" dirty="0">
              <a:ea typeface="+mn-lt"/>
              <a:cs typeface="+mn-lt"/>
            </a:endParaRPr>
          </a:p>
          <a:p>
            <a:r>
              <a:rPr lang="en-US" dirty="0">
                <a:ea typeface="+mn-lt"/>
                <a:cs typeface="+mn-lt"/>
              </a:rPr>
              <a:t>In this era of free and flourishing information, now is the best time for curious minds to get legitimate answers without using a biased medium.</a:t>
            </a:r>
            <a:endParaRPr lang="en-US"/>
          </a:p>
          <a:p>
            <a:endParaRPr lang="en-US" dirty="0"/>
          </a:p>
        </p:txBody>
      </p:sp>
    </p:spTree>
    <p:extLst>
      <p:ext uri="{BB962C8B-B14F-4D97-AF65-F5344CB8AC3E}">
        <p14:creationId xmlns:p14="http://schemas.microsoft.com/office/powerpoint/2010/main" val="35571381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4B61E-579A-445B-9A22-397DA50D1287}"/>
              </a:ext>
            </a:extLst>
          </p:cNvPr>
          <p:cNvSpPr>
            <a:spLocks noGrp="1"/>
          </p:cNvSpPr>
          <p:nvPr>
            <p:ph type="title"/>
          </p:nvPr>
        </p:nvSpPr>
        <p:spPr/>
        <p:txBody>
          <a:bodyPr/>
          <a:lstStyle/>
          <a:p>
            <a:r>
              <a:rPr lang="en-US" dirty="0"/>
              <a:t>Table of contents</a:t>
            </a:r>
          </a:p>
        </p:txBody>
      </p:sp>
      <p:sp>
        <p:nvSpPr>
          <p:cNvPr id="3" name="Content Placeholder 2">
            <a:extLst>
              <a:ext uri="{FF2B5EF4-FFF2-40B4-BE49-F238E27FC236}">
                <a16:creationId xmlns:a16="http://schemas.microsoft.com/office/drawing/2014/main" id="{9195E0D4-1AA7-4C13-946E-A47A91066636}"/>
              </a:ext>
            </a:extLst>
          </p:cNvPr>
          <p:cNvSpPr>
            <a:spLocks noGrp="1"/>
          </p:cNvSpPr>
          <p:nvPr>
            <p:ph idx="1"/>
          </p:nvPr>
        </p:nvSpPr>
        <p:spPr/>
        <p:txBody>
          <a:bodyPr>
            <a:normAutofit/>
          </a:bodyPr>
          <a:lstStyle/>
          <a:p>
            <a:pPr>
              <a:buFont typeface="Arial" panose="020B0604020202020204" pitchFamily="34" charset="0"/>
              <a:buChar char="•"/>
            </a:pPr>
            <a:r>
              <a:rPr lang="en-US" sz="2400" dirty="0"/>
              <a:t>Introduction </a:t>
            </a:r>
          </a:p>
          <a:p>
            <a:pPr>
              <a:buFont typeface="Arial" panose="020B0604020202020204" pitchFamily="34" charset="0"/>
              <a:buChar char="•"/>
            </a:pPr>
            <a:r>
              <a:rPr lang="en-US" sz="2400" dirty="0"/>
              <a:t>Objective and main question </a:t>
            </a:r>
          </a:p>
          <a:p>
            <a:pPr>
              <a:buFont typeface="Arial" panose="020B0604020202020204" pitchFamily="34" charset="0"/>
              <a:buChar char="•"/>
            </a:pPr>
            <a:r>
              <a:rPr lang="en-US" sz="2400" dirty="0"/>
              <a:t>Project Methodology</a:t>
            </a:r>
          </a:p>
          <a:p>
            <a:pPr>
              <a:buFont typeface="Arial" panose="020B0604020202020204" pitchFamily="34" charset="0"/>
              <a:buChar char="•"/>
            </a:pPr>
            <a:r>
              <a:rPr lang="en-US" sz="2400" dirty="0"/>
              <a:t>Output </a:t>
            </a:r>
          </a:p>
          <a:p>
            <a:pPr>
              <a:buFont typeface="Arial" panose="020B0604020202020204" pitchFamily="34" charset="0"/>
              <a:buChar char="•"/>
            </a:pPr>
            <a:r>
              <a:rPr lang="en-US" sz="2400" dirty="0"/>
              <a:t>Conclusion</a:t>
            </a:r>
          </a:p>
          <a:p>
            <a:pPr>
              <a:buFont typeface="Arial" panose="020B0604020202020204" pitchFamily="34" charset="0"/>
              <a:buChar char="•"/>
            </a:pPr>
            <a:r>
              <a:rPr lang="en-US" sz="2400" dirty="0"/>
              <a:t>Limitation and Recommendation</a:t>
            </a:r>
          </a:p>
          <a:p>
            <a:endParaRPr lang="en-US" sz="2400" dirty="0"/>
          </a:p>
        </p:txBody>
      </p:sp>
    </p:spTree>
    <p:extLst>
      <p:ext uri="{BB962C8B-B14F-4D97-AF65-F5344CB8AC3E}">
        <p14:creationId xmlns:p14="http://schemas.microsoft.com/office/powerpoint/2010/main" val="35331359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B13BB9-2592-4831-84E7-BC09A57D3A7F}"/>
              </a:ext>
            </a:extLst>
          </p:cNvPr>
          <p:cNvSpPr>
            <a:spLocks noGrp="1"/>
          </p:cNvSpPr>
          <p:nvPr>
            <p:ph type="title"/>
          </p:nvPr>
        </p:nvSpPr>
        <p:spPr/>
        <p:txBody>
          <a:bodyPr/>
          <a:lstStyle/>
          <a:p>
            <a:r>
              <a:rPr lang="en-US" dirty="0"/>
              <a:t>Strategies</a:t>
            </a:r>
          </a:p>
        </p:txBody>
      </p:sp>
      <p:sp>
        <p:nvSpPr>
          <p:cNvPr id="3" name="Content Placeholder 2">
            <a:extLst>
              <a:ext uri="{FF2B5EF4-FFF2-40B4-BE49-F238E27FC236}">
                <a16:creationId xmlns:a16="http://schemas.microsoft.com/office/drawing/2014/main" id="{8DCDAF11-478F-4E20-A4DD-B3879E9C54BB}"/>
              </a:ext>
            </a:extLst>
          </p:cNvPr>
          <p:cNvSpPr>
            <a:spLocks noGrp="1"/>
          </p:cNvSpPr>
          <p:nvPr>
            <p:ph idx="1"/>
          </p:nvPr>
        </p:nvSpPr>
        <p:spPr>
          <a:xfrm>
            <a:off x="685800" y="1945532"/>
            <a:ext cx="10820400" cy="4273153"/>
          </a:xfrm>
        </p:spPr>
        <p:txBody>
          <a:bodyPr vert="horz" lIns="91440" tIns="45720" rIns="91440" bIns="45720" rtlCol="0" anchor="t">
            <a:normAutofit fontScale="85000" lnSpcReduction="20000"/>
          </a:bodyPr>
          <a:lstStyle/>
          <a:p>
            <a:pPr marL="342900" indent="-342900">
              <a:buFont typeface="Courier New" panose="020B0604020202020204" pitchFamily="34" charset="0"/>
              <a:buChar char="o"/>
            </a:pPr>
            <a:r>
              <a:rPr lang="en-US" dirty="0">
                <a:ea typeface="+mn-lt"/>
                <a:cs typeface="+mn-lt"/>
              </a:rPr>
              <a:t>Obtain : -</a:t>
            </a:r>
          </a:p>
          <a:p>
            <a:pPr lvl="1"/>
            <a:r>
              <a:rPr lang="en-US" dirty="0">
                <a:ea typeface="+mn-lt"/>
                <a:cs typeface="+mn-lt"/>
              </a:rPr>
              <a:t>demography of interested area</a:t>
            </a:r>
            <a:endParaRPr lang="en-US" dirty="0"/>
          </a:p>
          <a:p>
            <a:pPr lvl="1"/>
            <a:r>
              <a:rPr lang="en-US" dirty="0">
                <a:ea typeface="+mn-lt"/>
                <a:cs typeface="+mn-lt"/>
              </a:rPr>
              <a:t>the data of infection cases, death, recover cases </a:t>
            </a:r>
          </a:p>
          <a:p>
            <a:pPr lvl="1"/>
            <a:r>
              <a:rPr lang="en-US" dirty="0">
                <a:ea typeface="+mn-lt"/>
                <a:cs typeface="+mn-lt"/>
              </a:rPr>
              <a:t>the data of hospital beds per 1,000 people</a:t>
            </a:r>
          </a:p>
          <a:p>
            <a:pPr lvl="1"/>
            <a:r>
              <a:rPr lang="en-US" dirty="0">
                <a:ea typeface="+mn-lt"/>
                <a:cs typeface="+mn-lt"/>
              </a:rPr>
              <a:t>Focusing only on </a:t>
            </a:r>
          </a:p>
          <a:p>
            <a:pPr lvl="2"/>
            <a:r>
              <a:rPr lang="en-US" dirty="0">
                <a:ea typeface="+mn-lt"/>
                <a:cs typeface="+mn-lt"/>
              </a:rPr>
              <a:t>Italy </a:t>
            </a:r>
          </a:p>
          <a:p>
            <a:pPr lvl="2"/>
            <a:r>
              <a:rPr lang="en-US" dirty="0">
                <a:ea typeface="+mn-lt"/>
                <a:cs typeface="+mn-lt"/>
              </a:rPr>
              <a:t>Topmost effected 5 states in the USA </a:t>
            </a:r>
          </a:p>
          <a:p>
            <a:pPr lvl="2"/>
            <a:r>
              <a:rPr lang="en-US" dirty="0">
                <a:ea typeface="+mn-lt"/>
                <a:cs typeface="+mn-lt"/>
              </a:rPr>
              <a:t>Texas</a:t>
            </a:r>
            <a:endParaRPr lang="en-US" dirty="0"/>
          </a:p>
          <a:p>
            <a:pPr marL="914400" lvl="2" indent="0">
              <a:buNone/>
            </a:pPr>
            <a:endParaRPr lang="en-US" dirty="0">
              <a:ea typeface="+mn-lt"/>
              <a:cs typeface="+mn-lt"/>
            </a:endParaRPr>
          </a:p>
          <a:p>
            <a:pPr marL="342900" indent="-342900">
              <a:buFont typeface="Courier New,monospace" panose="020B0604020202020204" pitchFamily="34" charset="0"/>
              <a:buChar char="o"/>
            </a:pPr>
            <a:r>
              <a:rPr lang="en-US" dirty="0">
                <a:ea typeface="+mn-lt"/>
                <a:cs typeface="+mn-lt"/>
              </a:rPr>
              <a:t>Analyst : -</a:t>
            </a:r>
          </a:p>
          <a:p>
            <a:pPr lvl="1"/>
            <a:r>
              <a:rPr lang="en-US" dirty="0">
                <a:ea typeface="+mn-lt"/>
                <a:cs typeface="+mn-lt"/>
              </a:rPr>
              <a:t>Using linear and exponential functions to show infection rate, recover rate, death rate</a:t>
            </a:r>
          </a:p>
          <a:p>
            <a:pPr lvl="1"/>
            <a:r>
              <a:rPr lang="en-US" dirty="0"/>
              <a:t>Using scatter plots, linear regression and correlation factor to show correlation between population density and infection rate</a:t>
            </a:r>
          </a:p>
          <a:p>
            <a:pPr lvl="1"/>
            <a:r>
              <a:rPr lang="en-US" dirty="0">
                <a:ea typeface="+mn-lt"/>
                <a:cs typeface="+mn-lt"/>
              </a:rPr>
              <a:t>Using heat map </a:t>
            </a:r>
            <a:r>
              <a:rPr lang="en-US" dirty="0"/>
              <a:t>to present the amount of bed per 1,000 people</a:t>
            </a:r>
          </a:p>
          <a:p>
            <a:pPr lvl="1"/>
            <a:r>
              <a:rPr lang="en-US" dirty="0">
                <a:ea typeface="+mn-lt"/>
                <a:cs typeface="+mn-lt"/>
              </a:rPr>
              <a:t>Using bubble map to </a:t>
            </a:r>
            <a:r>
              <a:rPr lang="en-US" dirty="0"/>
              <a:t>present the infection cases per 1,000 people</a:t>
            </a:r>
          </a:p>
          <a:p>
            <a:pPr lvl="1"/>
            <a:endParaRPr lang="en-US" dirty="0"/>
          </a:p>
          <a:p>
            <a:pPr>
              <a:buFont typeface="Courier New" panose="02070309020205020404" pitchFamily="49" charset="0"/>
              <a:buChar char="o"/>
            </a:pPr>
            <a:r>
              <a:rPr lang="en-US" dirty="0">
                <a:ea typeface="+mn-lt"/>
                <a:cs typeface="+mn-lt"/>
              </a:rPr>
              <a:t>Conclusion : -</a:t>
            </a:r>
          </a:p>
          <a:p>
            <a:pPr lvl="1"/>
            <a:r>
              <a:rPr lang="en-US" dirty="0">
                <a:ea typeface="+mn-lt"/>
                <a:cs typeface="+mn-lt"/>
              </a:rPr>
              <a:t>When will it effect Texas ?</a:t>
            </a:r>
          </a:p>
          <a:p>
            <a:pPr marL="342900" indent="-342900">
              <a:buFont typeface="Courier New,monospace" panose="020B0604020202020204" pitchFamily="34" charset="0"/>
              <a:buChar char="o"/>
            </a:pPr>
            <a:endParaRPr lang="en-US" dirty="0"/>
          </a:p>
          <a:p>
            <a:endParaRPr lang="en-US" dirty="0"/>
          </a:p>
          <a:p>
            <a:pPr marL="0" indent="0">
              <a:buNone/>
            </a:pPr>
            <a:endParaRPr lang="en-US" dirty="0"/>
          </a:p>
          <a:p>
            <a:endParaRPr lang="en-US" dirty="0"/>
          </a:p>
        </p:txBody>
      </p:sp>
    </p:spTree>
    <p:extLst>
      <p:ext uri="{BB962C8B-B14F-4D97-AF65-F5344CB8AC3E}">
        <p14:creationId xmlns:p14="http://schemas.microsoft.com/office/powerpoint/2010/main" val="37308191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162EE-DD21-47D8-AA79-584026717052}"/>
              </a:ext>
            </a:extLst>
          </p:cNvPr>
          <p:cNvSpPr>
            <a:spLocks noGrp="1"/>
          </p:cNvSpPr>
          <p:nvPr>
            <p:ph type="title"/>
          </p:nvPr>
        </p:nvSpPr>
        <p:spPr/>
        <p:txBody>
          <a:bodyPr/>
          <a:lstStyle/>
          <a:p>
            <a:r>
              <a:rPr lang="en-US" dirty="0"/>
              <a:t>Constrains</a:t>
            </a:r>
          </a:p>
        </p:txBody>
      </p:sp>
      <p:sp>
        <p:nvSpPr>
          <p:cNvPr id="3" name="Content Placeholder 2">
            <a:extLst>
              <a:ext uri="{FF2B5EF4-FFF2-40B4-BE49-F238E27FC236}">
                <a16:creationId xmlns:a16="http://schemas.microsoft.com/office/drawing/2014/main" id="{ACB8718A-EE2A-4487-BB8D-2CC29564EFE0}"/>
              </a:ext>
            </a:extLst>
          </p:cNvPr>
          <p:cNvSpPr>
            <a:spLocks noGrp="1"/>
          </p:cNvSpPr>
          <p:nvPr>
            <p:ph idx="1"/>
          </p:nvPr>
        </p:nvSpPr>
        <p:spPr/>
        <p:txBody>
          <a:bodyPr vert="horz" lIns="91440" tIns="45720" rIns="91440" bIns="45720" rtlCol="0" anchor="t">
            <a:normAutofit/>
          </a:bodyPr>
          <a:lstStyle/>
          <a:p>
            <a:r>
              <a:rPr lang="en-US" dirty="0"/>
              <a:t>Too many Homeworks with short period of time not to mention the project???</a:t>
            </a:r>
          </a:p>
          <a:p>
            <a:endParaRPr lang="en-US" dirty="0"/>
          </a:p>
          <a:p>
            <a:r>
              <a:rPr lang="en-US" dirty="0"/>
              <a:t>Not many countries have up-to-date data for hospitals and medical facilities and medical providers.</a:t>
            </a:r>
          </a:p>
          <a:p>
            <a:endParaRPr lang="en-US" dirty="0"/>
          </a:p>
          <a:p>
            <a:r>
              <a:rPr lang="en-US" dirty="0"/>
              <a:t>We'll choose Italy as model (to compare ?) since we can see how it effects them on the media</a:t>
            </a:r>
          </a:p>
        </p:txBody>
      </p:sp>
    </p:spTree>
    <p:extLst>
      <p:ext uri="{BB962C8B-B14F-4D97-AF65-F5344CB8AC3E}">
        <p14:creationId xmlns:p14="http://schemas.microsoft.com/office/powerpoint/2010/main" val="34061893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2760A-C7A5-47D1-ABAC-EF7E4EB454CA}"/>
              </a:ext>
            </a:extLst>
          </p:cNvPr>
          <p:cNvSpPr>
            <a:spLocks noGrp="1"/>
          </p:cNvSpPr>
          <p:nvPr>
            <p:ph type="title"/>
          </p:nvPr>
        </p:nvSpPr>
        <p:spPr/>
        <p:txBody>
          <a:bodyPr/>
          <a:lstStyle/>
          <a:p>
            <a:r>
              <a:rPr lang="en-US" dirty="0"/>
              <a:t>Background</a:t>
            </a:r>
          </a:p>
        </p:txBody>
      </p:sp>
      <p:sp>
        <p:nvSpPr>
          <p:cNvPr id="3" name="Content Placeholder 2">
            <a:extLst>
              <a:ext uri="{FF2B5EF4-FFF2-40B4-BE49-F238E27FC236}">
                <a16:creationId xmlns:a16="http://schemas.microsoft.com/office/drawing/2014/main" id="{093AE18C-BF4C-41D1-B232-1CA2D1E6D1BE}"/>
              </a:ext>
            </a:extLst>
          </p:cNvPr>
          <p:cNvSpPr>
            <a:spLocks noGrp="1"/>
          </p:cNvSpPr>
          <p:nvPr>
            <p:ph idx="1"/>
          </p:nvPr>
        </p:nvSpPr>
        <p:spPr/>
        <p:txBody>
          <a:bodyPr>
            <a:normAutofit/>
          </a:bodyPr>
          <a:lstStyle/>
          <a:p>
            <a:r>
              <a:rPr lang="en-US" sz="2400" dirty="0"/>
              <a:t>Multiple pandemics in the past (Spanish Flu, Asian Flu, Swine Flu SARS)</a:t>
            </a:r>
          </a:p>
          <a:p>
            <a:endParaRPr lang="en-US" sz="2400" dirty="0"/>
          </a:p>
          <a:p>
            <a:r>
              <a:rPr lang="en-US" sz="2400" dirty="0"/>
              <a:t>Number of new cases throughout the world</a:t>
            </a:r>
          </a:p>
          <a:p>
            <a:endParaRPr lang="en-US" sz="2400" dirty="0"/>
          </a:p>
          <a:p>
            <a:r>
              <a:rPr lang="en-US" sz="2400" dirty="0"/>
              <a:t>Different health care facility</a:t>
            </a:r>
          </a:p>
          <a:p>
            <a:endParaRPr lang="en-US" sz="2400" dirty="0"/>
          </a:p>
          <a:p>
            <a:r>
              <a:rPr lang="en-US" sz="2400" dirty="0"/>
              <a:t>To check the health care preparedness for US states</a:t>
            </a:r>
          </a:p>
        </p:txBody>
      </p:sp>
      <p:graphicFrame>
        <p:nvGraphicFramePr>
          <p:cNvPr id="4" name="Diagram 3">
            <a:extLst>
              <a:ext uri="{FF2B5EF4-FFF2-40B4-BE49-F238E27FC236}">
                <a16:creationId xmlns:a16="http://schemas.microsoft.com/office/drawing/2014/main" id="{0F97AA68-B86F-4C70-B905-83617991733A}"/>
              </a:ext>
            </a:extLst>
          </p:cNvPr>
          <p:cNvGraphicFramePr/>
          <p:nvPr>
            <p:extLst>
              <p:ext uri="{D42A27DB-BD31-4B8C-83A1-F6EECF244321}">
                <p14:modId xmlns:p14="http://schemas.microsoft.com/office/powerpoint/2010/main" val="2439200497"/>
              </p:ext>
            </p:extLst>
          </p:nvPr>
        </p:nvGraphicFramePr>
        <p:xfrm>
          <a:off x="2967405" y="5372099"/>
          <a:ext cx="9127392" cy="20943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195376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B13BB9-2592-4831-84E7-BC09A57D3A7F}"/>
              </a:ext>
            </a:extLst>
          </p:cNvPr>
          <p:cNvSpPr>
            <a:spLocks noGrp="1"/>
          </p:cNvSpPr>
          <p:nvPr>
            <p:ph type="title"/>
          </p:nvPr>
        </p:nvSpPr>
        <p:spPr/>
        <p:txBody>
          <a:bodyPr/>
          <a:lstStyle/>
          <a:p>
            <a:r>
              <a:rPr lang="en-US" dirty="0"/>
              <a:t>Project objectives</a:t>
            </a:r>
          </a:p>
        </p:txBody>
      </p:sp>
      <p:sp>
        <p:nvSpPr>
          <p:cNvPr id="3" name="Content Placeholder 2">
            <a:extLst>
              <a:ext uri="{FF2B5EF4-FFF2-40B4-BE49-F238E27FC236}">
                <a16:creationId xmlns:a16="http://schemas.microsoft.com/office/drawing/2014/main" id="{8DCDAF11-478F-4E20-A4DD-B3879E9C54BB}"/>
              </a:ext>
            </a:extLst>
          </p:cNvPr>
          <p:cNvSpPr>
            <a:spLocks noGrp="1"/>
          </p:cNvSpPr>
          <p:nvPr>
            <p:ph idx="1"/>
          </p:nvPr>
        </p:nvSpPr>
        <p:spPr>
          <a:xfrm>
            <a:off x="742950" y="1900018"/>
            <a:ext cx="10820400" cy="4024125"/>
          </a:xfrm>
        </p:spPr>
        <p:txBody>
          <a:bodyPr vert="horz" lIns="91440" tIns="45720" rIns="91440" bIns="45720" rtlCol="0" anchor="t">
            <a:normAutofit/>
          </a:bodyPr>
          <a:lstStyle/>
          <a:p>
            <a:pPr>
              <a:buFont typeface="Courier New" panose="02070309020205020404" pitchFamily="49" charset="0"/>
              <a:buChar char="o"/>
            </a:pPr>
            <a:r>
              <a:rPr lang="en-US" dirty="0">
                <a:ea typeface="+mn-lt"/>
                <a:cs typeface="+mn-lt"/>
              </a:rPr>
              <a:t>“Which US states will be the most vulnerable in facing Corona virus cases?”</a:t>
            </a:r>
          </a:p>
          <a:p>
            <a:pPr marL="0" indent="0">
              <a:buNone/>
            </a:pPr>
            <a:endParaRPr lang="en-US" dirty="0">
              <a:ea typeface="+mn-lt"/>
              <a:cs typeface="+mn-lt"/>
            </a:endParaRPr>
          </a:p>
          <a:p>
            <a:pPr lvl="1">
              <a:buFont typeface="Courier New" panose="02070309020205020404" pitchFamily="49" charset="0"/>
              <a:buChar char="o"/>
            </a:pPr>
            <a:r>
              <a:rPr lang="en-US" dirty="0">
                <a:ea typeface="+mn-lt"/>
                <a:cs typeface="+mn-lt"/>
              </a:rPr>
              <a:t>To obtain growth rate for cases in global, selected countries, and US</a:t>
            </a:r>
          </a:p>
          <a:p>
            <a:pPr lvl="2">
              <a:buFont typeface="Courier New" panose="02070309020205020404" pitchFamily="49" charset="0"/>
              <a:buChar char="o"/>
            </a:pPr>
            <a:r>
              <a:rPr lang="en-US" dirty="0">
                <a:ea typeface="+mn-lt"/>
                <a:cs typeface="+mn-lt"/>
              </a:rPr>
              <a:t>Using linear and exponential plot</a:t>
            </a:r>
          </a:p>
          <a:p>
            <a:pPr marL="914400" lvl="2" indent="0">
              <a:buNone/>
            </a:pPr>
            <a:endParaRPr lang="en-US" dirty="0">
              <a:ea typeface="+mn-lt"/>
              <a:cs typeface="+mn-lt"/>
            </a:endParaRPr>
          </a:p>
          <a:p>
            <a:pPr lvl="1">
              <a:buFont typeface="Courier New" panose="02070309020205020404" pitchFamily="49" charset="0"/>
              <a:buChar char="o"/>
            </a:pPr>
            <a:r>
              <a:rPr lang="en-US" dirty="0">
                <a:ea typeface="+mn-lt"/>
                <a:cs typeface="+mn-lt"/>
              </a:rPr>
              <a:t>Comparing the growth rate to availability of health facility (hospital bed per 1000 person) </a:t>
            </a:r>
          </a:p>
          <a:p>
            <a:pPr lvl="2">
              <a:buFont typeface="Courier New" panose="02070309020205020404" pitchFamily="49" charset="0"/>
              <a:buChar char="o"/>
            </a:pPr>
            <a:r>
              <a:rPr lang="en-US" dirty="0">
                <a:ea typeface="+mn-lt"/>
                <a:cs typeface="+mn-lt"/>
              </a:rPr>
              <a:t>Using heat map and bubble map</a:t>
            </a:r>
          </a:p>
          <a:p>
            <a:pPr marL="914400" lvl="2" indent="0">
              <a:buNone/>
            </a:pPr>
            <a:endParaRPr lang="en-US" dirty="0">
              <a:ea typeface="+mn-lt"/>
              <a:cs typeface="+mn-lt"/>
            </a:endParaRPr>
          </a:p>
          <a:p>
            <a:pPr lvl="1">
              <a:buFont typeface="Courier New" panose="02070309020205020404" pitchFamily="49" charset="0"/>
              <a:buChar char="o"/>
            </a:pPr>
            <a:r>
              <a:rPr lang="en-US" dirty="0"/>
              <a:t>Find correlation between infection cases with population density </a:t>
            </a:r>
          </a:p>
          <a:p>
            <a:pPr lvl="2">
              <a:buFont typeface="Courier New" panose="02070309020205020404" pitchFamily="49" charset="0"/>
              <a:buChar char="o"/>
            </a:pPr>
            <a:r>
              <a:rPr lang="en-US" dirty="0"/>
              <a:t>Using scatter plot and linear regression </a:t>
            </a:r>
          </a:p>
          <a:p>
            <a:pPr lvl="1">
              <a:buFont typeface="Courier New" panose="02070309020205020404" pitchFamily="49" charset="0"/>
              <a:buChar char="o"/>
            </a:pPr>
            <a:endParaRPr lang="en-US" dirty="0">
              <a:ea typeface="+mn-lt"/>
              <a:cs typeface="+mn-lt"/>
            </a:endParaRPr>
          </a:p>
          <a:p>
            <a:pPr marL="457200" lvl="1" indent="0">
              <a:buNone/>
            </a:pPr>
            <a:endParaRPr lang="en-US" dirty="0"/>
          </a:p>
          <a:p>
            <a:pPr lvl="1">
              <a:buFont typeface="Courier New" panose="02070309020205020404" pitchFamily="49" charset="0"/>
              <a:buChar char="o"/>
            </a:pPr>
            <a:endParaRPr lang="en-US" dirty="0"/>
          </a:p>
          <a:p>
            <a:pPr lvl="1">
              <a:buFont typeface="Courier New" panose="02070309020205020404" pitchFamily="49" charset="0"/>
              <a:buChar char="o"/>
            </a:pPr>
            <a:endParaRPr lang="en-US" dirty="0"/>
          </a:p>
          <a:p>
            <a:pPr lvl="1">
              <a:buFont typeface="Courier New" panose="02070309020205020404" pitchFamily="49" charset="0"/>
              <a:buChar char="o"/>
            </a:pPr>
            <a:endParaRPr lang="en-US" dirty="0"/>
          </a:p>
          <a:p>
            <a:pPr lvl="1">
              <a:buFont typeface="Courier New" panose="02070309020205020404" pitchFamily="49" charset="0"/>
              <a:buChar char="o"/>
            </a:pPr>
            <a:endParaRPr lang="en-US" dirty="0"/>
          </a:p>
          <a:p>
            <a:pPr marL="0" indent="0">
              <a:buNone/>
            </a:pPr>
            <a:endParaRPr lang="en-US" dirty="0"/>
          </a:p>
          <a:p>
            <a:endParaRPr lang="en-US" dirty="0"/>
          </a:p>
        </p:txBody>
      </p:sp>
      <p:graphicFrame>
        <p:nvGraphicFramePr>
          <p:cNvPr id="4" name="Diagram 3">
            <a:extLst>
              <a:ext uri="{FF2B5EF4-FFF2-40B4-BE49-F238E27FC236}">
                <a16:creationId xmlns:a16="http://schemas.microsoft.com/office/drawing/2014/main" id="{C1FF1106-F2D8-4657-BF5C-AC76D6720731}"/>
              </a:ext>
            </a:extLst>
          </p:cNvPr>
          <p:cNvGraphicFramePr/>
          <p:nvPr>
            <p:extLst>
              <p:ext uri="{D42A27DB-BD31-4B8C-83A1-F6EECF244321}">
                <p14:modId xmlns:p14="http://schemas.microsoft.com/office/powerpoint/2010/main" val="2592217312"/>
              </p:ext>
            </p:extLst>
          </p:nvPr>
        </p:nvGraphicFramePr>
        <p:xfrm>
          <a:off x="2950307" y="4941878"/>
          <a:ext cx="9096131" cy="288068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559603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E2BCC2-9626-441E-8907-4C9013082AEB}"/>
              </a:ext>
            </a:extLst>
          </p:cNvPr>
          <p:cNvSpPr>
            <a:spLocks noGrp="1"/>
          </p:cNvSpPr>
          <p:nvPr>
            <p:ph type="title"/>
          </p:nvPr>
        </p:nvSpPr>
        <p:spPr>
          <a:xfrm>
            <a:off x="3494942" y="0"/>
            <a:ext cx="6107723" cy="664378"/>
          </a:xfrm>
        </p:spPr>
        <p:txBody>
          <a:bodyPr>
            <a:normAutofit fontScale="90000"/>
          </a:bodyPr>
          <a:lstStyle/>
          <a:p>
            <a:r>
              <a:rPr lang="en-US" dirty="0"/>
              <a:t>Project Methodology</a:t>
            </a:r>
          </a:p>
        </p:txBody>
      </p:sp>
      <p:graphicFrame>
        <p:nvGraphicFramePr>
          <p:cNvPr id="7" name="Diagram 6">
            <a:extLst>
              <a:ext uri="{FF2B5EF4-FFF2-40B4-BE49-F238E27FC236}">
                <a16:creationId xmlns:a16="http://schemas.microsoft.com/office/drawing/2014/main" id="{1252C7C0-25CA-41BB-A3DD-15F6B283EBD8}"/>
              </a:ext>
            </a:extLst>
          </p:cNvPr>
          <p:cNvGraphicFramePr/>
          <p:nvPr>
            <p:extLst>
              <p:ext uri="{D42A27DB-BD31-4B8C-83A1-F6EECF244321}">
                <p14:modId xmlns:p14="http://schemas.microsoft.com/office/powerpoint/2010/main" val="1929045876"/>
              </p:ext>
            </p:extLst>
          </p:nvPr>
        </p:nvGraphicFramePr>
        <p:xfrm>
          <a:off x="2761761" y="4974732"/>
          <a:ext cx="9096131" cy="288068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2" name="Picture 11">
            <a:extLst>
              <a:ext uri="{FF2B5EF4-FFF2-40B4-BE49-F238E27FC236}">
                <a16:creationId xmlns:a16="http://schemas.microsoft.com/office/drawing/2014/main" id="{E6EF4D22-833A-4372-99D9-6DA2CCBF8104}"/>
              </a:ext>
            </a:extLst>
          </p:cNvPr>
          <p:cNvPicPr>
            <a:picLocks noChangeAspect="1"/>
          </p:cNvPicPr>
          <p:nvPr/>
        </p:nvPicPr>
        <p:blipFill>
          <a:blip r:embed="rId7"/>
          <a:stretch>
            <a:fillRect/>
          </a:stretch>
        </p:blipFill>
        <p:spPr>
          <a:xfrm>
            <a:off x="1538654" y="573471"/>
            <a:ext cx="7847624" cy="5190731"/>
          </a:xfrm>
          <a:prstGeom prst="rect">
            <a:avLst/>
          </a:prstGeom>
        </p:spPr>
      </p:pic>
    </p:spTree>
    <p:extLst>
      <p:ext uri="{BB962C8B-B14F-4D97-AF65-F5344CB8AC3E}">
        <p14:creationId xmlns:p14="http://schemas.microsoft.com/office/powerpoint/2010/main" val="20216064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D5262-3A6C-40B0-9A56-F8FD10F9B6F2}"/>
              </a:ext>
            </a:extLst>
          </p:cNvPr>
          <p:cNvSpPr>
            <a:spLocks noGrp="1"/>
          </p:cNvSpPr>
          <p:nvPr>
            <p:ph type="title"/>
          </p:nvPr>
        </p:nvSpPr>
        <p:spPr/>
        <p:txBody>
          <a:bodyPr>
            <a:normAutofit/>
          </a:bodyPr>
          <a:lstStyle/>
          <a:p>
            <a:r>
              <a:rPr lang="en-US" dirty="0"/>
              <a:t>Output 1: confirmed cases growth rate for selected countries </a:t>
            </a:r>
          </a:p>
        </p:txBody>
      </p:sp>
      <p:sp>
        <p:nvSpPr>
          <p:cNvPr id="3" name="Content Placeholder 2">
            <a:extLst>
              <a:ext uri="{FF2B5EF4-FFF2-40B4-BE49-F238E27FC236}">
                <a16:creationId xmlns:a16="http://schemas.microsoft.com/office/drawing/2014/main" id="{2C027839-FBED-4373-9E00-67E0FB6AB1B4}"/>
              </a:ext>
            </a:extLst>
          </p:cNvPr>
          <p:cNvSpPr>
            <a:spLocks noGrp="1"/>
          </p:cNvSpPr>
          <p:nvPr>
            <p:ph idx="1"/>
          </p:nvPr>
        </p:nvSpPr>
        <p:spPr>
          <a:xfrm>
            <a:off x="685800" y="1942499"/>
            <a:ext cx="10820400" cy="4024125"/>
          </a:xfrm>
        </p:spPr>
        <p:txBody>
          <a:bodyPr/>
          <a:lstStyle/>
          <a:p>
            <a:endParaRPr lang="en-US" dirty="0"/>
          </a:p>
        </p:txBody>
      </p:sp>
      <p:graphicFrame>
        <p:nvGraphicFramePr>
          <p:cNvPr id="4" name="Diagram 3">
            <a:extLst>
              <a:ext uri="{FF2B5EF4-FFF2-40B4-BE49-F238E27FC236}">
                <a16:creationId xmlns:a16="http://schemas.microsoft.com/office/drawing/2014/main" id="{AAF0F288-E2F1-4208-B5F0-1A656FED7801}"/>
              </a:ext>
            </a:extLst>
          </p:cNvPr>
          <p:cNvGraphicFramePr/>
          <p:nvPr>
            <p:extLst>
              <p:ext uri="{D42A27DB-BD31-4B8C-83A1-F6EECF244321}">
                <p14:modId xmlns:p14="http://schemas.microsoft.com/office/powerpoint/2010/main" val="328645760"/>
              </p:ext>
            </p:extLst>
          </p:nvPr>
        </p:nvGraphicFramePr>
        <p:xfrm>
          <a:off x="2753947" y="4937482"/>
          <a:ext cx="9096131" cy="288068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000070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D0B615-3BCD-42A1-851F-9C9906A1ECA5}"/>
              </a:ext>
            </a:extLst>
          </p:cNvPr>
          <p:cNvSpPr>
            <a:spLocks noGrp="1"/>
          </p:cNvSpPr>
          <p:nvPr>
            <p:ph type="title"/>
          </p:nvPr>
        </p:nvSpPr>
        <p:spPr/>
        <p:txBody>
          <a:bodyPr>
            <a:normAutofit/>
          </a:bodyPr>
          <a:lstStyle/>
          <a:p>
            <a:r>
              <a:rPr lang="en-US" dirty="0"/>
              <a:t>Output 2: confirmed cases growth rate confirmed cases global</a:t>
            </a:r>
          </a:p>
        </p:txBody>
      </p:sp>
      <p:sp>
        <p:nvSpPr>
          <p:cNvPr id="3" name="Content Placeholder 2">
            <a:extLst>
              <a:ext uri="{FF2B5EF4-FFF2-40B4-BE49-F238E27FC236}">
                <a16:creationId xmlns:a16="http://schemas.microsoft.com/office/drawing/2014/main" id="{175383A1-B82F-4069-AB75-4CFF92727E3F}"/>
              </a:ext>
            </a:extLst>
          </p:cNvPr>
          <p:cNvSpPr>
            <a:spLocks noGrp="1"/>
          </p:cNvSpPr>
          <p:nvPr>
            <p:ph idx="1"/>
          </p:nvPr>
        </p:nvSpPr>
        <p:spPr/>
        <p:txBody>
          <a:bodyPr/>
          <a:lstStyle/>
          <a:p>
            <a:endParaRPr lang="en-US"/>
          </a:p>
        </p:txBody>
      </p:sp>
      <p:graphicFrame>
        <p:nvGraphicFramePr>
          <p:cNvPr id="4" name="Diagram 3">
            <a:extLst>
              <a:ext uri="{FF2B5EF4-FFF2-40B4-BE49-F238E27FC236}">
                <a16:creationId xmlns:a16="http://schemas.microsoft.com/office/drawing/2014/main" id="{5CE20185-6FF0-43C3-A7D0-03253B158CFE}"/>
              </a:ext>
            </a:extLst>
          </p:cNvPr>
          <p:cNvGraphicFramePr/>
          <p:nvPr>
            <p:extLst>
              <p:ext uri="{D42A27DB-BD31-4B8C-83A1-F6EECF244321}">
                <p14:modId xmlns:p14="http://schemas.microsoft.com/office/powerpoint/2010/main" val="2211621445"/>
              </p:ext>
            </p:extLst>
          </p:nvPr>
        </p:nvGraphicFramePr>
        <p:xfrm>
          <a:off x="2767136" y="4960019"/>
          <a:ext cx="9096131" cy="288068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075062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E3BA2B-F2DC-437D-9616-D9244C97FE83}"/>
              </a:ext>
            </a:extLst>
          </p:cNvPr>
          <p:cNvSpPr>
            <a:spLocks noGrp="1"/>
          </p:cNvSpPr>
          <p:nvPr>
            <p:ph type="title"/>
          </p:nvPr>
        </p:nvSpPr>
        <p:spPr/>
        <p:txBody>
          <a:bodyPr>
            <a:normAutofit/>
          </a:bodyPr>
          <a:lstStyle/>
          <a:p>
            <a:r>
              <a:rPr lang="en-US" dirty="0"/>
              <a:t>Output 3</a:t>
            </a:r>
          </a:p>
        </p:txBody>
      </p:sp>
      <p:sp>
        <p:nvSpPr>
          <p:cNvPr id="3" name="Content Placeholder 2">
            <a:extLst>
              <a:ext uri="{FF2B5EF4-FFF2-40B4-BE49-F238E27FC236}">
                <a16:creationId xmlns:a16="http://schemas.microsoft.com/office/drawing/2014/main" id="{892BABFD-225B-4732-97B5-3B3F1BC2A5DC}"/>
              </a:ext>
            </a:extLst>
          </p:cNvPr>
          <p:cNvSpPr>
            <a:spLocks noGrp="1"/>
          </p:cNvSpPr>
          <p:nvPr>
            <p:ph idx="1"/>
          </p:nvPr>
        </p:nvSpPr>
        <p:spPr/>
        <p:txBody>
          <a:bodyPr/>
          <a:lstStyle/>
          <a:p>
            <a:endParaRPr lang="en-US" dirty="0"/>
          </a:p>
        </p:txBody>
      </p:sp>
      <p:graphicFrame>
        <p:nvGraphicFramePr>
          <p:cNvPr id="4" name="Diagram 3">
            <a:extLst>
              <a:ext uri="{FF2B5EF4-FFF2-40B4-BE49-F238E27FC236}">
                <a16:creationId xmlns:a16="http://schemas.microsoft.com/office/drawing/2014/main" id="{CD8B9639-E850-43FB-A71D-4FF5D524CA4E}"/>
              </a:ext>
            </a:extLst>
          </p:cNvPr>
          <p:cNvGraphicFramePr/>
          <p:nvPr>
            <p:extLst>
              <p:ext uri="{D42A27DB-BD31-4B8C-83A1-F6EECF244321}">
                <p14:modId xmlns:p14="http://schemas.microsoft.com/office/powerpoint/2010/main" val="1540748169"/>
              </p:ext>
            </p:extLst>
          </p:nvPr>
        </p:nvGraphicFramePr>
        <p:xfrm>
          <a:off x="2800838" y="4986396"/>
          <a:ext cx="9096131" cy="288068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4">
            <a:extLst>
              <a:ext uri="{FF2B5EF4-FFF2-40B4-BE49-F238E27FC236}">
                <a16:creationId xmlns:a16="http://schemas.microsoft.com/office/drawing/2014/main" id="{BC9541FE-4E88-4436-A6AD-26BEC667A494}"/>
              </a:ext>
            </a:extLst>
          </p:cNvPr>
          <p:cNvPicPr>
            <a:picLocks noChangeAspect="1"/>
          </p:cNvPicPr>
          <p:nvPr/>
        </p:nvPicPr>
        <p:blipFill>
          <a:blip r:embed="rId7"/>
          <a:stretch>
            <a:fillRect/>
          </a:stretch>
        </p:blipFill>
        <p:spPr>
          <a:xfrm>
            <a:off x="3729615" y="2064193"/>
            <a:ext cx="4925622" cy="3913275"/>
          </a:xfrm>
          <a:prstGeom prst="rect">
            <a:avLst/>
          </a:prstGeom>
        </p:spPr>
      </p:pic>
    </p:spTree>
    <p:extLst>
      <p:ext uri="{BB962C8B-B14F-4D97-AF65-F5344CB8AC3E}">
        <p14:creationId xmlns:p14="http://schemas.microsoft.com/office/powerpoint/2010/main" val="37278397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EFC6F-2BB2-4BB1-BC61-71AB554B2669}"/>
              </a:ext>
            </a:extLst>
          </p:cNvPr>
          <p:cNvSpPr>
            <a:spLocks noGrp="1"/>
          </p:cNvSpPr>
          <p:nvPr>
            <p:ph type="title"/>
          </p:nvPr>
        </p:nvSpPr>
        <p:spPr/>
        <p:txBody>
          <a:bodyPr>
            <a:normAutofit/>
          </a:bodyPr>
          <a:lstStyle/>
          <a:p>
            <a:r>
              <a:rPr lang="en-US" dirty="0"/>
              <a:t>Output 4: box visualization for confirmed cases in us states</a:t>
            </a:r>
          </a:p>
        </p:txBody>
      </p:sp>
      <p:sp>
        <p:nvSpPr>
          <p:cNvPr id="3" name="Content Placeholder 2">
            <a:extLst>
              <a:ext uri="{FF2B5EF4-FFF2-40B4-BE49-F238E27FC236}">
                <a16:creationId xmlns:a16="http://schemas.microsoft.com/office/drawing/2014/main" id="{58DF7D74-7EE5-49A0-8DCF-CDA4122EDED8}"/>
              </a:ext>
            </a:extLst>
          </p:cNvPr>
          <p:cNvSpPr>
            <a:spLocks noGrp="1"/>
          </p:cNvSpPr>
          <p:nvPr>
            <p:ph idx="1"/>
          </p:nvPr>
        </p:nvSpPr>
        <p:spPr/>
        <p:txBody>
          <a:bodyPr/>
          <a:lstStyle/>
          <a:p>
            <a:endParaRPr lang="en-US"/>
          </a:p>
        </p:txBody>
      </p:sp>
      <p:graphicFrame>
        <p:nvGraphicFramePr>
          <p:cNvPr id="4" name="Diagram 3">
            <a:extLst>
              <a:ext uri="{FF2B5EF4-FFF2-40B4-BE49-F238E27FC236}">
                <a16:creationId xmlns:a16="http://schemas.microsoft.com/office/drawing/2014/main" id="{2433F9A5-F002-4EFC-B006-2043CC7AD809}"/>
              </a:ext>
            </a:extLst>
          </p:cNvPr>
          <p:cNvGraphicFramePr/>
          <p:nvPr>
            <p:extLst>
              <p:ext uri="{D42A27DB-BD31-4B8C-83A1-F6EECF244321}">
                <p14:modId xmlns:p14="http://schemas.microsoft.com/office/powerpoint/2010/main" val="3609210443"/>
              </p:ext>
            </p:extLst>
          </p:nvPr>
        </p:nvGraphicFramePr>
        <p:xfrm>
          <a:off x="2885831" y="4960019"/>
          <a:ext cx="9096131" cy="288068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90961132"/>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1204</TotalTime>
  <Words>881</Words>
  <Application>Microsoft Office PowerPoint</Application>
  <PresentationFormat>Widescreen</PresentationFormat>
  <Paragraphs>172</Paragraphs>
  <Slides>21</Slides>
  <Notes>0</Notes>
  <HiddenSlides>4</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Calibri Light</vt:lpstr>
      <vt:lpstr>Courier New</vt:lpstr>
      <vt:lpstr>Courier New,monospace</vt:lpstr>
      <vt:lpstr>Retrospect</vt:lpstr>
      <vt:lpstr>Covid – 19</vt:lpstr>
      <vt:lpstr>Table of contents</vt:lpstr>
      <vt:lpstr>Background</vt:lpstr>
      <vt:lpstr>Project objectives</vt:lpstr>
      <vt:lpstr>Project Methodology</vt:lpstr>
      <vt:lpstr>Output 1: confirmed cases growth rate for selected countries </vt:lpstr>
      <vt:lpstr>Output 2: confirmed cases growth rate confirmed cases global</vt:lpstr>
      <vt:lpstr>Output 3</vt:lpstr>
      <vt:lpstr>Output 4: box visualization for confirmed cases in us states</vt:lpstr>
      <vt:lpstr>Output 5: box visualization for hospital bed in us states</vt:lpstr>
      <vt:lpstr>Output 6: heat map for confirmed cases in us states</vt:lpstr>
      <vt:lpstr>Output 7: heat map for confirmed cases vs. hospital bed in us</vt:lpstr>
      <vt:lpstr>Output 8: statistics for population density vs. number of cases</vt:lpstr>
      <vt:lpstr>Conclusion</vt:lpstr>
      <vt:lpstr>Limitation and Recommendations</vt:lpstr>
      <vt:lpstr>Any Questions?</vt:lpstr>
      <vt:lpstr>PowerPoint Presentation</vt:lpstr>
      <vt:lpstr>introduction</vt:lpstr>
      <vt:lpstr>introduction</vt:lpstr>
      <vt:lpstr>Strategies</vt:lpstr>
      <vt:lpstr>Constrains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Gini Arimbi</dc:creator>
  <cp:lastModifiedBy>Gini Arimbi</cp:lastModifiedBy>
  <cp:revision>638</cp:revision>
  <dcterms:created xsi:type="dcterms:W3CDTF">2020-03-14T18:22:25Z</dcterms:created>
  <dcterms:modified xsi:type="dcterms:W3CDTF">2020-03-19T21:59:52Z</dcterms:modified>
</cp:coreProperties>
</file>