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1" r:id="rId6"/>
    <p:sldId id="279" r:id="rId7"/>
    <p:sldId id="281" r:id="rId8"/>
    <p:sldId id="257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Why Python, Setup IDE, JupyterNotebook, Start Programming" id="{B9B51309-D148-4332-87C2-07BE32FBCA3B}">
          <p14:sldIdLst>
            <p14:sldId id="271"/>
            <p14:sldId id="279"/>
            <p14:sldId id="281"/>
            <p14:sldId id="257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ortheastern.edu/graduate/blog/most-popular-programming-languag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rmanLo4319?tab=reposito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jupyter-notebook.readthedocs.io/en/stable/examples/Notebook/Working%20With%20Markdown%20Cells.html" TargetMode="External"/><Relationship Id="rId4" Type="http://schemas.openxmlformats.org/officeDocument/2006/relationships/hyperlink" Target="https://docs.python.org/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Python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Learn about Python with some basic setup today</a:t>
            </a:r>
          </a:p>
        </p:txBody>
      </p:sp>
      <p:pic>
        <p:nvPicPr>
          <p:cNvPr id="1026" name="Picture 2" descr="Python Logo - PNG and Vector - Logo Download">
            <a:extLst>
              <a:ext uri="{FF2B5EF4-FFF2-40B4-BE49-F238E27FC236}">
                <a16:creationId xmlns:a16="http://schemas.microsoft.com/office/drawing/2014/main" id="{4DA6124A-BBBF-4EBA-8D46-8C1517565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20" y="5056778"/>
            <a:ext cx="983119" cy="10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Python?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5809314" cy="4438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Python is the industry standard in data analysis, data engineering, data science, and data mining. Most importantly, it is an open-source programming language.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According to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Northeastern University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Python is one of the most popular programming language in 2021 in the job market.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big five giant tech companies, FAAMG (Facebook, Amazon, Apple, Microsoft, and Google), offer Python coding problem in their interview for most of the data related positions.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Unlike other programming language, such as C, C++, Java, Python offers simple logical syntax, a large library of packages, and integration with other popular programming languages.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Python offers excellent documentation, and it has a super active community from around the world.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Other programming language you should also be learning toward data related fields: SQL, R, Stata,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MatLab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SPSS, SAS, Tableau,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PowerBI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VBA,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…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031C09-3CA8-4848-BADF-572A54F45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050" y="1475945"/>
            <a:ext cx="4321704" cy="49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setup Python to start programming?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Setup Jupyter Notebook: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Anaconda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find Anaconda Installers.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1"/>
            <a:ext cx="4504252" cy="720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 the most updated version (Python 3.8, by the time I am writing this document).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826785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854946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Follow the installation steps to complete the installation.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4755865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4796058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 the Anaconda Navigator on your machine.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74B312-AD8B-4124-BD9D-60F30E5C3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651" y="1335892"/>
            <a:ext cx="1497153" cy="748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440C8C-FCF8-4529-8ADE-146CA4231A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8" t="31273" r="12316" b="21223"/>
          <a:stretch/>
        </p:blipFill>
        <p:spPr>
          <a:xfrm>
            <a:off x="6334298" y="2155127"/>
            <a:ext cx="5254506" cy="1775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717B6-EF2F-44CB-82B6-3FC031F8B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073" y="4034938"/>
            <a:ext cx="4356731" cy="2450662"/>
          </a:xfrm>
          <a:prstGeom prst="rect">
            <a:avLst/>
          </a:prstGeom>
        </p:spPr>
      </p:pic>
      <p:sp>
        <p:nvSpPr>
          <p:cNvPr id="27" name="Content Placeholder 17">
            <a:extLst>
              <a:ext uri="{FF2B5EF4-FFF2-40B4-BE49-F238E27FC236}">
                <a16:creationId xmlns:a16="http://schemas.microsoft.com/office/drawing/2014/main" id="{66D0A072-B853-4E5C-8484-E4EB5D539732}"/>
              </a:ext>
            </a:extLst>
          </p:cNvPr>
          <p:cNvSpPr txBox="1">
            <a:spLocks/>
          </p:cNvSpPr>
          <p:nvPr/>
        </p:nvSpPr>
        <p:spPr>
          <a:xfrm>
            <a:off x="603194" y="5542852"/>
            <a:ext cx="6279743" cy="867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Note: There are many IDE for Python, such as PyCharm, Visual Studio Code, R Studio, etc. We are using Jupyter Notebook mainly because it is one of the most popular IDE for data science and we can write markdown in the same document with our code.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Jupyter Notebook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Once you launched the Jupyter Notebook, you are able to navigate in your machine to locate the project directory.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list below the navigate bar shows all the files within the directory.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start a Jupyter Notebook to program in Python, we click on the “New” button and select Python3 to launch the notebook to start writing and running your code in the notebook.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6CAC8E-F131-47EC-81D5-E0A131AA4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09" t="15866" r="10545" b="47879"/>
          <a:stretch/>
        </p:blipFill>
        <p:spPr>
          <a:xfrm>
            <a:off x="5565474" y="1431010"/>
            <a:ext cx="6084916" cy="164259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71D81D8-1A29-4493-A544-6F9C528C1034}"/>
              </a:ext>
            </a:extLst>
          </p:cNvPr>
          <p:cNvSpPr/>
          <p:nvPr/>
        </p:nvSpPr>
        <p:spPr>
          <a:xfrm>
            <a:off x="5965794" y="2148396"/>
            <a:ext cx="2175029" cy="33735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62225E-524A-41E5-B5EE-4E3980BBEB93}"/>
              </a:ext>
            </a:extLst>
          </p:cNvPr>
          <p:cNvSpPr/>
          <p:nvPr/>
        </p:nvSpPr>
        <p:spPr>
          <a:xfrm>
            <a:off x="5690586" y="2485748"/>
            <a:ext cx="1535837" cy="58786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28B2A3-1556-4179-AC15-9CFB973AB236}"/>
              </a:ext>
            </a:extLst>
          </p:cNvPr>
          <p:cNvSpPr/>
          <p:nvPr/>
        </p:nvSpPr>
        <p:spPr>
          <a:xfrm>
            <a:off x="11034944" y="1934192"/>
            <a:ext cx="532660" cy="33735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E2E0A8-A5E0-440A-9391-A3CABDBB4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07" t="17218" r="12111" b="12924"/>
          <a:stretch/>
        </p:blipFill>
        <p:spPr>
          <a:xfrm>
            <a:off x="5577579" y="3203133"/>
            <a:ext cx="6072811" cy="322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Let’s get started!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30365" y="1431010"/>
            <a:ext cx="7372199" cy="8551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this demo, we are going to explore the use of Python and a few key libraries for data manipulation, visualization, and building statistical model.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3" name="Group 32" descr="Small circle with number 1 inside indicating step 1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1324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Pandas to read in data from directory to Python, cleaning the data for visualization and modeling, and create summary statistic of the data.</a:t>
            </a:r>
          </a:p>
        </p:txBody>
      </p:sp>
      <p:grpSp>
        <p:nvGrpSpPr>
          <p:cNvPr id="36" name="Group 35" descr="Small circle with number 2 inside indicating step 2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Matplotlib and seaborn to create visualizations to describe the data and identify any trends in the data.</a:t>
            </a: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8079263" y="4527669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637442" y="4571824"/>
            <a:ext cx="2619837" cy="1189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Numpy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StatsModels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build a simple regression model and summarize the model parameters and statistics.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63DFD-5CFF-4D58-95F1-99AE2A64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63" y="2434307"/>
            <a:ext cx="2792513" cy="1563807"/>
          </a:xfrm>
          <a:prstGeom prst="rect">
            <a:avLst/>
          </a:prstGeom>
        </p:spPr>
      </p:pic>
      <p:pic>
        <p:nvPicPr>
          <p:cNvPr id="2050" name="Picture 2" descr="Matplotlib: Quick and pretty (enough) to get you started. | by Dorjey  Sherpa | Medium">
            <a:extLst>
              <a:ext uri="{FF2B5EF4-FFF2-40B4-BE49-F238E27FC236}">
                <a16:creationId xmlns:a16="http://schemas.microsoft.com/office/drawing/2014/main" id="{038F139C-4B9F-4E04-B585-65F777E83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101" y="2434307"/>
            <a:ext cx="3295457" cy="156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AC76D0-7D55-4812-A3B1-CB3A9DECE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5489" y="2286175"/>
            <a:ext cx="2366240" cy="17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Q&amp;A Section: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2614427"/>
            <a:ext cx="10919461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are some additional resources about learning Python.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Norman’s GitHub Repository</a:t>
            </a:r>
            <a:endParaRPr lang="en-US" sz="20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Python Official Documentation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</a:t>
            </a: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Jupyter Notebook Markdown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StackOverflow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{AE78BFAF-747B-454E-8C41-19A3FC7FC6FE}tf10001108_win32</Template>
  <TotalTime>80</TotalTime>
  <Words>506</Words>
  <Application>Microsoft Office PowerPoint</Application>
  <PresentationFormat>Widescreen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Segoe UI Semibold</vt:lpstr>
      <vt:lpstr>WelcomeDoc</vt:lpstr>
      <vt:lpstr>Welcome Python Workshop</vt:lpstr>
      <vt:lpstr>Why Python?</vt:lpstr>
      <vt:lpstr>How to setup Python to start programming?</vt:lpstr>
      <vt:lpstr>Jupyter Notebook</vt:lpstr>
      <vt:lpstr>Let’s get started!</vt:lpstr>
      <vt:lpstr>Q&amp;A Section: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Python Workshop</dc:title>
  <dc:creator>Norman Lo</dc:creator>
  <cp:keywords/>
  <cp:lastModifiedBy>Norman Lo</cp:lastModifiedBy>
  <cp:revision>9</cp:revision>
  <dcterms:created xsi:type="dcterms:W3CDTF">2021-03-20T21:07:25Z</dcterms:created>
  <dcterms:modified xsi:type="dcterms:W3CDTF">2021-03-20T22:27:55Z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