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E347-FC16-4ED0-95F6-5BDFE97D6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7A0A6-9218-4D4A-AA07-A421A9506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9FAE-EB73-43DC-ACB6-27574439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3E65-D766-47CD-A82C-F3F6EB91B702}" type="datetimeFigureOut">
              <a:rPr lang="fr-CA" smtClean="0"/>
              <a:t>2018-09-14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43D4A-F46F-44F7-A9CA-23C82FEF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73DC-F5B0-4951-9EF3-D554E008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6ED-6EB0-409D-8691-D8E43DF212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970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5FB1-A447-4CA4-9D39-3BF34FAB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B5EF7-E81D-4B1E-B06E-3D4585EF5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EBC47-43BC-42ED-B7E7-F48DBA8B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3E65-D766-47CD-A82C-F3F6EB91B702}" type="datetimeFigureOut">
              <a:rPr lang="fr-CA" smtClean="0"/>
              <a:t>2018-09-14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3B2A8-2BA0-45AA-8168-F1D85529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FD2FE-91D9-470A-B40C-88A9CB21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6ED-6EB0-409D-8691-D8E43DF212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747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4A8E2-95D0-4D8B-B75F-99BB40DB7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1BCDA-69D7-49F8-9684-055FB9DB2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5C56F-9D15-4D8C-94EA-38954E34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3E65-D766-47CD-A82C-F3F6EB91B702}" type="datetimeFigureOut">
              <a:rPr lang="fr-CA" smtClean="0"/>
              <a:t>2018-09-14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EF257-F824-4381-ACD6-05730488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7CA5-AB1C-4406-AB19-D709C9CB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6ED-6EB0-409D-8691-D8E43DF212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531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735F-CAA5-4330-9CD5-5506E6E6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8432-682C-4969-B886-7C55C3F3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2577-D37C-4593-A5B8-6CD87BBA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3E65-D766-47CD-A82C-F3F6EB91B702}" type="datetimeFigureOut">
              <a:rPr lang="fr-CA" smtClean="0"/>
              <a:t>2018-09-14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8D8A4-30C6-4707-808E-4F55AFC9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48CD8-4C83-45AE-B6BE-0CCC71E6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6ED-6EB0-409D-8691-D8E43DF212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602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B23A-9390-4D2D-9E42-03074606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D80A6-0132-49EF-A000-A20163E3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2EC94-E150-4F24-A833-AFB7B8DE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3E65-D766-47CD-A82C-F3F6EB91B702}" type="datetimeFigureOut">
              <a:rPr lang="fr-CA" smtClean="0"/>
              <a:t>2018-09-14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08A9-1016-4D63-9AAD-E9DA1DB3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29DFB-D726-43BB-8738-0D2ACDA6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6ED-6EB0-409D-8691-D8E43DF212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334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9158-ED72-4D59-9730-02682C92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619B8-5915-4336-8FA6-30540C582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EE3A2-5F20-4B5D-96F3-41F24EDDF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3534D-1F7B-48EC-B1D9-A8034F36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3E65-D766-47CD-A82C-F3F6EB91B702}" type="datetimeFigureOut">
              <a:rPr lang="fr-CA" smtClean="0"/>
              <a:t>2018-09-14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D8A11-354F-47A1-B89E-D58B5C20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05373-5E3E-4639-931B-32C38BB8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6ED-6EB0-409D-8691-D8E43DF212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16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9F93-5A53-4E31-AF54-C4616672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E7531-4219-459B-84E3-5E8924BF9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8848D-5F1C-43E3-99C9-5E8FF26DF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616AA-4EC0-4A14-964F-32DF40F79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52C87-6B8E-4638-BEA7-704DE7A7C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351AB-4607-4A61-98F1-41E0FAF6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3E65-D766-47CD-A82C-F3F6EB91B702}" type="datetimeFigureOut">
              <a:rPr lang="fr-CA" smtClean="0"/>
              <a:t>2018-09-14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B6036-DEE4-4A24-9306-E1C1DFD7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1D1E2-655E-4E6B-8F6C-628247C3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6ED-6EB0-409D-8691-D8E43DF212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019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E09A-EE86-4202-A7C6-9871C1D5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020B5-8C33-4549-AD4D-28C4BE1F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3E65-D766-47CD-A82C-F3F6EB91B702}" type="datetimeFigureOut">
              <a:rPr lang="fr-CA" smtClean="0"/>
              <a:t>2018-09-14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3DA63-5DBB-4792-B9C7-36129632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695DE-75FF-4243-811C-13260295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6ED-6EB0-409D-8691-D8E43DF212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210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3EDE7-BBEB-41B1-94C5-FD0B843F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3E65-D766-47CD-A82C-F3F6EB91B702}" type="datetimeFigureOut">
              <a:rPr lang="fr-CA" smtClean="0"/>
              <a:t>2018-09-14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436A5-8198-4CB9-8BD9-5008D496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CD46A-CB90-4F8B-A156-E8D5D6ED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6ED-6EB0-409D-8691-D8E43DF212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078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632A-633C-493C-ADF0-7DAA728E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D5F1F-0AD3-49C7-9E98-837A55AA7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4C4C8-47A9-4190-BD34-310534CF1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F40E8-93A2-4FC4-B6B3-A2B74BDF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3E65-D766-47CD-A82C-F3F6EB91B702}" type="datetimeFigureOut">
              <a:rPr lang="fr-CA" smtClean="0"/>
              <a:t>2018-09-14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9A303-0E2D-4440-93D6-AF1C1BCB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8D57A-ACC3-4AE7-88C7-3D36CFD5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6ED-6EB0-409D-8691-D8E43DF212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983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749B-303D-41C8-BDB1-65989EF7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489AC-6305-4D2F-9352-E30DB9AAB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242AC-B8FF-4527-A3A1-654B0438C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257F8-E201-404F-9086-8AE2B874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3E65-D766-47CD-A82C-F3F6EB91B702}" type="datetimeFigureOut">
              <a:rPr lang="fr-CA" smtClean="0"/>
              <a:t>2018-09-14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C6BF1-9420-407D-B2CF-0BA385F7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140A4-4544-428A-BD56-C17E581F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6ED-6EB0-409D-8691-D8E43DF212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864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B116B-52E2-4E06-A613-7682ABA7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4C354-A863-4053-A93F-FFE398139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88279-B2CE-4DE9-B71F-9318B4FD3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63E65-D766-47CD-A82C-F3F6EB91B702}" type="datetimeFigureOut">
              <a:rPr lang="fr-CA" smtClean="0"/>
              <a:t>2018-09-14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EAA93-606D-41E7-B7E3-B974AE914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420BF-B2F7-488A-9A4A-5E1A2842B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836ED-6EB0-409D-8691-D8E43DF212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805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webdepot.umontreal.ca/Usagers/p1071435/MonDepotPublic/Acclimate/images/app_image.png">
            <a:extLst>
              <a:ext uri="{FF2B5EF4-FFF2-40B4-BE49-F238E27FC236}">
                <a16:creationId xmlns:a16="http://schemas.microsoft.com/office/drawing/2014/main" id="{AD3FE50D-77D0-43FE-9146-6F3A4ABB6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80" y="541191"/>
            <a:ext cx="3551239" cy="35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CCA20AF-61EE-4262-9E2A-5F33EC56957B}"/>
              </a:ext>
            </a:extLst>
          </p:cNvPr>
          <p:cNvSpPr txBox="1">
            <a:spLocks/>
          </p:cNvSpPr>
          <p:nvPr/>
        </p:nvSpPr>
        <p:spPr>
          <a:xfrm>
            <a:off x="1708208" y="4379338"/>
            <a:ext cx="8775583" cy="19374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dirty="0"/>
              <a:t>Jérémi </a:t>
            </a:r>
            <a:r>
              <a:rPr lang="en-CA" sz="4000" dirty="0" err="1"/>
              <a:t>Grenier</a:t>
            </a:r>
            <a:r>
              <a:rPr lang="en-CA" sz="4000" dirty="0"/>
              <a:t>-Berthiaume</a:t>
            </a:r>
            <a:br>
              <a:rPr lang="en-CA" sz="4000" dirty="0"/>
            </a:br>
            <a:r>
              <a:rPr lang="en-CA" sz="4000" dirty="0"/>
              <a:t>Olivier Lepage-Applin</a:t>
            </a:r>
            <a:br>
              <a:rPr lang="en-CA" sz="4000" dirty="0"/>
            </a:br>
            <a:r>
              <a:rPr lang="en-CA" sz="4000" dirty="0"/>
              <a:t>Sophie </a:t>
            </a:r>
            <a:r>
              <a:rPr lang="en-CA" sz="4000" dirty="0" err="1"/>
              <a:t>Savoie</a:t>
            </a:r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21765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F23B-A43C-4C15-A868-BD2194EE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Publication </a:t>
            </a:r>
            <a:r>
              <a:rPr lang="en-CA" dirty="0" err="1"/>
              <a:t>d’alerte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ED24-5E9E-4513-BE0C-3BA17FE16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Via </a:t>
            </a:r>
            <a:r>
              <a:rPr lang="en-CA" dirty="0" err="1"/>
              <a:t>l’application</a:t>
            </a:r>
            <a:r>
              <a:rPr lang="en-CA" dirty="0"/>
              <a:t> Android</a:t>
            </a:r>
            <a:endParaRPr lang="fr-CA" dirty="0"/>
          </a:p>
        </p:txBody>
      </p:sp>
      <p:pic>
        <p:nvPicPr>
          <p:cNvPr id="5122" name="Picture 2" descr="https://i.imgur.com/8oIzhZC.png">
            <a:extLst>
              <a:ext uri="{FF2B5EF4-FFF2-40B4-BE49-F238E27FC236}">
                <a16:creationId xmlns:a16="http://schemas.microsoft.com/office/drawing/2014/main" id="{3CA144CB-95D6-49F2-9C6C-5B738BDB3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257" y="369229"/>
            <a:ext cx="3444551" cy="612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45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FBB-70FE-4D99-B3EE-34DFF826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Notifications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37158-7BE2-43B6-8FBB-3E93948E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Zones </a:t>
            </a:r>
            <a:r>
              <a:rPr lang="en-CA" dirty="0" err="1"/>
              <a:t>surveillées</a:t>
            </a:r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F0810-6803-4B26-910B-3D4E9C7B33E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347" y="902017"/>
            <a:ext cx="2969453" cy="527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BCAF55-AC86-4D1C-8B9A-08723CC7A59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077" y="902017"/>
            <a:ext cx="2969518" cy="5274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892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07A1-12DF-41B1-9321-241F4DBC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Personnalisation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0C35-F1A1-4875-816E-358409AB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Préférences</a:t>
            </a:r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74070-BE84-4BE3-A4A2-4F6E51F80B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735" y="827702"/>
            <a:ext cx="2929650" cy="5204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4C953-36DD-4B0C-A532-1357119004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330" y="825493"/>
            <a:ext cx="2929650" cy="5207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37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AC98-3E17-4728-B27C-158AEEC0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CA" b="1" i="1" dirty="0"/>
              <a:t>Freestyle</a:t>
            </a:r>
            <a:endParaRPr lang="fr-CA" b="1" i="1" dirty="0"/>
          </a:p>
        </p:txBody>
      </p:sp>
    </p:spTree>
    <p:extLst>
      <p:ext uri="{BB962C8B-B14F-4D97-AF65-F5344CB8AC3E}">
        <p14:creationId xmlns:p14="http://schemas.microsoft.com/office/powerpoint/2010/main" val="169457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CC4E-CC5C-42B9-B10A-38C68484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Statistiques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E89AC-26FA-4C63-ADC6-9838BD15C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Application Android:</a:t>
            </a:r>
            <a:br>
              <a:rPr lang="en-CA" dirty="0"/>
            </a:br>
            <a:r>
              <a:rPr lang="en-CA" dirty="0"/>
              <a:t>	10 593 </a:t>
            </a:r>
            <a:r>
              <a:rPr lang="en-CA" dirty="0" err="1"/>
              <a:t>lignes</a:t>
            </a:r>
            <a:r>
              <a:rPr lang="en-CA" dirty="0"/>
              <a:t> de code (</a:t>
            </a:r>
            <a:r>
              <a:rPr lang="en-CA" dirty="0" err="1"/>
              <a:t>n’inclue</a:t>
            </a:r>
            <a:r>
              <a:rPr lang="en-CA" dirty="0"/>
              <a:t> pas les LOC de XML)</a:t>
            </a:r>
            <a:br>
              <a:rPr lang="en-CA" dirty="0"/>
            </a:br>
            <a:r>
              <a:rPr lang="en-CA" dirty="0"/>
              <a:t>	15 packages </a:t>
            </a:r>
            <a:r>
              <a:rPr lang="en-CA" dirty="0" err="1"/>
              <a:t>principaux</a:t>
            </a:r>
            <a:r>
              <a:rPr lang="en-CA" dirty="0"/>
              <a:t> (33 au total)</a:t>
            </a:r>
            <a:br>
              <a:rPr lang="en-CA" dirty="0"/>
            </a:br>
            <a:r>
              <a:rPr lang="en-CA" dirty="0"/>
              <a:t>	38.79 MB</a:t>
            </a:r>
          </a:p>
          <a:p>
            <a:r>
              <a:rPr lang="en-CA" dirty="0" err="1"/>
              <a:t>Serveur</a:t>
            </a:r>
            <a:r>
              <a:rPr lang="en-CA" dirty="0"/>
              <a:t> (REST API):</a:t>
            </a:r>
            <a:br>
              <a:rPr lang="en-CA" dirty="0"/>
            </a:br>
            <a:r>
              <a:rPr lang="en-CA" dirty="0"/>
              <a:t>	4 693 LOC</a:t>
            </a:r>
            <a:br>
              <a:rPr lang="en-CA" dirty="0"/>
            </a:br>
            <a:r>
              <a:rPr lang="en-CA" dirty="0"/>
              <a:t>	7 packages </a:t>
            </a:r>
            <a:r>
              <a:rPr lang="en-CA" dirty="0" err="1"/>
              <a:t>principaux</a:t>
            </a:r>
            <a:r>
              <a:rPr lang="en-CA" dirty="0"/>
              <a:t> (9 au total)</a:t>
            </a:r>
          </a:p>
          <a:p>
            <a:r>
              <a:rPr lang="en-CA" dirty="0"/>
              <a:t>WebApp:</a:t>
            </a:r>
            <a:br>
              <a:rPr lang="en-CA" dirty="0"/>
            </a:br>
            <a:r>
              <a:rPr lang="en-CA" dirty="0"/>
              <a:t>	542 (JS) + 128 (HTML) + 250 (CSS) = 920 LOC</a:t>
            </a:r>
            <a:br>
              <a:rPr lang="en-CA" dirty="0"/>
            </a:br>
            <a:endParaRPr lang="en-CA" dirty="0"/>
          </a:p>
          <a:p>
            <a:r>
              <a:rPr lang="en-CA" dirty="0"/>
              <a:t>Total:</a:t>
            </a:r>
            <a:br>
              <a:rPr lang="en-CA" dirty="0"/>
            </a:br>
            <a:r>
              <a:rPr lang="en-CA" dirty="0"/>
              <a:t>	16 206 LOC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2113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1BDE-E189-46C6-9528-BBB0F5AD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Mise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contexte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63376-0958-445A-98F6-0AF2EC74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Idée </a:t>
            </a:r>
            <a:r>
              <a:rPr lang="en-CA" dirty="0" err="1"/>
              <a:t>initiale</a:t>
            </a:r>
            <a:r>
              <a:rPr lang="en-CA" dirty="0"/>
              <a:t>: Sophie</a:t>
            </a:r>
          </a:p>
          <a:p>
            <a:r>
              <a:rPr lang="en-CA" dirty="0"/>
              <a:t>3e place au HackQc 2018</a:t>
            </a:r>
          </a:p>
          <a:p>
            <a:r>
              <a:rPr lang="en-CA" dirty="0" err="1"/>
              <a:t>Principalement</a:t>
            </a:r>
            <a:r>
              <a:rPr lang="en-CA" dirty="0"/>
              <a:t> </a:t>
            </a:r>
            <a:r>
              <a:rPr lang="en-CA" dirty="0" err="1"/>
              <a:t>basé</a:t>
            </a:r>
            <a:r>
              <a:rPr lang="en-CA" dirty="0"/>
              <a:t> sur un </a:t>
            </a:r>
            <a:r>
              <a:rPr lang="en-CA" dirty="0" err="1"/>
              <a:t>jeu</a:t>
            </a:r>
            <a:r>
              <a:rPr lang="en-CA" dirty="0"/>
              <a:t> de </a:t>
            </a:r>
            <a:r>
              <a:rPr lang="en-CA" dirty="0" err="1"/>
              <a:t>données</a:t>
            </a:r>
            <a:r>
              <a:rPr lang="en-CA" dirty="0"/>
              <a:t> du </a:t>
            </a:r>
            <a:r>
              <a:rPr lang="en-CA" dirty="0" err="1"/>
              <a:t>gouvernement</a:t>
            </a:r>
            <a:r>
              <a:rPr lang="en-CA" dirty="0"/>
              <a:t>:</a:t>
            </a:r>
          </a:p>
          <a:p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438E8-D720-4910-A56B-D305CD6F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3342539"/>
            <a:ext cx="96488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9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F36A-0F9D-43AD-A554-2A8F73F4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national d'alertes au public (SNAP)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E3AC-2AD4-45E1-8152-31CACB62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Approche</a:t>
            </a:r>
            <a:r>
              <a:rPr lang="en-CA" dirty="0"/>
              <a:t> </a:t>
            </a:r>
            <a:r>
              <a:rPr lang="en-CA" dirty="0" err="1"/>
              <a:t>unilatérale</a:t>
            </a:r>
            <a:endParaRPr lang="fr-CA" dirty="0"/>
          </a:p>
        </p:txBody>
      </p:sp>
      <p:pic>
        <p:nvPicPr>
          <p:cNvPr id="2050" name="Picture 2" descr="SystÃ¨me national dâalertes au public (SNAP)">
            <a:extLst>
              <a:ext uri="{FF2B5EF4-FFF2-40B4-BE49-F238E27FC236}">
                <a16:creationId xmlns:a16="http://schemas.microsoft.com/office/drawing/2014/main" id="{743D48F5-8D01-4BF2-9EB0-AD8232DF8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793" y="2530127"/>
            <a:ext cx="7190414" cy="370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81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7F36-2CAF-42C3-BB66-91CE7A13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 err="1"/>
              <a:t>Manquement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DE0D1-D843-45E0-8045-25A35E51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770"/>
            <a:ext cx="10515600" cy="2217869"/>
          </a:xfrm>
        </p:spPr>
        <p:txBody>
          <a:bodyPr/>
          <a:lstStyle/>
          <a:p>
            <a:r>
              <a:rPr lang="en-CA" dirty="0" err="1"/>
              <a:t>Exemple</a:t>
            </a:r>
            <a:r>
              <a:rPr lang="en-CA" dirty="0"/>
              <a:t> </a:t>
            </a:r>
            <a:r>
              <a:rPr lang="en-CA" dirty="0" err="1"/>
              <a:t>d’une</a:t>
            </a:r>
            <a:r>
              <a:rPr lang="en-CA" dirty="0"/>
              <a:t> </a:t>
            </a:r>
            <a:r>
              <a:rPr lang="en-CA" dirty="0" err="1"/>
              <a:t>alerte</a:t>
            </a:r>
            <a:r>
              <a:rPr lang="en-CA" dirty="0"/>
              <a:t> du </a:t>
            </a:r>
            <a:r>
              <a:rPr lang="en-CA" dirty="0" err="1"/>
              <a:t>gouvernement</a:t>
            </a:r>
            <a:r>
              <a:rPr lang="en-CA" dirty="0"/>
              <a:t> qui </a:t>
            </a:r>
            <a:r>
              <a:rPr lang="en-CA" dirty="0" err="1"/>
              <a:t>démontre</a:t>
            </a:r>
            <a:r>
              <a:rPr lang="en-CA" dirty="0"/>
              <a:t> la </a:t>
            </a:r>
            <a:r>
              <a:rPr lang="en-CA" dirty="0" err="1"/>
              <a:t>nécessité</a:t>
            </a:r>
            <a:r>
              <a:rPr lang="en-CA" dirty="0"/>
              <a:t> </a:t>
            </a:r>
            <a:r>
              <a:rPr lang="en-CA" dirty="0" err="1"/>
              <a:t>d’une</a:t>
            </a:r>
            <a:r>
              <a:rPr lang="en-CA" dirty="0"/>
              <a:t> nouvelle </a:t>
            </a:r>
            <a:r>
              <a:rPr lang="en-CA" dirty="0" err="1"/>
              <a:t>approche</a:t>
            </a:r>
            <a:endParaRPr lang="fr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14828E-F0E0-4F66-A435-4899CAE4C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5"/>
          <a:stretch/>
        </p:blipFill>
        <p:spPr>
          <a:xfrm>
            <a:off x="3716195" y="2933704"/>
            <a:ext cx="4759609" cy="358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2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AB48-8422-4FE5-9E88-94A925F8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Objectifs</a:t>
            </a:r>
            <a:endParaRPr lang="fr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DA964-20F0-4D83-8631-317907F356B9}"/>
              </a:ext>
            </a:extLst>
          </p:cNvPr>
          <p:cNvSpPr txBox="1"/>
          <p:nvPr/>
        </p:nvSpPr>
        <p:spPr>
          <a:xfrm>
            <a:off x="838200" y="2290194"/>
            <a:ext cx="11082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/>
              <a:t>Faciliter la visualisation des données d’alertes publiées par le gouvernement.</a:t>
            </a:r>
            <a:br>
              <a:rPr lang="fr-FR" sz="2400" dirty="0"/>
            </a:b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Permettre aux usagers de publier des alertes et mises-à-jour (retour d’informations).</a:t>
            </a:r>
            <a:br>
              <a:rPr lang="fr-FR" sz="2400" dirty="0"/>
            </a:b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Faciliter la notification par rapport aux alertes selon des intérêts divergents.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04805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6E8D-207E-4BAB-BB7D-B302FADE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Visualisation </a:t>
            </a:r>
            <a:r>
              <a:rPr lang="en-CA" dirty="0" err="1"/>
              <a:t>facilitée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C0D2F-A95D-4081-8176-AAB156C02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WebApp</a:t>
            </a:r>
          </a:p>
          <a:p>
            <a:r>
              <a:rPr lang="en-CA" dirty="0"/>
              <a:t>Application Android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73D10-B568-4F3A-A9EC-7B1F2505B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774" y="530193"/>
            <a:ext cx="5579980" cy="5646770"/>
          </a:xfrm>
          <a:prstGeom prst="rect">
            <a:avLst/>
          </a:prstGeom>
        </p:spPr>
      </p:pic>
      <p:pic>
        <p:nvPicPr>
          <p:cNvPr id="3074" name="Picture 2" descr="https://i.imgur.com/Bi7aaF9.png">
            <a:extLst>
              <a:ext uri="{FF2B5EF4-FFF2-40B4-BE49-F238E27FC236}">
                <a16:creationId xmlns:a16="http://schemas.microsoft.com/office/drawing/2014/main" id="{D960D260-740F-4E66-9F54-C2710A314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33" y="2835772"/>
            <a:ext cx="2149635" cy="38215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88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E55F-8B5B-410A-A021-BBF5D641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Accessibilité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1EA0-18E2-4ABA-8FCA-57B61281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minSDK</a:t>
            </a:r>
            <a:r>
              <a:rPr lang="en-CA" dirty="0"/>
              <a:t> = API 16</a:t>
            </a:r>
          </a:p>
          <a:p>
            <a:r>
              <a:rPr lang="en-CA" dirty="0"/>
              <a:t>99.44% du </a:t>
            </a:r>
            <a:r>
              <a:rPr lang="en-CA" dirty="0" err="1"/>
              <a:t>marché</a:t>
            </a:r>
            <a:endParaRPr lang="fr-CA" dirty="0"/>
          </a:p>
        </p:txBody>
      </p:sp>
      <p:pic>
        <p:nvPicPr>
          <p:cNvPr id="4098" name="Picture 2" descr="http://www.gadgetdetail.com/wp-content/uploads/2018/09/android-version-share-august-31.png">
            <a:extLst>
              <a:ext uri="{FF2B5EF4-FFF2-40B4-BE49-F238E27FC236}">
                <a16:creationId xmlns:a16="http://schemas.microsoft.com/office/drawing/2014/main" id="{A2FBE9AC-C4BA-4BF8-A6F3-E33DA4F4D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497" y="465338"/>
            <a:ext cx="5772280" cy="592732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49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9F1B-DC5E-413C-8C5A-32343CB7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Usagers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6CF5-0DB6-45C4-B2C5-8290B462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Authentification</a:t>
            </a:r>
            <a:endParaRPr lang="fr-CA" dirty="0"/>
          </a:p>
          <a:p>
            <a:r>
              <a:rPr lang="en-CA" dirty="0"/>
              <a:t>P</a:t>
            </a:r>
            <a:r>
              <a:rPr lang="fr-CA" dirty="0" err="1"/>
              <a:t>rotocole</a:t>
            </a:r>
            <a:r>
              <a:rPr lang="fr-CA" dirty="0"/>
              <a:t> </a:t>
            </a:r>
            <a:r>
              <a:rPr lang="fr-CA" dirty="0" err="1"/>
              <a:t>OAuth</a:t>
            </a:r>
            <a:r>
              <a:rPr lang="fr-CA" dirty="0"/>
              <a:t> 2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BFA67-CED8-44B4-9969-CE630A265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444" y="748928"/>
            <a:ext cx="3014356" cy="5358854"/>
          </a:xfrm>
          <a:prstGeom prst="rect">
            <a:avLst/>
          </a:prstGeom>
        </p:spPr>
      </p:pic>
      <p:pic>
        <p:nvPicPr>
          <p:cNvPr id="6" name="Picture 5" descr="https://i.imgur.com/8N5Iz5u.png">
            <a:extLst>
              <a:ext uri="{FF2B5EF4-FFF2-40B4-BE49-F238E27FC236}">
                <a16:creationId xmlns:a16="http://schemas.microsoft.com/office/drawing/2014/main" id="{70E4F233-0CDE-448F-B8A5-4D0F61C520E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071" y="750216"/>
            <a:ext cx="3014357" cy="5357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40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94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Statistiques</vt:lpstr>
      <vt:lpstr>Mise en contexte</vt:lpstr>
      <vt:lpstr>Système national d'alertes au public (SNAP)</vt:lpstr>
      <vt:lpstr>Manquement</vt:lpstr>
      <vt:lpstr>Objectifs</vt:lpstr>
      <vt:lpstr>Visualisation facilitée</vt:lpstr>
      <vt:lpstr>Accessibilité</vt:lpstr>
      <vt:lpstr>Usagers</vt:lpstr>
      <vt:lpstr>Publication d’alerte</vt:lpstr>
      <vt:lpstr>Notifications</vt:lpstr>
      <vt:lpstr>Personnalisation</vt:lpstr>
      <vt:lpstr>Freestyle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payne</dc:creator>
  <cp:lastModifiedBy>payne</cp:lastModifiedBy>
  <cp:revision>18</cp:revision>
  <dcterms:created xsi:type="dcterms:W3CDTF">2018-09-14T12:56:02Z</dcterms:created>
  <dcterms:modified xsi:type="dcterms:W3CDTF">2018-09-14T13:58:40Z</dcterms:modified>
</cp:coreProperties>
</file>