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A921-C19A-A546-B05D-C67940B28319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DC71-FE05-6647-87F9-A4D120896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A921-C19A-A546-B05D-C67940B28319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DC71-FE05-6647-87F9-A4D120896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1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A921-C19A-A546-B05D-C67940B28319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DC71-FE05-6647-87F9-A4D120896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A921-C19A-A546-B05D-C67940B28319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DC71-FE05-6647-87F9-A4D120896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8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A921-C19A-A546-B05D-C67940B28319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DC71-FE05-6647-87F9-A4D120896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A921-C19A-A546-B05D-C67940B28319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DC71-FE05-6647-87F9-A4D120896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4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A921-C19A-A546-B05D-C67940B28319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DC71-FE05-6647-87F9-A4D120896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A921-C19A-A546-B05D-C67940B28319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DC71-FE05-6647-87F9-A4D120896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A921-C19A-A546-B05D-C67940B28319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DC71-FE05-6647-87F9-A4D120896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3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A921-C19A-A546-B05D-C67940B28319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DC71-FE05-6647-87F9-A4D120896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3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A921-C19A-A546-B05D-C67940B28319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DC71-FE05-6647-87F9-A4D120896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0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DA921-C19A-A546-B05D-C67940B28319}" type="datetimeFigureOut">
              <a:rPr lang="en-US" smtClean="0"/>
              <a:t>28/08/2015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3DC71-FE05-6647-87F9-A4D120896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6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15316" y="-273692"/>
            <a:ext cx="6559564" cy="1417361"/>
            <a:chOff x="1045029" y="289350"/>
            <a:chExt cx="6559564" cy="1417361"/>
          </a:xfrm>
        </p:grpSpPr>
        <p:sp>
          <p:nvSpPr>
            <p:cNvPr id="6" name="TextBox 5"/>
            <p:cNvSpPr txBox="1"/>
            <p:nvPr/>
          </p:nvSpPr>
          <p:spPr>
            <a:xfrm>
              <a:off x="1045029" y="289350"/>
              <a:ext cx="65595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cap="small" dirty="0" smtClean="0">
                  <a:latin typeface="Arial Black"/>
                  <a:cs typeface="Arial Black"/>
                </a:rPr>
                <a:t>Pi S  </a:t>
              </a:r>
              <a:r>
                <a:rPr lang="en-US" sz="8000" b="1" cap="small" dirty="0" err="1" smtClean="0">
                  <a:latin typeface="Arial Black"/>
                  <a:cs typeface="Arial Black"/>
                </a:rPr>
                <a:t>uare</a:t>
              </a:r>
              <a:endParaRPr lang="en-US" sz="8000" b="1" cap="small" dirty="0">
                <a:latin typeface="Arial Black"/>
                <a:cs typeface="Arial Black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500" b="85714" l="16667" r="82143">
                          <a14:foregroundMark x1="66964" y1="57143" x2="70833" y2="60268"/>
                          <a14:foregroundMark x1="78869" y1="44643" x2="78571" y2="46875"/>
                        </a14:backgroundRemoval>
                      </a14:imgEffect>
                    </a14:imgLayer>
                  </a14:imgProps>
                </a:ext>
              </a:extLst>
            </a:blip>
            <a:srcRect l="15055" t="10092" r="16373" b="10799"/>
            <a:stretch/>
          </p:blipFill>
          <p:spPr>
            <a:xfrm rot="2785217">
              <a:off x="3165422" y="777747"/>
              <a:ext cx="1050200" cy="80772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9024" y="1552487"/>
            <a:ext cx="1538119" cy="1318388"/>
            <a:chOff x="0" y="0"/>
            <a:chExt cx="800100" cy="6858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3" t="11448" b="6996"/>
            <a:stretch/>
          </p:blipFill>
          <p:spPr bwMode="auto">
            <a:xfrm>
              <a:off x="0" y="114300"/>
              <a:ext cx="574040" cy="5715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Text Box 10"/>
            <p:cNvSpPr txBox="1"/>
            <p:nvPr/>
          </p:nvSpPr>
          <p:spPr>
            <a:xfrm>
              <a:off x="457200" y="0"/>
              <a:ext cx="3429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2400" b="1" dirty="0">
                  <a:effectLst/>
                  <a:latin typeface="Verdana"/>
                  <a:ea typeface="ＭＳ 明朝"/>
                  <a:cs typeface="Times New Roman"/>
                </a:rPr>
                <a:t>2</a:t>
              </a:r>
              <a:endParaRPr lang="en-GB" sz="2400" dirty="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767233" y="1552487"/>
            <a:ext cx="1538119" cy="1318388"/>
            <a:chOff x="0" y="0"/>
            <a:chExt cx="800100" cy="6858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3" t="11448" b="6996"/>
            <a:stretch/>
          </p:blipFill>
          <p:spPr bwMode="auto">
            <a:xfrm>
              <a:off x="0" y="114300"/>
              <a:ext cx="574040" cy="5715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3" name="Text Box 10"/>
            <p:cNvSpPr txBox="1"/>
            <p:nvPr/>
          </p:nvSpPr>
          <p:spPr>
            <a:xfrm>
              <a:off x="457200" y="0"/>
              <a:ext cx="3429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2400" b="1" dirty="0">
                  <a:effectLst/>
                  <a:latin typeface="Verdana"/>
                  <a:ea typeface="ＭＳ 明朝"/>
                  <a:cs typeface="Times New Roman"/>
                </a:rPr>
                <a:t>2</a:t>
              </a:r>
              <a:endParaRPr lang="en-GB" sz="2400" dirty="0">
                <a:effectLst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23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York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Smith</dc:creator>
  <cp:lastModifiedBy>William Smith</cp:lastModifiedBy>
  <cp:revision>5</cp:revision>
  <dcterms:created xsi:type="dcterms:W3CDTF">2015-08-27T11:56:11Z</dcterms:created>
  <dcterms:modified xsi:type="dcterms:W3CDTF">2015-08-28T08:44:07Z</dcterms:modified>
</cp:coreProperties>
</file>