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256" r:id="rId2"/>
    <p:sldId id="258" r:id="rId3"/>
    <p:sldId id="257" r:id="rId4"/>
  </p:sldIdLst>
  <p:sldSz cx="12192000" cy="11879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72A33"/>
    <a:srgbClr val="333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Jab</c:v>
                </c:pt>
                <c:pt idx="1">
                  <c:v>Slash</c:v>
                </c:pt>
                <c:pt idx="2">
                  <c:v>Double Slash</c:v>
                </c:pt>
                <c:pt idx="3">
                  <c:v>Stomp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2D86F-F143-4D92-8876-566A7A85243E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5BBE4-55EE-45B7-A0BF-86AB1DBC8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804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>
                <a:latin typeface="Oswald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>
                <a:latin typeface="Oswald" panose="00000500000000000000" pitchFamily="2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swald" panose="00000500000000000000" pitchFamily="2" charset="0"/>
              </a:defRPr>
            </a:lvl1pPr>
          </a:lstStyle>
          <a:p>
            <a:fld id="{28D5A27A-1A1F-4ACD-9F6A-979BEE1C560B}" type="datetimeFigureOut">
              <a:rPr lang="en-GB" smtClean="0"/>
              <a:pPr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swald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swald" panose="00000500000000000000" pitchFamily="2" charset="0"/>
              </a:defRPr>
            </a:lvl1pPr>
          </a:lstStyle>
          <a:p>
            <a:fld id="{11888AF6-4295-439C-B1BE-85B2AB26B1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7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4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3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34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9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A27A-1A1F-4ACD-9F6A-979BEE1C560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8AF6-4295-439C-B1BE-85B2AB26B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Oswald" panose="00000500000000000000" pitchFamily="2" charset="0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Oswald" panose="00000500000000000000" pitchFamily="2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swald" panose="00000500000000000000" pitchFamily="2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Oswald" panose="00000500000000000000" pitchFamily="2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swald" panose="00000500000000000000" pitchFamily="2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swald" panose="00000500000000000000" pitchFamily="2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679245" y="5456086"/>
            <a:ext cx="3812661" cy="5364314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24"/>
          <a:stretch/>
        </p:blipFill>
        <p:spPr>
          <a:xfrm>
            <a:off x="1114938" y="1553294"/>
            <a:ext cx="1377438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1300" y="1765300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</a:t>
            </a:r>
            <a:endParaRPr lang="en-GB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0" y="2073478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TRUTH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 Joan of Arc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Oswald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679248" y="3374515"/>
            <a:ext cx="3812661" cy="1930400"/>
            <a:chOff x="7641148" y="4870966"/>
            <a:chExt cx="3812661" cy="1930400"/>
          </a:xfrm>
        </p:grpSpPr>
        <p:sp>
          <p:nvSpPr>
            <p:cNvPr id="13" name="Rectangle 12"/>
            <p:cNvSpPr/>
            <p:nvPr/>
          </p:nvSpPr>
          <p:spPr>
            <a:xfrm>
              <a:off x="7641148" y="4870966"/>
              <a:ext cx="3812661" cy="1930400"/>
            </a:xfrm>
            <a:prstGeom prst="rect">
              <a:avLst/>
            </a:prstGeom>
            <a:solidFill>
              <a:srgbClr val="3337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8690" y="5332631"/>
              <a:ext cx="3457575" cy="13335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69224" y="4870966"/>
              <a:ext cx="2578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u="sng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Activity</a:t>
              </a:r>
              <a:endParaRPr lang="en-GB" u="sng" dirty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70224" y="2442810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chemeClr val="bg1"/>
                </a:solidFill>
                <a:latin typeface="Oswald" panose="00000500000000000000" pitchFamily="2" charset="0"/>
              </a:rPr>
              <a:t>Master knight</a:t>
            </a:r>
            <a:endParaRPr lang="en-GB" sz="2400" i="1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81" y="2503964"/>
            <a:ext cx="304843" cy="304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8" name="Group 27"/>
          <p:cNvGrpSpPr/>
          <p:nvPr/>
        </p:nvGrpSpPr>
        <p:grpSpPr>
          <a:xfrm>
            <a:off x="7679246" y="1292944"/>
            <a:ext cx="3812661" cy="1930400"/>
            <a:chOff x="1051438" y="3497481"/>
            <a:chExt cx="3812661" cy="1930400"/>
          </a:xfrm>
        </p:grpSpPr>
        <p:sp>
          <p:nvSpPr>
            <p:cNvPr id="18" name="Rectangle 17"/>
            <p:cNvSpPr/>
            <p:nvPr/>
          </p:nvSpPr>
          <p:spPr>
            <a:xfrm>
              <a:off x="1051438" y="3497481"/>
              <a:ext cx="3812661" cy="1930400"/>
            </a:xfrm>
            <a:prstGeom prst="rect">
              <a:avLst/>
            </a:prstGeom>
            <a:solidFill>
              <a:srgbClr val="3337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3326" y="3590498"/>
              <a:ext cx="2578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Ratings</a:t>
              </a:r>
              <a:endParaRPr lang="en-GB" sz="1600" dirty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60893" y="3590498"/>
              <a:ext cx="577848" cy="4001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 smtClean="0">
                  <a:latin typeface="Oswald" panose="00000500000000000000" pitchFamily="2" charset="0"/>
                </a:rPr>
                <a:t>EU</a:t>
              </a:r>
              <a:endParaRPr lang="en-GB" dirty="0">
                <a:latin typeface="Oswald" panose="000005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38741" y="3590498"/>
              <a:ext cx="577848" cy="400110"/>
            </a:xfrm>
            <a:prstGeom prst="rect">
              <a:avLst/>
            </a:prstGeom>
            <a:solidFill>
              <a:srgbClr val="3337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 smtClean="0">
                  <a:latin typeface="Oswald" panose="00000500000000000000" pitchFamily="2" charset="0"/>
                </a:rPr>
                <a:t>US</a:t>
              </a:r>
              <a:endParaRPr lang="en-GB" dirty="0">
                <a:latin typeface="Oswald" panose="000005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12907" y="3590498"/>
              <a:ext cx="577848" cy="400110"/>
            </a:xfrm>
            <a:prstGeom prst="rect">
              <a:avLst/>
            </a:prstGeom>
            <a:solidFill>
              <a:srgbClr val="3337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 smtClean="0">
                  <a:latin typeface="Oswald" panose="00000500000000000000" pitchFamily="2" charset="0"/>
                </a:rPr>
                <a:t>AUS</a:t>
              </a:r>
              <a:endParaRPr lang="en-GB" dirty="0">
                <a:latin typeface="Oswald" panose="00000500000000000000" pitchFamily="2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017" y="4137179"/>
              <a:ext cx="304843" cy="30484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763" y="4535339"/>
              <a:ext cx="304843" cy="30484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301" y="4978274"/>
              <a:ext cx="304843" cy="304843"/>
            </a:xfrm>
            <a:prstGeom prst="rect">
              <a:avLst/>
            </a:prstGeom>
          </p:spPr>
        </p:pic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67633"/>
              </p:ext>
            </p:extLst>
          </p:nvPr>
        </p:nvGraphicFramePr>
        <p:xfrm>
          <a:off x="8750527" y="1966060"/>
          <a:ext cx="2563838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76438"/>
                <a:gridCol w="787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Master knight</a:t>
                      </a:r>
                      <a:endParaRPr lang="en-GB" sz="1800" b="0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2000</a:t>
                      </a:r>
                      <a:endParaRPr lang="en-GB" sz="1800" b="0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Gold archer</a:t>
                      </a:r>
                      <a:endParaRPr lang="en-GB" sz="1800" b="0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1500</a:t>
                      </a:r>
                      <a:endParaRPr lang="en-GB" sz="1800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Peasant builder</a:t>
                      </a:r>
                      <a:endParaRPr lang="en-GB" sz="1800" b="0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1000</a:t>
                      </a:r>
                      <a:endParaRPr lang="en-GB" sz="1800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114938" y="3223344"/>
            <a:ext cx="6314562" cy="777156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298799" y="3449550"/>
            <a:ext cx="257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Oswald" panose="00000500000000000000" pitchFamily="2" charset="0"/>
              </a:rPr>
              <a:t>Match History</a:t>
            </a:r>
            <a:endParaRPr lang="en-GB" sz="16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07324" y="5572075"/>
            <a:ext cx="257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Oswald" panose="00000500000000000000" pitchFamily="2" charset="0"/>
              </a:rPr>
              <a:t>Stats</a:t>
            </a:r>
            <a:endParaRPr lang="en-GB" sz="16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85019" y="5566525"/>
            <a:ext cx="577848" cy="400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Oswald" panose="000005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62867" y="5566525"/>
            <a:ext cx="577848" cy="400110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Oswald" panose="000005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37033" y="5566525"/>
            <a:ext cx="577848" cy="400110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Oswald" panose="00000500000000000000" pitchFamily="2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894" y="5605266"/>
            <a:ext cx="304843" cy="3048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688" y="5614158"/>
            <a:ext cx="304843" cy="3048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24" y="5631345"/>
            <a:ext cx="304843" cy="30484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188" y="8286655"/>
            <a:ext cx="3669684" cy="273857"/>
          </a:xfrm>
          <a:prstGeom prst="rect">
            <a:avLst/>
          </a:prstGeom>
        </p:spPr>
      </p:pic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2291066884"/>
              </p:ext>
            </p:extLst>
          </p:nvPr>
        </p:nvGraphicFramePr>
        <p:xfrm>
          <a:off x="7759418" y="8762936"/>
          <a:ext cx="2297134" cy="162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4" name="Rectangle 53"/>
          <p:cNvSpPr/>
          <p:nvPr/>
        </p:nvSpPr>
        <p:spPr>
          <a:xfrm>
            <a:off x="2212196" y="4102100"/>
            <a:ext cx="132844" cy="5613400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63" name="Group 62"/>
          <p:cNvGrpSpPr/>
          <p:nvPr/>
        </p:nvGrpSpPr>
        <p:grpSpPr>
          <a:xfrm>
            <a:off x="1192250" y="6968611"/>
            <a:ext cx="6278037" cy="1074170"/>
            <a:chOff x="1151463" y="4149479"/>
            <a:chExt cx="6278037" cy="1074170"/>
          </a:xfrm>
        </p:grpSpPr>
        <p:sp>
          <p:nvSpPr>
            <p:cNvPr id="64" name="Rectangle 63"/>
            <p:cNvSpPr/>
            <p:nvPr/>
          </p:nvSpPr>
          <p:spPr>
            <a:xfrm>
              <a:off x="2492376" y="4149479"/>
              <a:ext cx="4937124" cy="850720"/>
            </a:xfrm>
            <a:prstGeom prst="rect">
              <a:avLst/>
            </a:prstGeom>
            <a:solidFill>
              <a:srgbClr val="3337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51463" y="4339715"/>
              <a:ext cx="9133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b="1" dirty="0" smtClean="0">
                  <a:solidFill>
                    <a:srgbClr val="FF0000"/>
                  </a:solidFill>
                  <a:latin typeface="Oswald" panose="00000500000000000000" pitchFamily="2" charset="0"/>
                </a:rPr>
                <a:t>DEFEAT</a:t>
              </a:r>
            </a:p>
            <a:p>
              <a:pPr algn="r"/>
              <a:r>
                <a:rPr lang="en-GB" sz="1400" dirty="0" smtClean="0">
                  <a:solidFill>
                    <a:schemeClr val="bg2">
                      <a:lumMod val="75000"/>
                    </a:schemeClr>
                  </a:solidFill>
                  <a:latin typeface="Oswald" panose="00000500000000000000" pitchFamily="2" charset="0"/>
                </a:rPr>
                <a:t>1 day ago</a:t>
              </a:r>
              <a:endParaRPr lang="en-GB" sz="1100" dirty="0">
                <a:solidFill>
                  <a:schemeClr val="bg2">
                    <a:lumMod val="75000"/>
                  </a:schemeClr>
                </a:solidFill>
                <a:latin typeface="Oswald" panose="00000500000000000000" pitchFamily="2" charset="0"/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75" y="4432278"/>
              <a:ext cx="304843" cy="304843"/>
            </a:xfrm>
            <a:prstGeom prst="ellipse">
              <a:avLst/>
            </a:prstGeom>
            <a:ln w="254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 prstMaterial="matte">
              <a:contourClr>
                <a:srgbClr val="333333"/>
              </a:contourClr>
            </a:sp3d>
          </p:spPr>
        </p:pic>
        <p:sp>
          <p:nvSpPr>
            <p:cNvPr id="67" name="TextBox 66"/>
            <p:cNvSpPr txBox="1"/>
            <p:nvPr/>
          </p:nvSpPr>
          <p:spPr>
            <a:xfrm>
              <a:off x="3231985" y="4300319"/>
              <a:ext cx="10582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>
                  <a:solidFill>
                    <a:srgbClr val="00B0F0"/>
                  </a:solidFill>
                  <a:latin typeface="Oswald" panose="00000500000000000000" pitchFamily="2" charset="0"/>
                </a:rPr>
                <a:t>Deynarde</a:t>
              </a:r>
              <a:endParaRPr lang="en-GB" dirty="0" smtClean="0">
                <a:solidFill>
                  <a:srgbClr val="00B0F0"/>
                </a:solidFill>
                <a:latin typeface="Oswald" panose="00000500000000000000" pitchFamily="2" charset="0"/>
              </a:endParaRPr>
            </a:p>
            <a:p>
              <a:pPr algn="ctr"/>
              <a:r>
                <a:rPr lang="en-GB" dirty="0" smtClean="0">
                  <a:solidFill>
                    <a:srgbClr val="00B0F0"/>
                  </a:solidFill>
                  <a:latin typeface="Oswald" panose="00000500000000000000" pitchFamily="2" charset="0"/>
                </a:rPr>
                <a:t>11</a:t>
              </a:r>
              <a:r>
                <a:rPr lang="en-GB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	</a:t>
              </a:r>
              <a:endParaRPr lang="en-GB" dirty="0">
                <a:solidFill>
                  <a:srgbClr val="FF0000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90219" y="4353868"/>
              <a:ext cx="538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Oswald" panose="00000500000000000000" pitchFamily="2" charset="0"/>
                </a:rPr>
                <a:t>vs.	</a:t>
              </a:r>
              <a:endParaRPr lang="en-GB" dirty="0" smtClean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177" y="4313139"/>
              <a:ext cx="944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Oswald" panose="00000500000000000000" pitchFamily="2" charset="0"/>
                </a:rPr>
                <a:t>Eluded</a:t>
              </a:r>
            </a:p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Oswald" panose="00000500000000000000" pitchFamily="2" charset="0"/>
                </a:rPr>
                <a:t>5</a:t>
              </a:r>
              <a:endParaRPr lang="en-GB" dirty="0">
                <a:solidFill>
                  <a:srgbClr val="FF0000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75140" y="4425121"/>
              <a:ext cx="758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EU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92250" y="7912216"/>
            <a:ext cx="6278037" cy="1074170"/>
            <a:chOff x="1151463" y="4149479"/>
            <a:chExt cx="6278037" cy="1074170"/>
          </a:xfrm>
        </p:grpSpPr>
        <p:sp>
          <p:nvSpPr>
            <p:cNvPr id="72" name="Rectangle 71"/>
            <p:cNvSpPr/>
            <p:nvPr/>
          </p:nvSpPr>
          <p:spPr>
            <a:xfrm>
              <a:off x="2492376" y="4149479"/>
              <a:ext cx="4937124" cy="850720"/>
            </a:xfrm>
            <a:prstGeom prst="rect">
              <a:avLst/>
            </a:prstGeom>
            <a:solidFill>
              <a:srgbClr val="3337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51463" y="4339715"/>
              <a:ext cx="9133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b="1" dirty="0" smtClean="0">
                  <a:solidFill>
                    <a:srgbClr val="FF0000"/>
                  </a:solidFill>
                  <a:latin typeface="Oswald" panose="00000500000000000000" pitchFamily="2" charset="0"/>
                </a:rPr>
                <a:t>DEFEAT</a:t>
              </a:r>
            </a:p>
            <a:p>
              <a:pPr algn="r"/>
              <a:r>
                <a:rPr lang="en-GB" sz="1400" dirty="0" smtClean="0">
                  <a:solidFill>
                    <a:schemeClr val="bg2">
                      <a:lumMod val="75000"/>
                    </a:schemeClr>
                  </a:solidFill>
                  <a:latin typeface="Oswald" panose="00000500000000000000" pitchFamily="2" charset="0"/>
                </a:rPr>
                <a:t>1 day ago</a:t>
              </a:r>
              <a:endParaRPr lang="en-GB" sz="1100" dirty="0">
                <a:solidFill>
                  <a:schemeClr val="bg2">
                    <a:lumMod val="75000"/>
                  </a:schemeClr>
                </a:solidFill>
                <a:latin typeface="Oswald" panose="00000500000000000000" pitchFamily="2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75" y="4432278"/>
              <a:ext cx="304843" cy="304843"/>
            </a:xfrm>
            <a:prstGeom prst="ellipse">
              <a:avLst/>
            </a:prstGeom>
            <a:ln w="254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 prstMaterial="matte">
              <a:contourClr>
                <a:srgbClr val="333333"/>
              </a:contourClr>
            </a:sp3d>
          </p:spPr>
        </p:pic>
        <p:sp>
          <p:nvSpPr>
            <p:cNvPr id="75" name="TextBox 74"/>
            <p:cNvSpPr txBox="1"/>
            <p:nvPr/>
          </p:nvSpPr>
          <p:spPr>
            <a:xfrm>
              <a:off x="3231985" y="4300319"/>
              <a:ext cx="10582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>
                  <a:solidFill>
                    <a:srgbClr val="00B0F0"/>
                  </a:solidFill>
                  <a:latin typeface="Oswald" panose="00000500000000000000" pitchFamily="2" charset="0"/>
                </a:rPr>
                <a:t>Deynarde</a:t>
              </a:r>
              <a:endParaRPr lang="en-GB" dirty="0" smtClean="0">
                <a:solidFill>
                  <a:srgbClr val="00B0F0"/>
                </a:solidFill>
                <a:latin typeface="Oswald" panose="00000500000000000000" pitchFamily="2" charset="0"/>
              </a:endParaRPr>
            </a:p>
            <a:p>
              <a:pPr algn="ctr"/>
              <a:r>
                <a:rPr lang="en-GB" dirty="0" smtClean="0">
                  <a:solidFill>
                    <a:srgbClr val="00B0F0"/>
                  </a:solidFill>
                  <a:latin typeface="Oswald" panose="00000500000000000000" pitchFamily="2" charset="0"/>
                </a:rPr>
                <a:t>11</a:t>
              </a:r>
              <a:r>
                <a:rPr lang="en-GB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	</a:t>
              </a:r>
              <a:endParaRPr lang="en-GB" dirty="0">
                <a:solidFill>
                  <a:srgbClr val="FF0000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0219" y="4353868"/>
              <a:ext cx="538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Oswald" panose="00000500000000000000" pitchFamily="2" charset="0"/>
                </a:rPr>
                <a:t>vs.	</a:t>
              </a:r>
              <a:endParaRPr lang="en-GB" dirty="0" smtClean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15177" y="4313139"/>
              <a:ext cx="944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Oswald" panose="00000500000000000000" pitchFamily="2" charset="0"/>
                </a:rPr>
                <a:t>Eluded</a:t>
              </a:r>
            </a:p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Oswald" panose="00000500000000000000" pitchFamily="2" charset="0"/>
                </a:rPr>
                <a:t>5</a:t>
              </a:r>
              <a:endParaRPr lang="en-GB" dirty="0">
                <a:solidFill>
                  <a:srgbClr val="FF0000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75140" y="4425121"/>
              <a:ext cx="758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EU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71725" y="8885867"/>
            <a:ext cx="6278037" cy="1074170"/>
            <a:chOff x="1151463" y="4149479"/>
            <a:chExt cx="6278037" cy="1074170"/>
          </a:xfrm>
        </p:grpSpPr>
        <p:sp>
          <p:nvSpPr>
            <p:cNvPr id="80" name="Rectangle 79"/>
            <p:cNvSpPr/>
            <p:nvPr/>
          </p:nvSpPr>
          <p:spPr>
            <a:xfrm>
              <a:off x="2492376" y="4149479"/>
              <a:ext cx="4937124" cy="850720"/>
            </a:xfrm>
            <a:prstGeom prst="rect">
              <a:avLst/>
            </a:prstGeom>
            <a:solidFill>
              <a:srgbClr val="3337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1463" y="4339715"/>
              <a:ext cx="9133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b="1" dirty="0" smtClean="0">
                  <a:solidFill>
                    <a:srgbClr val="FF0000"/>
                  </a:solidFill>
                  <a:latin typeface="Oswald" panose="00000500000000000000" pitchFamily="2" charset="0"/>
                </a:rPr>
                <a:t>DEFEAT</a:t>
              </a:r>
            </a:p>
            <a:p>
              <a:pPr algn="r"/>
              <a:r>
                <a:rPr lang="en-GB" sz="1400" dirty="0" smtClean="0">
                  <a:solidFill>
                    <a:schemeClr val="bg2">
                      <a:lumMod val="75000"/>
                    </a:schemeClr>
                  </a:solidFill>
                  <a:latin typeface="Oswald" panose="00000500000000000000" pitchFamily="2" charset="0"/>
                </a:rPr>
                <a:t>1 day ago</a:t>
              </a:r>
              <a:endParaRPr lang="en-GB" sz="1100" dirty="0">
                <a:solidFill>
                  <a:schemeClr val="bg2">
                    <a:lumMod val="75000"/>
                  </a:schemeClr>
                </a:solidFill>
                <a:latin typeface="Oswald" panose="00000500000000000000" pitchFamily="2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75" y="4432278"/>
              <a:ext cx="304843" cy="304843"/>
            </a:xfrm>
            <a:prstGeom prst="ellipse">
              <a:avLst/>
            </a:prstGeom>
            <a:ln w="254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 prstMaterial="matte">
              <a:contourClr>
                <a:srgbClr val="333333"/>
              </a:contourClr>
            </a:sp3d>
          </p:spPr>
        </p:pic>
        <p:sp>
          <p:nvSpPr>
            <p:cNvPr id="83" name="TextBox 82"/>
            <p:cNvSpPr txBox="1"/>
            <p:nvPr/>
          </p:nvSpPr>
          <p:spPr>
            <a:xfrm>
              <a:off x="3231985" y="4300319"/>
              <a:ext cx="10582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>
                  <a:solidFill>
                    <a:srgbClr val="00B0F0"/>
                  </a:solidFill>
                  <a:latin typeface="Oswald" panose="00000500000000000000" pitchFamily="2" charset="0"/>
                </a:rPr>
                <a:t>Deynarde</a:t>
              </a:r>
              <a:endParaRPr lang="en-GB" dirty="0" smtClean="0">
                <a:solidFill>
                  <a:srgbClr val="00B0F0"/>
                </a:solidFill>
                <a:latin typeface="Oswald" panose="00000500000000000000" pitchFamily="2" charset="0"/>
              </a:endParaRPr>
            </a:p>
            <a:p>
              <a:pPr algn="ctr"/>
              <a:r>
                <a:rPr lang="en-GB" dirty="0" smtClean="0">
                  <a:solidFill>
                    <a:srgbClr val="00B0F0"/>
                  </a:solidFill>
                  <a:latin typeface="Oswald" panose="00000500000000000000" pitchFamily="2" charset="0"/>
                </a:rPr>
                <a:t>11</a:t>
              </a:r>
              <a:r>
                <a:rPr lang="en-GB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	</a:t>
              </a:r>
              <a:endParaRPr lang="en-GB" dirty="0">
                <a:solidFill>
                  <a:srgbClr val="FF0000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90219" y="4353868"/>
              <a:ext cx="538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Oswald" panose="00000500000000000000" pitchFamily="2" charset="0"/>
                </a:rPr>
                <a:t>vs.	</a:t>
              </a:r>
              <a:endParaRPr lang="en-GB" dirty="0" smtClean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15177" y="4313139"/>
              <a:ext cx="944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Oswald" panose="00000500000000000000" pitchFamily="2" charset="0"/>
                </a:rPr>
                <a:t>Eluded</a:t>
              </a:r>
            </a:p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Oswald" panose="00000500000000000000" pitchFamily="2" charset="0"/>
                </a:rPr>
                <a:t>5</a:t>
              </a:r>
              <a:endParaRPr lang="en-GB" dirty="0">
                <a:solidFill>
                  <a:srgbClr val="FF0000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75140" y="4425121"/>
              <a:ext cx="758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EU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51463" y="4149479"/>
            <a:ext cx="6278037" cy="1074170"/>
            <a:chOff x="1151463" y="4149479"/>
            <a:chExt cx="6278037" cy="1074170"/>
          </a:xfrm>
        </p:grpSpPr>
        <p:grpSp>
          <p:nvGrpSpPr>
            <p:cNvPr id="62" name="Group 61"/>
            <p:cNvGrpSpPr/>
            <p:nvPr/>
          </p:nvGrpSpPr>
          <p:grpSpPr>
            <a:xfrm>
              <a:off x="1151463" y="4149479"/>
              <a:ext cx="6278037" cy="1074170"/>
              <a:chOff x="1151463" y="4149479"/>
              <a:chExt cx="6278037" cy="107417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492376" y="4149479"/>
                <a:ext cx="4937124" cy="850720"/>
              </a:xfrm>
              <a:prstGeom prst="rect">
                <a:avLst/>
              </a:prstGeom>
              <a:solidFill>
                <a:srgbClr val="33374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151463" y="4339715"/>
                <a:ext cx="9133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600" b="1" dirty="0" smtClean="0">
                    <a:solidFill>
                      <a:srgbClr val="00FF00"/>
                    </a:solidFill>
                    <a:latin typeface="Oswald" panose="00000500000000000000" pitchFamily="2" charset="0"/>
                  </a:rPr>
                  <a:t>VICTORY</a:t>
                </a:r>
              </a:p>
              <a:p>
                <a:pPr algn="r"/>
                <a:r>
                  <a:rPr lang="en-GB" sz="1400" dirty="0" smtClean="0">
                    <a:solidFill>
                      <a:schemeClr val="bg2">
                        <a:lumMod val="75000"/>
                      </a:schemeClr>
                    </a:solidFill>
                    <a:latin typeface="Oswald" panose="00000500000000000000" pitchFamily="2" charset="0"/>
                  </a:rPr>
                  <a:t>1 day ago</a:t>
                </a:r>
                <a:endParaRPr lang="en-GB" sz="1100" dirty="0">
                  <a:solidFill>
                    <a:schemeClr val="bg2">
                      <a:lumMod val="75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0975" y="4432278"/>
                <a:ext cx="304843" cy="304843"/>
              </a:xfrm>
              <a:prstGeom prst="ellipse">
                <a:avLst/>
              </a:prstGeom>
              <a:ln w="254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 prstMaterial="matte">
                <a:contourClr>
                  <a:srgbClr val="333333"/>
                </a:contourClr>
              </a:sp3d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3231985" y="4300319"/>
                <a:ext cx="9222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rgbClr val="00B0F0"/>
                    </a:solidFill>
                    <a:latin typeface="Oswald" panose="00000500000000000000" pitchFamily="2" charset="0"/>
                  </a:rPr>
                  <a:t>Eluded</a:t>
                </a:r>
              </a:p>
              <a:p>
                <a:pPr algn="ctr"/>
                <a:r>
                  <a:rPr lang="en-GB" dirty="0" smtClean="0">
                    <a:solidFill>
                      <a:srgbClr val="00B0F0"/>
                    </a:solidFill>
                    <a:latin typeface="Oswald" panose="00000500000000000000" pitchFamily="2" charset="0"/>
                  </a:rPr>
                  <a:t>11</a:t>
                </a:r>
                <a:r>
                  <a:rPr lang="en-GB" dirty="0" smtClean="0">
                    <a:solidFill>
                      <a:schemeClr val="bg1"/>
                    </a:solidFill>
                    <a:latin typeface="Oswald" panose="00000500000000000000" pitchFamily="2" charset="0"/>
                  </a:rPr>
                  <a:t>	</a:t>
                </a:r>
                <a:endParaRPr lang="en-GB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290219" y="4353868"/>
                <a:ext cx="5384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  <a:latin typeface="Oswald" panose="00000500000000000000" pitchFamily="2" charset="0"/>
                  </a:rPr>
                  <a:t>vs.	</a:t>
                </a:r>
                <a:endParaRPr lang="en-GB" dirty="0" smtClean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006180" y="4300319"/>
                <a:ext cx="706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err="1" smtClean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Basea</a:t>
                </a:r>
                <a:endParaRPr lang="en-GB" dirty="0" smtClean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  <a:p>
                <a:pPr algn="ctr"/>
                <a:r>
                  <a:rPr lang="en-GB" dirty="0" smtClean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3</a:t>
                </a:r>
                <a:endParaRPr lang="en-GB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675140" y="4425121"/>
                <a:ext cx="758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  <a:latin typeface="Oswald" panose="00000500000000000000" pitchFamily="2" charset="0"/>
                  </a:rPr>
                  <a:t>EU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301850" y="4385287"/>
              <a:ext cx="7029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+30</a:t>
              </a:r>
              <a:r>
                <a:rPr lang="en-GB" sz="2000" dirty="0">
                  <a:solidFill>
                    <a:schemeClr val="bg1"/>
                  </a:solidFill>
                  <a:latin typeface="Oswald" panose="00000500000000000000" pitchFamily="2" charset="0"/>
                </a:rPr>
                <a:t>	</a:t>
              </a:r>
              <a:endParaRPr lang="en-GB" sz="2000" dirty="0" smtClean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336851" y="7212896"/>
            <a:ext cx="70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Oswald" panose="00000500000000000000" pitchFamily="2" charset="0"/>
              </a:rPr>
              <a:t>-12</a:t>
            </a:r>
            <a:r>
              <a:rPr lang="en-GB" sz="2000" dirty="0">
                <a:solidFill>
                  <a:schemeClr val="bg1"/>
                </a:solidFill>
                <a:latin typeface="Oswald" panose="00000500000000000000" pitchFamily="2" charset="0"/>
              </a:rPr>
              <a:t>	</a:t>
            </a:r>
            <a:endParaRPr lang="en-GB" sz="2000" dirty="0" smtClean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36851" y="8139573"/>
            <a:ext cx="70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Oswald" panose="00000500000000000000" pitchFamily="2" charset="0"/>
              </a:rPr>
              <a:t>-12</a:t>
            </a:r>
            <a:r>
              <a:rPr lang="en-GB" sz="2000" dirty="0">
                <a:solidFill>
                  <a:schemeClr val="bg1"/>
                </a:solidFill>
                <a:latin typeface="Oswald" panose="00000500000000000000" pitchFamily="2" charset="0"/>
              </a:rPr>
              <a:t>	</a:t>
            </a:r>
            <a:endParaRPr lang="en-GB" sz="2000" dirty="0" smtClean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36851" y="9085912"/>
            <a:ext cx="70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Oswald" panose="00000500000000000000" pitchFamily="2" charset="0"/>
              </a:rPr>
              <a:t>-12</a:t>
            </a:r>
            <a:r>
              <a:rPr lang="en-GB" sz="2000" dirty="0">
                <a:solidFill>
                  <a:schemeClr val="bg1"/>
                </a:solidFill>
                <a:latin typeface="Oswald" panose="00000500000000000000" pitchFamily="2" charset="0"/>
              </a:rPr>
              <a:t>	</a:t>
            </a:r>
            <a:endParaRPr lang="en-GB" sz="2000" dirty="0" smtClean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71988" y="5089748"/>
            <a:ext cx="6278037" cy="1074170"/>
            <a:chOff x="1151463" y="4149479"/>
            <a:chExt cx="6278037" cy="1074170"/>
          </a:xfrm>
        </p:grpSpPr>
        <p:grpSp>
          <p:nvGrpSpPr>
            <p:cNvPr id="94" name="Group 93"/>
            <p:cNvGrpSpPr/>
            <p:nvPr/>
          </p:nvGrpSpPr>
          <p:grpSpPr>
            <a:xfrm>
              <a:off x="1151463" y="4149479"/>
              <a:ext cx="6278037" cy="1074170"/>
              <a:chOff x="1151463" y="4149479"/>
              <a:chExt cx="6278037" cy="107417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492376" y="4149479"/>
                <a:ext cx="4937124" cy="850720"/>
              </a:xfrm>
              <a:prstGeom prst="rect">
                <a:avLst/>
              </a:prstGeom>
              <a:solidFill>
                <a:srgbClr val="33374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151463" y="4339715"/>
                <a:ext cx="9133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600" b="1" dirty="0" smtClean="0">
                    <a:solidFill>
                      <a:srgbClr val="00FF00"/>
                    </a:solidFill>
                    <a:latin typeface="Oswald" panose="00000500000000000000" pitchFamily="2" charset="0"/>
                  </a:rPr>
                  <a:t>VICTORY</a:t>
                </a:r>
              </a:p>
              <a:p>
                <a:pPr algn="r"/>
                <a:r>
                  <a:rPr lang="en-GB" sz="1400" dirty="0" smtClean="0">
                    <a:solidFill>
                      <a:schemeClr val="bg2">
                        <a:lumMod val="75000"/>
                      </a:schemeClr>
                    </a:solidFill>
                    <a:latin typeface="Oswald" panose="00000500000000000000" pitchFamily="2" charset="0"/>
                  </a:rPr>
                  <a:t>1 day ago</a:t>
                </a:r>
                <a:endParaRPr lang="en-GB" sz="1100" dirty="0">
                  <a:solidFill>
                    <a:schemeClr val="bg2">
                      <a:lumMod val="75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0975" y="4432278"/>
                <a:ext cx="304843" cy="304843"/>
              </a:xfrm>
              <a:prstGeom prst="ellipse">
                <a:avLst/>
              </a:prstGeom>
              <a:ln w="254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 prstMaterial="matte">
                <a:contourClr>
                  <a:srgbClr val="333333"/>
                </a:contourClr>
              </a:sp3d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3231985" y="4300319"/>
                <a:ext cx="9222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rgbClr val="00B0F0"/>
                    </a:solidFill>
                    <a:latin typeface="Oswald" panose="00000500000000000000" pitchFamily="2" charset="0"/>
                  </a:rPr>
                  <a:t>Eluded</a:t>
                </a:r>
              </a:p>
              <a:p>
                <a:pPr algn="ctr"/>
                <a:r>
                  <a:rPr lang="en-GB" dirty="0" smtClean="0">
                    <a:solidFill>
                      <a:srgbClr val="00B0F0"/>
                    </a:solidFill>
                    <a:latin typeface="Oswald" panose="00000500000000000000" pitchFamily="2" charset="0"/>
                  </a:rPr>
                  <a:t>11</a:t>
                </a:r>
                <a:r>
                  <a:rPr lang="en-GB" dirty="0" smtClean="0">
                    <a:solidFill>
                      <a:schemeClr val="bg1"/>
                    </a:solidFill>
                    <a:latin typeface="Oswald" panose="00000500000000000000" pitchFamily="2" charset="0"/>
                  </a:rPr>
                  <a:t>	</a:t>
                </a:r>
                <a:endParaRPr lang="en-GB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290219" y="4353868"/>
                <a:ext cx="5384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  <a:latin typeface="Oswald" panose="00000500000000000000" pitchFamily="2" charset="0"/>
                  </a:rPr>
                  <a:t>vs.	</a:t>
                </a:r>
                <a:endParaRPr lang="en-GB" dirty="0" smtClean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006180" y="4300319"/>
                <a:ext cx="706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err="1" smtClean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Basea</a:t>
                </a:r>
                <a:endParaRPr lang="en-GB" dirty="0" smtClean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  <a:p>
                <a:pPr algn="ctr"/>
                <a:r>
                  <a:rPr lang="en-GB" dirty="0" smtClean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3</a:t>
                </a:r>
                <a:endParaRPr lang="en-GB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675140" y="4425121"/>
                <a:ext cx="758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  <a:latin typeface="Oswald" panose="00000500000000000000" pitchFamily="2" charset="0"/>
                  </a:rPr>
                  <a:t>EU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6301850" y="4385287"/>
              <a:ext cx="7029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+30</a:t>
              </a:r>
              <a:r>
                <a:rPr lang="en-GB" sz="2000" dirty="0">
                  <a:solidFill>
                    <a:schemeClr val="bg1"/>
                  </a:solidFill>
                  <a:latin typeface="Oswald" panose="00000500000000000000" pitchFamily="2" charset="0"/>
                </a:rPr>
                <a:t>	</a:t>
              </a:r>
              <a:endParaRPr lang="en-GB" sz="2000" dirty="0" smtClean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171725" y="6016440"/>
            <a:ext cx="6278037" cy="1074170"/>
            <a:chOff x="1151463" y="4149479"/>
            <a:chExt cx="6278037" cy="107417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151463" y="4149479"/>
              <a:ext cx="6278037" cy="1074170"/>
              <a:chOff x="1151463" y="4149479"/>
              <a:chExt cx="6278037" cy="107417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92376" y="4149479"/>
                <a:ext cx="4937124" cy="850720"/>
              </a:xfrm>
              <a:prstGeom prst="rect">
                <a:avLst/>
              </a:prstGeom>
              <a:solidFill>
                <a:srgbClr val="33374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151463" y="4339715"/>
                <a:ext cx="9133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600" b="1" dirty="0" smtClean="0">
                    <a:solidFill>
                      <a:srgbClr val="00FF00"/>
                    </a:solidFill>
                    <a:latin typeface="Oswald" panose="00000500000000000000" pitchFamily="2" charset="0"/>
                  </a:rPr>
                  <a:t>VICTORY</a:t>
                </a:r>
              </a:p>
              <a:p>
                <a:pPr algn="r"/>
                <a:r>
                  <a:rPr lang="en-GB" sz="1400" dirty="0" smtClean="0">
                    <a:solidFill>
                      <a:schemeClr val="bg2">
                        <a:lumMod val="75000"/>
                      </a:schemeClr>
                    </a:solidFill>
                    <a:latin typeface="Oswald" panose="00000500000000000000" pitchFamily="2" charset="0"/>
                  </a:rPr>
                  <a:t>1 day ago</a:t>
                </a:r>
                <a:endParaRPr lang="en-GB" sz="1100" dirty="0">
                  <a:solidFill>
                    <a:schemeClr val="bg2">
                      <a:lumMod val="75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0975" y="4432278"/>
                <a:ext cx="304843" cy="304843"/>
              </a:xfrm>
              <a:prstGeom prst="ellipse">
                <a:avLst/>
              </a:prstGeom>
              <a:ln w="254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 prstMaterial="matte">
                <a:contourClr>
                  <a:srgbClr val="333333"/>
                </a:contourClr>
              </a:sp3d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3231985" y="4300319"/>
                <a:ext cx="9222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rgbClr val="00B0F0"/>
                    </a:solidFill>
                    <a:latin typeface="Oswald" panose="00000500000000000000" pitchFamily="2" charset="0"/>
                  </a:rPr>
                  <a:t>Eluded</a:t>
                </a:r>
              </a:p>
              <a:p>
                <a:pPr algn="ctr"/>
                <a:r>
                  <a:rPr lang="en-GB" dirty="0" smtClean="0">
                    <a:solidFill>
                      <a:srgbClr val="00B0F0"/>
                    </a:solidFill>
                    <a:latin typeface="Oswald" panose="00000500000000000000" pitchFamily="2" charset="0"/>
                  </a:rPr>
                  <a:t>11</a:t>
                </a:r>
                <a:r>
                  <a:rPr lang="en-GB" dirty="0" smtClean="0">
                    <a:solidFill>
                      <a:schemeClr val="bg1"/>
                    </a:solidFill>
                    <a:latin typeface="Oswald" panose="00000500000000000000" pitchFamily="2" charset="0"/>
                  </a:rPr>
                  <a:t>	</a:t>
                </a:r>
                <a:endParaRPr lang="en-GB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290219" y="4353868"/>
                <a:ext cx="5384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  <a:latin typeface="Oswald" panose="00000500000000000000" pitchFamily="2" charset="0"/>
                  </a:rPr>
                  <a:t>vs.	</a:t>
                </a:r>
                <a:endParaRPr lang="en-GB" dirty="0" smtClean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006180" y="4300319"/>
                <a:ext cx="706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err="1" smtClean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Basea</a:t>
                </a:r>
                <a:endParaRPr lang="en-GB" dirty="0" smtClean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  <a:p>
                <a:pPr algn="ctr"/>
                <a:r>
                  <a:rPr lang="en-GB" dirty="0" smtClean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3</a:t>
                </a:r>
                <a:endParaRPr lang="en-GB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675140" y="4425121"/>
                <a:ext cx="758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  <a:latin typeface="Oswald" panose="00000500000000000000" pitchFamily="2" charset="0"/>
                  </a:rPr>
                  <a:t>EU</a:t>
                </a: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301850" y="4385287"/>
              <a:ext cx="7029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+30</a:t>
              </a:r>
              <a:r>
                <a:rPr lang="en-GB" sz="2000" dirty="0">
                  <a:solidFill>
                    <a:schemeClr val="bg1"/>
                  </a:solidFill>
                  <a:latin typeface="Oswald" panose="00000500000000000000" pitchFamily="2" charset="0"/>
                </a:rPr>
                <a:t>	</a:t>
              </a:r>
              <a:endParaRPr lang="en-GB" sz="2000" dirty="0" smtClean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</p:grpSp>
      <p:pic>
        <p:nvPicPr>
          <p:cNvPr id="1026" name="Picture 2" descr="Image result for new york stock pric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9" t="14843" r="17353" b="17591"/>
          <a:stretch/>
        </p:blipFill>
        <p:spPr bwMode="auto">
          <a:xfrm>
            <a:off x="8060475" y="6226303"/>
            <a:ext cx="2894066" cy="186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4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6300" y="1460500"/>
            <a:ext cx="9944100" cy="1651000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i="1" dirty="0" smtClean="0">
                <a:latin typeface="Oswald" panose="00000500000000000000" pitchFamily="2" charset="0"/>
              </a:rPr>
              <a:t>VS.</a:t>
            </a:r>
            <a:endParaRPr lang="en-GB" sz="4000" i="1" dirty="0">
              <a:latin typeface="Oswald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72A33"/>
              </a:clrFrom>
              <a:clrTo>
                <a:srgbClr val="272A33">
                  <a:alpha val="0"/>
                </a:srgbClr>
              </a:clrTo>
            </a:clrChange>
          </a:blip>
          <a:srcRect r="1624"/>
          <a:stretch/>
        </p:blipFill>
        <p:spPr>
          <a:xfrm>
            <a:off x="1311732" y="1550900"/>
            <a:ext cx="1377438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1300" y="1765300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</a:t>
            </a:r>
            <a:endParaRPr lang="en-GB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0" y="2073478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TRUTH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 Joan of Arc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0224" y="2442810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chemeClr val="bg1"/>
                </a:solidFill>
                <a:latin typeface="Oswald" panose="00000500000000000000" pitchFamily="2" charset="0"/>
              </a:rPr>
              <a:t>Master knight</a:t>
            </a:r>
            <a:endParaRPr lang="en-GB" sz="2400" i="1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81" y="2503964"/>
            <a:ext cx="304843" cy="304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6746872" y="1550900"/>
            <a:ext cx="3930652" cy="1409700"/>
            <a:chOff x="5937248" y="1553294"/>
            <a:chExt cx="3930652" cy="14097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272A33"/>
                </a:clrFrom>
                <a:clrTo>
                  <a:srgbClr val="272A33">
                    <a:alpha val="0"/>
                  </a:srgbClr>
                </a:clrTo>
              </a:clrChange>
            </a:blip>
            <a:srcRect r="1624"/>
            <a:stretch/>
          </p:blipFill>
          <p:spPr>
            <a:xfrm>
              <a:off x="8049138" y="1553294"/>
              <a:ext cx="1377438" cy="14097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89800" y="1765300"/>
              <a:ext cx="257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Cohen</a:t>
              </a:r>
              <a:endParaRPr lang="en-GB" dirty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30424" y="2023593"/>
              <a:ext cx="257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MIST </a:t>
              </a:r>
              <a:r>
                <a:rPr lang="en-GB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deynarde</a:t>
              </a:r>
              <a:endPara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7248" y="2442810"/>
              <a:ext cx="2578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 smtClean="0">
                  <a:solidFill>
                    <a:schemeClr val="bg1"/>
                  </a:solidFill>
                  <a:latin typeface="Oswald" panose="00000500000000000000" pitchFamily="2" charset="0"/>
                </a:rPr>
                <a:t>Master knight</a:t>
              </a:r>
              <a:endParaRPr lang="en-GB" sz="2400" i="1" dirty="0">
                <a:solidFill>
                  <a:schemeClr val="bg1"/>
                </a:solidFill>
                <a:latin typeface="Oswald" panose="00000500000000000000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295" y="2595785"/>
              <a:ext cx="304843" cy="30484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6" name="Rectangle 15"/>
          <p:cNvSpPr/>
          <p:nvPr/>
        </p:nvSpPr>
        <p:spPr>
          <a:xfrm>
            <a:off x="876300" y="1460500"/>
            <a:ext cx="359222" cy="165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86198" y="1460500"/>
            <a:ext cx="359222" cy="165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876300" y="3261649"/>
            <a:ext cx="9969120" cy="438365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876300" y="3296165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Region: EU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60674" y="3298228"/>
            <a:ext cx="320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Date: 31/01/2018	12:32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3790" y="3850163"/>
            <a:ext cx="9969120" cy="1852137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190570" y="3832360"/>
            <a:ext cx="1498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Round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6300" y="3850162"/>
            <a:ext cx="359222" cy="18521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413332" y="4340921"/>
            <a:ext cx="7019468" cy="1200329"/>
          </a:xfrm>
          <a:prstGeom prst="rect">
            <a:avLst/>
          </a:prstGeom>
          <a:solidFill>
            <a:srgbClr val="272A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 jabbed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Cohen’s slash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 shield bashed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 threw a bomb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8350" y="3850084"/>
            <a:ext cx="20511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WINNER: Eluded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63790" y="5823804"/>
            <a:ext cx="9969120" cy="1852137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190570" y="5806001"/>
            <a:ext cx="1498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Round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300" y="5823803"/>
            <a:ext cx="359222" cy="18521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413332" y="6314562"/>
            <a:ext cx="7019468" cy="1200329"/>
          </a:xfrm>
          <a:prstGeom prst="rect">
            <a:avLst/>
          </a:prstGeom>
          <a:solidFill>
            <a:srgbClr val="272A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 jabbed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Cohen’s slash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 shield bashed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 threw a bomb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38350" y="5823725"/>
            <a:ext cx="20511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WINNER: Cohen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76300" y="8049921"/>
            <a:ext cx="9969120" cy="3087979"/>
          </a:xfrm>
          <a:prstGeom prst="rect">
            <a:avLst/>
          </a:prstGeom>
          <a:solidFill>
            <a:srgbClr val="3337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19075" y="8107658"/>
            <a:ext cx="20511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Oswald" panose="00000500000000000000" pitchFamily="2" charset="0"/>
              </a:rPr>
              <a:t>Summary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72A33"/>
              </a:clrFrom>
              <a:clrTo>
                <a:srgbClr val="272A33">
                  <a:alpha val="0"/>
                </a:srgbClr>
              </a:clrTo>
            </a:clrChange>
          </a:blip>
          <a:srcRect r="1624"/>
          <a:stretch/>
        </p:blipFill>
        <p:spPr>
          <a:xfrm>
            <a:off x="2059848" y="8743218"/>
            <a:ext cx="751891" cy="76950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60674" y="8758637"/>
            <a:ext cx="14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</a:t>
            </a:r>
            <a:endParaRPr lang="en-GB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60674" y="9040882"/>
            <a:ext cx="172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TRUTH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 Joan of Arc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Oswald" panose="00000500000000000000" pitchFamily="2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72A33"/>
              </a:clrFrom>
              <a:clrTo>
                <a:srgbClr val="272A33">
                  <a:alpha val="0"/>
                </a:srgbClr>
              </a:clrTo>
            </a:clrChange>
          </a:blip>
          <a:srcRect r="1624"/>
          <a:stretch/>
        </p:blipFill>
        <p:spPr>
          <a:xfrm>
            <a:off x="2059848" y="9821266"/>
            <a:ext cx="751891" cy="76950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60674" y="9836685"/>
            <a:ext cx="14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</a:t>
            </a:r>
            <a:endParaRPr lang="en-GB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60674" y="10118930"/>
            <a:ext cx="172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TRUTH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 Joan of Arc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8384" y="892872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Winner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2122" y="100522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Loser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48324" y="8775263"/>
            <a:ext cx="606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46454" y="9929038"/>
            <a:ext cx="606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Oswald" panose="00000500000000000000" pitchFamily="2" charset="0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58196" y="8867595"/>
            <a:ext cx="311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Oswald" panose="00000500000000000000" pitchFamily="2" charset="0"/>
              </a:rPr>
              <a:t>Rating +15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07261" y="10002747"/>
            <a:ext cx="311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Oswald" panose="00000500000000000000" pitchFamily="2" charset="0"/>
              </a:rPr>
              <a:t>Rating -15</a:t>
            </a:r>
          </a:p>
        </p:txBody>
      </p:sp>
    </p:spTree>
    <p:extLst>
      <p:ext uri="{BB962C8B-B14F-4D97-AF65-F5344CB8AC3E}">
        <p14:creationId xmlns:p14="http://schemas.microsoft.com/office/powerpoint/2010/main" val="38469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24"/>
          <a:stretch/>
        </p:blipFill>
        <p:spPr>
          <a:xfrm>
            <a:off x="1114938" y="1553294"/>
            <a:ext cx="1377438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1300" y="1765300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Oswald" panose="00000500000000000000" pitchFamily="2" charset="0"/>
              </a:rPr>
              <a:t>Eluded</a:t>
            </a:r>
            <a:endParaRPr lang="en-GB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0" y="2073478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swald" panose="00000500000000000000" pitchFamily="2" charset="0"/>
              </a:rPr>
              <a:t>Joan of Arc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4938" y="3086506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solidFill>
                  <a:schemeClr val="bg1"/>
                </a:solidFill>
                <a:latin typeface="Oswald" panose="00000500000000000000" pitchFamily="2" charset="0"/>
              </a:rPr>
              <a:t>Ratings</a:t>
            </a:r>
            <a:endParaRPr lang="en-GB" u="sng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17" y="3684383"/>
            <a:ext cx="639491" cy="4285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16" y="4562710"/>
            <a:ext cx="639491" cy="3393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17" y="5297108"/>
            <a:ext cx="639491" cy="322224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44197"/>
              </p:ext>
            </p:extLst>
          </p:nvPr>
        </p:nvGraphicFramePr>
        <p:xfrm>
          <a:off x="1114938" y="5909003"/>
          <a:ext cx="8127999" cy="2743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69662"/>
                <a:gridCol w="2749004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Knight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Archer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Builder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Knight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Archer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Builder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02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33743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Oswald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201</Words>
  <Application>Microsoft Office PowerPoint</Application>
  <PresentationFormat>Custom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Oswald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Gorman</dc:creator>
  <cp:lastModifiedBy>Benjamin Gorman</cp:lastModifiedBy>
  <cp:revision>12</cp:revision>
  <dcterms:created xsi:type="dcterms:W3CDTF">2018-01-30T22:34:58Z</dcterms:created>
  <dcterms:modified xsi:type="dcterms:W3CDTF">2018-01-31T00:12:04Z</dcterms:modified>
</cp:coreProperties>
</file>